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5.xml" ContentType="application/vnd.openxmlformats-officedocument.theme+xml"/>
  <Override PartName="/ppt/theme/themeOverride2.xml" ContentType="application/vnd.openxmlformats-officedocument.themeOverrid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6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7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8.xml" ContentType="application/vnd.openxmlformats-officedocument.theme+xml"/>
  <Override PartName="/ppt/theme/themeOverride3.xml" ContentType="application/vnd.openxmlformats-officedocument.themeOverrid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9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10.xml" ContentType="application/vnd.openxmlformats-officedocument.theme+xml"/>
  <Override PartName="/ppt/theme/themeOverride4.xml" ContentType="application/vnd.openxmlformats-officedocument.themeOverrid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1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2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13.xml" ContentType="application/vnd.openxmlformats-officedocument.theme+xml"/>
  <Override PartName="/ppt/theme/themeOverride5.xml" ContentType="application/vnd.openxmlformats-officedocument.themeOverrid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14.xml" ContentType="application/vnd.openxmlformats-officedocument.theme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684" r:id="rId3"/>
    <p:sldMasterId id="2147483688" r:id="rId4"/>
    <p:sldMasterId id="2147483739" r:id="rId5"/>
    <p:sldMasterId id="2147483787" r:id="rId6"/>
    <p:sldMasterId id="2147483799" r:id="rId7"/>
    <p:sldMasterId id="2147483811" r:id="rId8"/>
    <p:sldMasterId id="2147483823" r:id="rId9"/>
    <p:sldMasterId id="2147483835" r:id="rId10"/>
    <p:sldMasterId id="2147483871" r:id="rId11"/>
    <p:sldMasterId id="2147483883" r:id="rId12"/>
    <p:sldMasterId id="2147483895" r:id="rId13"/>
    <p:sldMasterId id="2147483900" r:id="rId14"/>
    <p:sldMasterId id="2147483924" r:id="rId15"/>
  </p:sldMasterIdLst>
  <p:notesMasterIdLst>
    <p:notesMasterId r:id="rId83"/>
  </p:notesMasterIdLst>
  <p:sldIdLst>
    <p:sldId id="420" r:id="rId16"/>
    <p:sldId id="421" r:id="rId17"/>
    <p:sldId id="422" r:id="rId18"/>
    <p:sldId id="423" r:id="rId19"/>
    <p:sldId id="424" r:id="rId20"/>
    <p:sldId id="417" r:id="rId21"/>
    <p:sldId id="290" r:id="rId22"/>
    <p:sldId id="437" r:id="rId23"/>
    <p:sldId id="438" r:id="rId24"/>
    <p:sldId id="291" r:id="rId25"/>
    <p:sldId id="352" r:id="rId26"/>
    <p:sldId id="409" r:id="rId27"/>
    <p:sldId id="408" r:id="rId28"/>
    <p:sldId id="355" r:id="rId29"/>
    <p:sldId id="314" r:id="rId30"/>
    <p:sldId id="403" r:id="rId31"/>
    <p:sldId id="404" r:id="rId32"/>
    <p:sldId id="405" r:id="rId33"/>
    <p:sldId id="324" r:id="rId34"/>
    <p:sldId id="325" r:id="rId35"/>
    <p:sldId id="326" r:id="rId36"/>
    <p:sldId id="344" r:id="rId37"/>
    <p:sldId id="327" r:id="rId38"/>
    <p:sldId id="410" r:id="rId39"/>
    <p:sldId id="297" r:id="rId40"/>
    <p:sldId id="448" r:id="rId41"/>
    <p:sldId id="368" r:id="rId42"/>
    <p:sldId id="401" r:id="rId43"/>
    <p:sldId id="402" r:id="rId44"/>
    <p:sldId id="357" r:id="rId45"/>
    <p:sldId id="411" r:id="rId46"/>
    <p:sldId id="388" r:id="rId47"/>
    <p:sldId id="413" r:id="rId48"/>
    <p:sldId id="380" r:id="rId49"/>
    <p:sldId id="381" r:id="rId50"/>
    <p:sldId id="382" r:id="rId51"/>
    <p:sldId id="383" r:id="rId52"/>
    <p:sldId id="386" r:id="rId53"/>
    <p:sldId id="387" r:id="rId54"/>
    <p:sldId id="407" r:id="rId55"/>
    <p:sldId id="360" r:id="rId56"/>
    <p:sldId id="358" r:id="rId57"/>
    <p:sldId id="337" r:id="rId58"/>
    <p:sldId id="453" r:id="rId59"/>
    <p:sldId id="449" r:id="rId60"/>
    <p:sldId id="450" r:id="rId61"/>
    <p:sldId id="451" r:id="rId62"/>
    <p:sldId id="452" r:id="rId63"/>
    <p:sldId id="446" r:id="rId64"/>
    <p:sldId id="445" r:id="rId65"/>
    <p:sldId id="415" r:id="rId66"/>
    <p:sldId id="361" r:id="rId67"/>
    <p:sldId id="304" r:id="rId68"/>
    <p:sldId id="299" r:id="rId69"/>
    <p:sldId id="416" r:id="rId70"/>
    <p:sldId id="392" r:id="rId71"/>
    <p:sldId id="412" r:id="rId72"/>
    <p:sldId id="296" r:id="rId73"/>
    <p:sldId id="286" r:id="rId74"/>
    <p:sldId id="414" r:id="rId75"/>
    <p:sldId id="306" r:id="rId76"/>
    <p:sldId id="305" r:id="rId77"/>
    <p:sldId id="307" r:id="rId78"/>
    <p:sldId id="293" r:id="rId79"/>
    <p:sldId id="398" r:id="rId80"/>
    <p:sldId id="399" r:id="rId81"/>
    <p:sldId id="433" r:id="rId8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E2D53"/>
    <a:srgbClr val="C01B00"/>
    <a:srgbClr val="C10534"/>
    <a:srgbClr val="BF5159"/>
    <a:srgbClr val="90353B"/>
    <a:srgbClr val="29A1BB"/>
    <a:srgbClr val="0E6D87"/>
    <a:srgbClr val="72A1FF"/>
    <a:srgbClr val="FFA697"/>
    <a:srgbClr val="55752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535" autoAdjust="0"/>
  </p:normalViewPr>
  <p:slideViewPr>
    <p:cSldViewPr>
      <p:cViewPr varScale="1">
        <p:scale>
          <a:sx n="109" d="100"/>
          <a:sy n="109" d="100"/>
        </p:scale>
        <p:origin x="636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3.xml"/><Relationship Id="rId26" Type="http://schemas.openxmlformats.org/officeDocument/2006/relationships/slide" Target="slides/slide11.xml"/><Relationship Id="rId39" Type="http://schemas.openxmlformats.org/officeDocument/2006/relationships/slide" Target="slides/slide24.xml"/><Relationship Id="rId21" Type="http://schemas.openxmlformats.org/officeDocument/2006/relationships/slide" Target="slides/slide6.xml"/><Relationship Id="rId34" Type="http://schemas.openxmlformats.org/officeDocument/2006/relationships/slide" Target="slides/slide19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63" Type="http://schemas.openxmlformats.org/officeDocument/2006/relationships/slide" Target="slides/slide48.xml"/><Relationship Id="rId68" Type="http://schemas.openxmlformats.org/officeDocument/2006/relationships/slide" Target="slides/slide53.xml"/><Relationship Id="rId76" Type="http://schemas.openxmlformats.org/officeDocument/2006/relationships/slide" Target="slides/slide61.xml"/><Relationship Id="rId8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6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.xml"/><Relationship Id="rId29" Type="http://schemas.openxmlformats.org/officeDocument/2006/relationships/slide" Target="slides/slide14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slide" Target="slides/slide38.xml"/><Relationship Id="rId58" Type="http://schemas.openxmlformats.org/officeDocument/2006/relationships/slide" Target="slides/slide43.xml"/><Relationship Id="rId66" Type="http://schemas.openxmlformats.org/officeDocument/2006/relationships/slide" Target="slides/slide51.xml"/><Relationship Id="rId74" Type="http://schemas.openxmlformats.org/officeDocument/2006/relationships/slide" Target="slides/slide59.xml"/><Relationship Id="rId79" Type="http://schemas.openxmlformats.org/officeDocument/2006/relationships/slide" Target="slides/slide64.xml"/><Relationship Id="rId8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46.xml"/><Relationship Id="rId82" Type="http://schemas.openxmlformats.org/officeDocument/2006/relationships/slide" Target="slides/slide67.xml"/><Relationship Id="rId19" Type="http://schemas.openxmlformats.org/officeDocument/2006/relationships/slide" Target="slides/slide4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56" Type="http://schemas.openxmlformats.org/officeDocument/2006/relationships/slide" Target="slides/slide41.xml"/><Relationship Id="rId64" Type="http://schemas.openxmlformats.org/officeDocument/2006/relationships/slide" Target="slides/slide49.xml"/><Relationship Id="rId69" Type="http://schemas.openxmlformats.org/officeDocument/2006/relationships/slide" Target="slides/slide54.xml"/><Relationship Id="rId77" Type="http://schemas.openxmlformats.org/officeDocument/2006/relationships/slide" Target="slides/slide62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6.xml"/><Relationship Id="rId72" Type="http://schemas.openxmlformats.org/officeDocument/2006/relationships/slide" Target="slides/slide57.xml"/><Relationship Id="rId80" Type="http://schemas.openxmlformats.org/officeDocument/2006/relationships/slide" Target="slides/slide65.xml"/><Relationship Id="rId85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slide" Target="slides/slide44.xml"/><Relationship Id="rId67" Type="http://schemas.openxmlformats.org/officeDocument/2006/relationships/slide" Target="slides/slide52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62" Type="http://schemas.openxmlformats.org/officeDocument/2006/relationships/slide" Target="slides/slide47.xml"/><Relationship Id="rId70" Type="http://schemas.openxmlformats.org/officeDocument/2006/relationships/slide" Target="slides/slide55.xml"/><Relationship Id="rId75" Type="http://schemas.openxmlformats.org/officeDocument/2006/relationships/slide" Target="slides/slide60.xml"/><Relationship Id="rId83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slide" Target="slides/slide42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slide" Target="slides/slide45.xml"/><Relationship Id="rId65" Type="http://schemas.openxmlformats.org/officeDocument/2006/relationships/slide" Target="slides/slide50.xml"/><Relationship Id="rId73" Type="http://schemas.openxmlformats.org/officeDocument/2006/relationships/slide" Target="slides/slide58.xml"/><Relationship Id="rId78" Type="http://schemas.openxmlformats.org/officeDocument/2006/relationships/slide" Target="slides/slide63.xml"/><Relationship Id="rId81" Type="http://schemas.openxmlformats.org/officeDocument/2006/relationships/slide" Target="slides/slide66.xml"/><Relationship Id="rId86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C2E38E-1CE7-4E8F-99A5-573EFEE53D24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51B12A-09BA-4142-9B30-ACAB8A18F6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46000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0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460375" y="720725"/>
            <a:ext cx="6396038" cy="3598863"/>
          </a:xfrm>
          <a:ln/>
        </p:spPr>
      </p:sp>
      <p:sp>
        <p:nvSpPr>
          <p:cNvPr id="40141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strike="noStrike" baseline="0" dirty="0">
              <a:latin typeface="Arial" pitchFamily="34" charset="0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996295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10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11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346824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12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13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02084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864931" eaLnBrk="0" fontAlgn="base" hangingPunct="0">
              <a:spcBef>
                <a:spcPct val="30000"/>
              </a:spcBef>
              <a:spcAft>
                <a:spcPct val="0"/>
              </a:spcAft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15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198335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16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169818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17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686099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18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648133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00712CF3-E26A-4AC6-973D-B772AF83308B}" type="slidenum">
              <a:rPr lang="en-US" smtClean="0">
                <a:solidFill>
                  <a:srgbClr val="000000"/>
                </a:solidFill>
                <a:latin typeface="Chalkboard"/>
                <a:ea typeface="ＭＳ Ｐゴシック" pitchFamily="34" charset="-128"/>
                <a:cs typeface="Arial" pitchFamily="34" charset="0"/>
              </a:rPr>
              <a:pPr defTabSz="9652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19</a:t>
            </a:fld>
            <a:endParaRPr lang="en-US">
              <a:solidFill>
                <a:srgbClr val="000000"/>
              </a:solidFill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69669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60375" y="720725"/>
            <a:ext cx="6396038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028194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00712CF3-E26A-4AC6-973D-B772AF83308B}" type="slidenum">
              <a:rPr lang="en-US" smtClean="0">
                <a:solidFill>
                  <a:srgbClr val="000000"/>
                </a:solidFill>
                <a:latin typeface="Chalkboard"/>
                <a:ea typeface="ＭＳ Ｐゴシック" pitchFamily="34" charset="-128"/>
                <a:cs typeface="Arial" pitchFamily="34" charset="0"/>
              </a:rPr>
              <a:pPr defTabSz="9652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20</a:t>
            </a:fld>
            <a:endParaRPr lang="en-US">
              <a:solidFill>
                <a:srgbClr val="000000"/>
              </a:solidFill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002458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00712CF3-E26A-4AC6-973D-B772AF83308B}" type="slidenum">
              <a:rPr lang="en-US" smtClean="0">
                <a:solidFill>
                  <a:srgbClr val="000000"/>
                </a:solidFill>
                <a:latin typeface="Chalkboard"/>
                <a:ea typeface="ＭＳ Ｐゴシック" pitchFamily="34" charset="-128"/>
                <a:cs typeface="Arial" pitchFamily="34" charset="0"/>
              </a:rPr>
              <a:pPr defTabSz="9652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21</a:t>
            </a:fld>
            <a:endParaRPr lang="en-US">
              <a:solidFill>
                <a:srgbClr val="000000"/>
              </a:solidFill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8807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00712CF3-E26A-4AC6-973D-B772AF83308B}" type="slidenum">
              <a:rPr lang="en-US" smtClean="0">
                <a:solidFill>
                  <a:srgbClr val="000000"/>
                </a:solidFill>
                <a:latin typeface="Chalkboard"/>
                <a:ea typeface="ＭＳ Ｐゴシック" pitchFamily="34" charset="-128"/>
                <a:cs typeface="Arial" pitchFamily="34" charset="0"/>
              </a:rPr>
              <a:pPr defTabSz="9652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22</a:t>
            </a:fld>
            <a:endParaRPr lang="en-US">
              <a:solidFill>
                <a:srgbClr val="000000"/>
              </a:solidFill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7997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fld id="{00712CF3-E26A-4AC6-973D-B772AF83308B}" type="slidenum">
              <a:rPr lang="en-US" smtClean="0">
                <a:solidFill>
                  <a:srgbClr val="000000"/>
                </a:solidFill>
                <a:latin typeface="Chalkboard"/>
                <a:ea typeface="ＭＳ Ｐゴシック" pitchFamily="34" charset="-128"/>
                <a:cs typeface="Arial" pitchFamily="34" charset="0"/>
              </a:rPr>
              <a:pPr defTabSz="96520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en-US">
              <a:solidFill>
                <a:srgbClr val="000000"/>
              </a:solidFill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7997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24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25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03553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z="1700" kern="0">
                <a:solidFill>
                  <a:srgbClr val="000000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28</a:t>
            </a:fld>
            <a:endParaRPr lang="en-US" sz="1700" kern="0">
              <a:solidFill>
                <a:srgbClr val="000000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1841458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z="1700" kern="0">
                <a:solidFill>
                  <a:srgbClr val="000000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29</a:t>
            </a:fld>
            <a:endParaRPr lang="en-US" sz="1700" kern="0">
              <a:solidFill>
                <a:srgbClr val="000000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600629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98489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60375" y="720725"/>
            <a:ext cx="6396038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452801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31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28274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0712CF3-E26A-4AC6-973D-B772AF83308B}" type="slidenum">
              <a:rPr lang="en-US" sz="1700" kern="0">
                <a:solidFill>
                  <a:srgbClr val="000000"/>
                </a:solidFill>
                <a:latin typeface="Chalkboard"/>
                <a:ea typeface="ＭＳ Ｐゴシック" pitchFamily="34" charset="-128"/>
              </a:rPr>
              <a:pPr>
                <a:defRPr/>
              </a:pPr>
              <a:t>33</a:t>
            </a:fld>
            <a:endParaRPr lang="en-US" sz="1700" kern="0">
              <a:solidFill>
                <a:srgbClr val="000000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3453588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7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7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453588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51B12A-09BA-4142-9B30-ACAB8A18F609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8668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1891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843611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33338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230269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14237">
              <a:defRPr/>
            </a:pPr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0712CF3-E26A-4AC6-973D-B772AF83308B}" type="slidenum">
              <a:rPr lang="en-US" sz="1700" kern="0">
                <a:solidFill>
                  <a:srgbClr val="000000"/>
                </a:solidFill>
              </a:rPr>
              <a:pPr>
                <a:defRPr/>
              </a:pPr>
              <a:t>40</a:t>
            </a:fld>
            <a:endParaRPr lang="en-US" sz="1700" ker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2171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60375" y="720725"/>
            <a:ext cx="6396038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0850197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258911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Arial" pitchFamily="34" charset="0"/>
              </a:rPr>
              <a:pPr marL="0" marR="0" lvl="0" indent="0" algn="r" defTabSz="965200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alkboard"/>
              <a:ea typeface="ＭＳ Ｐゴシック" pitchFamily="34" charset="-128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409330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43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70770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44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4258911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49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4638968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51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4638968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084609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20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fld id="{00712CF3-E26A-4AC6-973D-B772AF83308B}" type="slidenum">
              <a:rPr lang="en-US" sz="1800" kern="0" smtClean="0">
                <a:solidFill>
                  <a:srgbClr val="000000"/>
                </a:solidFill>
                <a:latin typeface="Chalkboard"/>
                <a:ea typeface="ＭＳ Ｐゴシック" pitchFamily="34" charset="-128"/>
              </a:rPr>
              <a:pPr defTabSz="965200" eaLnBrk="0" fontAlgn="auto" hangingPunct="0">
                <a:spcBef>
                  <a:spcPts val="0"/>
                </a:spcBef>
                <a:spcAft>
                  <a:spcPts val="0"/>
                </a:spcAft>
                <a:defRPr/>
              </a:pPr>
              <a:t>53</a:t>
            </a:fld>
            <a:endParaRPr lang="en-US" sz="1800" kern="0">
              <a:solidFill>
                <a:srgbClr val="000000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0381858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31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00712CF3-E26A-4AC6-973D-B772AF83308B}" type="slidenum">
              <a:rPr lang="en-US" sz="1700" kern="0">
                <a:solidFill>
                  <a:srgbClr val="000000"/>
                </a:solidFill>
                <a:latin typeface="Chalkboard"/>
                <a:ea typeface="ＭＳ Ｐゴシック" pitchFamily="34" charset="-128"/>
              </a:rPr>
              <a:pPr>
                <a:defRPr/>
              </a:pPr>
              <a:t>54</a:t>
            </a:fld>
            <a:endParaRPr lang="en-US" sz="1700" kern="0">
              <a:solidFill>
                <a:srgbClr val="000000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276308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65114" eaLnBrk="0" hangingPunct="0">
              <a:defRPr/>
            </a:pPr>
            <a:fld id="{00712CF3-E26A-4AC6-973D-B772AF83308B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65114" eaLnBrk="0" hangingPunct="0">
                <a:defRPr/>
              </a:pPr>
              <a:t>55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80233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60375" y="720725"/>
            <a:ext cx="6396038" cy="35988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5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</a:rPr>
              <a:pPr marL="0" marR="0" lvl="0" indent="0" algn="r" defTabSz="965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4990796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242611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57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58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1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431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737126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318" eaLnBrk="0" hangingPunct="0">
              <a:defRPr/>
            </a:pPr>
            <a:fld id="{00712CF3-E26A-4AC6-973D-B772AF83308B}" type="slidenum">
              <a:rPr lang="en-US" sz="1800" ker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4318" eaLnBrk="0" hangingPunct="0">
                <a:defRPr/>
              </a:pPr>
              <a:t>60</a:t>
            </a:fld>
            <a:endParaRPr lang="en-US" sz="1800" kern="0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364647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1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431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364647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1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431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75698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31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712CF3-E26A-4AC6-973D-B772AF83308B}" type="slidenum"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431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426963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64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8095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6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83963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298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F9C0B58-2045-4EC1-BECD-31DF6B15A98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alkboard"/>
                <a:ea typeface="ＭＳ Ｐゴシック" pitchFamily="34" charset="-128"/>
                <a:cs typeface="+mn-cs"/>
              </a:rPr>
              <a:pPr marL="0" marR="0" lvl="0" indent="0" algn="r" defTabSz="912983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alkboard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10564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67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931056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7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8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2983" eaLnBrk="0" hangingPunct="0">
              <a:defRPr/>
            </a:pPr>
            <a:fld id="{7F9C0B58-2045-4EC1-BECD-31DF6B15A985}" type="slidenum">
              <a:rPr lang="en-US" smtClean="0">
                <a:solidFill>
                  <a:prstClr val="black"/>
                </a:solidFill>
                <a:latin typeface="Chalkboard"/>
                <a:ea typeface="ＭＳ Ｐゴシック" pitchFamily="34" charset="-128"/>
              </a:rPr>
              <a:pPr defTabSz="912983" eaLnBrk="0" hangingPunct="0">
                <a:defRPr/>
              </a:pPr>
              <a:t>9</a:t>
            </a:fld>
            <a:endParaRPr lang="en-US">
              <a:solidFill>
                <a:prstClr val="black"/>
              </a:solidFill>
              <a:latin typeface="Chalkboard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5705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3.xml"/><Relationship Id="rId1" Type="http://schemas.openxmlformats.org/officeDocument/2006/relationships/themeOverride" Target="../theme/themeOverride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10.xml"/><Relationship Id="rId1" Type="http://schemas.openxmlformats.org/officeDocument/2006/relationships/themeOverride" Target="../theme/themeOverride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02896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133610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6774" indent="0">
              <a:buNone/>
              <a:defRPr sz="2800"/>
            </a:lvl2pPr>
            <a:lvl3pPr marL="913544" indent="0">
              <a:buNone/>
              <a:defRPr sz="2400"/>
            </a:lvl3pPr>
            <a:lvl4pPr marL="1370319" indent="0">
              <a:buNone/>
              <a:defRPr sz="2000"/>
            </a:lvl4pPr>
            <a:lvl5pPr marL="1827089" indent="0">
              <a:buNone/>
              <a:defRPr sz="2000"/>
            </a:lvl5pPr>
            <a:lvl6pPr marL="2283864" indent="0">
              <a:buNone/>
              <a:defRPr sz="2000"/>
            </a:lvl6pPr>
            <a:lvl7pPr marL="2740634" indent="0">
              <a:buNone/>
              <a:defRPr sz="2000"/>
            </a:lvl7pPr>
            <a:lvl8pPr marL="3197408" indent="0">
              <a:buNone/>
              <a:defRPr sz="2000"/>
            </a:lvl8pPr>
            <a:lvl9pPr marL="365417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6774" indent="0">
              <a:buNone/>
              <a:defRPr sz="1200"/>
            </a:lvl2pPr>
            <a:lvl3pPr marL="913544" indent="0">
              <a:buNone/>
              <a:defRPr sz="1000"/>
            </a:lvl3pPr>
            <a:lvl4pPr marL="1370319" indent="0">
              <a:buNone/>
              <a:defRPr sz="900"/>
            </a:lvl4pPr>
            <a:lvl5pPr marL="1827089" indent="0">
              <a:buNone/>
              <a:defRPr sz="900"/>
            </a:lvl5pPr>
            <a:lvl6pPr marL="2283864" indent="0">
              <a:buNone/>
              <a:defRPr sz="900"/>
            </a:lvl6pPr>
            <a:lvl7pPr marL="2740634" indent="0">
              <a:buNone/>
              <a:defRPr sz="900"/>
            </a:lvl7pPr>
            <a:lvl8pPr marL="3197408" indent="0">
              <a:buNone/>
              <a:defRPr sz="900"/>
            </a:lvl8pPr>
            <a:lvl9pPr marL="36541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00520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5138177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67800" y="152400"/>
            <a:ext cx="2921000" cy="6477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52400"/>
            <a:ext cx="8559800" cy="6477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879136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17432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67763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81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54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82688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39179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23740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452261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0999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30905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50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79652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50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48233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25122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69641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03856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12328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81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54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027437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69939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1065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5742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54" y="1143081"/>
            <a:ext cx="11095567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13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2514600"/>
            <a:ext cx="8534400" cy="31242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71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508000" y="1219200"/>
            <a:ext cx="11074400" cy="685800"/>
          </a:xfrm>
        </p:spPr>
        <p:txBody>
          <a:bodyPr/>
          <a:lstStyle>
            <a:lvl1pPr algn="ctr"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3775596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02182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50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8533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50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86289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674996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75108B-E03A-4334-A407-83BC36A272E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A09E5-235A-4AA0-9D69-090729509F6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70173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28600"/>
            <a:ext cx="12192000" cy="685800"/>
          </a:xfrm>
        </p:spPr>
        <p:txBody>
          <a:bodyPr>
            <a:normAutofit/>
          </a:bodyPr>
          <a:lstStyle>
            <a:lvl1pPr algn="ctr" defTabSz="914400" rtl="0" eaLnBrk="1" fontAlgn="base" latinLnBrk="0" hangingPunct="1">
              <a:spcBef>
                <a:spcPct val="0"/>
              </a:spcBef>
              <a:spcAft>
                <a:spcPct val="0"/>
              </a:spcAft>
              <a:buNone/>
              <a:defRPr lang="en-US" sz="2600" b="1" kern="1200" dirty="0">
                <a:solidFill>
                  <a:srgbClr val="002060"/>
                </a:solidFill>
                <a:latin typeface="Arial"/>
                <a:ea typeface="+mn-ea"/>
                <a:cs typeface="Arial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10972800" cy="5181600"/>
          </a:xfrm>
        </p:spPr>
        <p:txBody>
          <a:bodyPr/>
          <a:lstStyle>
            <a:lvl1pPr marL="666750" indent="-376238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lang="en-US" sz="22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>
              <a:defRPr lang="en-US" sz="2000" kern="1200" dirty="0" smtClean="0">
                <a:solidFill>
                  <a:srgbClr val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  <a:p>
            <a:pPr marL="1066800" lvl="1" indent="-376238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Arial" pitchFamily="34" charset="0"/>
              <a:buChar char="–"/>
              <a:defRPr/>
            </a:pPr>
            <a:r>
              <a:rPr lang="en-US" dirty="0"/>
              <a:t>Second level</a:t>
            </a:r>
          </a:p>
          <a:p>
            <a:pPr marL="1466850" lvl="2" indent="-376238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Arial" pitchFamily="34" charset="0"/>
              <a:buChar char="–"/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223874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020762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10972800" cy="5181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16086435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706143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122" y="1143183"/>
            <a:ext cx="11095567" cy="84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13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2514600"/>
            <a:ext cx="8534400" cy="31242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71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508000" y="1219200"/>
            <a:ext cx="11074400" cy="685800"/>
          </a:xfrm>
        </p:spPr>
        <p:txBody>
          <a:bodyPr/>
          <a:lstStyle>
            <a:lvl1pPr algn="ctr"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97771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34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CBEAF9-9E58-4CC8-A6FF-6DD8A58DEEA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15C064-DD44-4CAC-873E-2D1F5482167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8653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0191417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89CF336-69AE-4FB2-95C7-B4B4230F7798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05407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700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68DE606-B158-4E5D-8B03-56B846E19517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72668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7F36964-4DEA-4404-A57A-71AC4EE668EF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60349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40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4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D185C48-F45C-41D1-899B-B7D3BBC5F441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36986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42FA52D-BF6B-421E-8388-F4C8EF1B728B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69111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7229A4-BCEA-47D3-B95D-9BCA9CF2F25F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931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59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6B18941-7660-49DA-AA53-63CD94F5D58D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866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74EAF37-BF44-48E2-9976-B3820A7BAA62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305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E5C139B-6320-4409-8F9A-E77125354175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690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47"/>
            <a:ext cx="27432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47"/>
            <a:ext cx="80264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A02B972-89B1-42AC-98E1-138DEA7D413F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105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8047094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34138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24518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89831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01779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26311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9316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91467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11751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7831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5245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468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3729555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85914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511636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467922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13675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433293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37041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763926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06352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67800" y="152400"/>
            <a:ext cx="2921000" cy="6477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52400"/>
            <a:ext cx="8559800" cy="6477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788362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609681"/>
            <a:ext cx="10363200" cy="1470025"/>
          </a:xfrm>
        </p:spPr>
        <p:txBody>
          <a:bodyPr>
            <a:normAutofit/>
          </a:bodyPr>
          <a:lstStyle>
            <a:lvl1pPr>
              <a:defRPr lang="en-US" sz="3600" b="1" kern="1200" dirty="0">
                <a:solidFill>
                  <a:srgbClr val="1E2D53"/>
                </a:solidFill>
                <a:latin typeface="cmss10"/>
                <a:ea typeface="cmss10"/>
                <a:cs typeface="Arial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2438400"/>
            <a:ext cx="8534400" cy="1752600"/>
          </a:xfrm>
        </p:spPr>
        <p:txBody>
          <a:bodyPr/>
          <a:lstStyle>
            <a:lvl1pPr marL="0" indent="0" algn="ctr">
              <a:buNone/>
              <a:defRPr b="1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9368793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020762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10972800" cy="5181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5691577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25479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689450-C5C6-4591-A23D-E5878F495A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586734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6967ED-AED9-4EA3-9B98-1C44292E54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5008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088AA-B5E7-4A29-BFE3-C81262F270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82494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D310ED-8A18-43F9-9F43-F7DE14E5BD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04255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0416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BA81B5-7926-4EDF-82D8-8774648765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62733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CF6434-9A38-45C8-89DF-D448D91BB3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29440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1F4554-CA8E-4D92-B2EC-06491BAEB2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45551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0B2BC7-4D59-4753-82CE-39F9061CE9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52580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79C2E8-D233-4708-A6DE-2BD3738C53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46209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EC6AFC-7E3E-4CB6-9BE7-A05F617442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50424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D332A-3A4E-4870-9FA7-26BF40B015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90922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054" y="1143081"/>
            <a:ext cx="11095567" cy="84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13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2514600"/>
            <a:ext cx="8534400" cy="31242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71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508000" y="1219200"/>
            <a:ext cx="11074400" cy="685800"/>
          </a:xfrm>
        </p:spPr>
        <p:txBody>
          <a:bodyPr/>
          <a:lstStyle>
            <a:lvl1pPr algn="ctr"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931312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1622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6774" indent="0">
              <a:buNone/>
              <a:defRPr sz="1800"/>
            </a:lvl2pPr>
            <a:lvl3pPr marL="913544" indent="0">
              <a:buNone/>
              <a:defRPr sz="1600"/>
            </a:lvl3pPr>
            <a:lvl4pPr marL="1370319" indent="0">
              <a:buNone/>
              <a:defRPr sz="1400"/>
            </a:lvl4pPr>
            <a:lvl5pPr marL="1827089" indent="0">
              <a:buNone/>
              <a:defRPr sz="1400"/>
            </a:lvl5pPr>
            <a:lvl6pPr marL="2283864" indent="0">
              <a:buNone/>
              <a:defRPr sz="1400"/>
            </a:lvl6pPr>
            <a:lvl7pPr marL="2740634" indent="0">
              <a:buNone/>
              <a:defRPr sz="1400"/>
            </a:lvl7pPr>
            <a:lvl8pPr marL="3197408" indent="0">
              <a:buNone/>
              <a:defRPr sz="1400"/>
            </a:lvl8pPr>
            <a:lvl9pPr marL="365417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31489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39285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468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500268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4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774" indent="0">
              <a:buNone/>
              <a:defRPr sz="2000" b="1"/>
            </a:lvl2pPr>
            <a:lvl3pPr marL="913544" indent="0">
              <a:buNone/>
              <a:defRPr sz="1800" b="1"/>
            </a:lvl3pPr>
            <a:lvl4pPr marL="1370319" indent="0">
              <a:buNone/>
              <a:defRPr sz="1600" b="1"/>
            </a:lvl4pPr>
            <a:lvl5pPr marL="1827089" indent="0">
              <a:buNone/>
              <a:defRPr sz="1600" b="1"/>
            </a:lvl5pPr>
            <a:lvl6pPr marL="2283864" indent="0">
              <a:buNone/>
              <a:defRPr sz="1600" b="1"/>
            </a:lvl6pPr>
            <a:lvl7pPr marL="2740634" indent="0">
              <a:buNone/>
              <a:defRPr sz="1600" b="1"/>
            </a:lvl7pPr>
            <a:lvl8pPr marL="3197408" indent="0">
              <a:buNone/>
              <a:defRPr sz="1600" b="1"/>
            </a:lvl8pPr>
            <a:lvl9pPr marL="36541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4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32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774" indent="0">
              <a:buNone/>
              <a:defRPr sz="2000" b="1"/>
            </a:lvl2pPr>
            <a:lvl3pPr marL="913544" indent="0">
              <a:buNone/>
              <a:defRPr sz="1800" b="1"/>
            </a:lvl3pPr>
            <a:lvl4pPr marL="1370319" indent="0">
              <a:buNone/>
              <a:defRPr sz="1600" b="1"/>
            </a:lvl4pPr>
            <a:lvl5pPr marL="1827089" indent="0">
              <a:buNone/>
              <a:defRPr sz="1600" b="1"/>
            </a:lvl5pPr>
            <a:lvl6pPr marL="2283864" indent="0">
              <a:buNone/>
              <a:defRPr sz="1600" b="1"/>
            </a:lvl6pPr>
            <a:lvl7pPr marL="2740634" indent="0">
              <a:buNone/>
              <a:defRPr sz="1600" b="1"/>
            </a:lvl7pPr>
            <a:lvl8pPr marL="3197408" indent="0">
              <a:buNone/>
              <a:defRPr sz="1600" b="1"/>
            </a:lvl8pPr>
            <a:lvl9pPr marL="36541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32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7413274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448409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716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7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7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6774" indent="0">
              <a:buNone/>
              <a:defRPr sz="1200"/>
            </a:lvl2pPr>
            <a:lvl3pPr marL="913544" indent="0">
              <a:buNone/>
              <a:defRPr sz="1000"/>
            </a:lvl3pPr>
            <a:lvl4pPr marL="1370319" indent="0">
              <a:buNone/>
              <a:defRPr sz="900"/>
            </a:lvl4pPr>
            <a:lvl5pPr marL="1827089" indent="0">
              <a:buNone/>
              <a:defRPr sz="900"/>
            </a:lvl5pPr>
            <a:lvl6pPr marL="2283864" indent="0">
              <a:buNone/>
              <a:defRPr sz="900"/>
            </a:lvl6pPr>
            <a:lvl7pPr marL="2740634" indent="0">
              <a:buNone/>
              <a:defRPr sz="900"/>
            </a:lvl7pPr>
            <a:lvl8pPr marL="3197408" indent="0">
              <a:buNone/>
              <a:defRPr sz="900"/>
            </a:lvl8pPr>
            <a:lvl9pPr marL="36541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607828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6774" indent="0">
              <a:buNone/>
              <a:defRPr sz="2800"/>
            </a:lvl2pPr>
            <a:lvl3pPr marL="913544" indent="0">
              <a:buNone/>
              <a:defRPr sz="2400"/>
            </a:lvl3pPr>
            <a:lvl4pPr marL="1370319" indent="0">
              <a:buNone/>
              <a:defRPr sz="2000"/>
            </a:lvl4pPr>
            <a:lvl5pPr marL="1827089" indent="0">
              <a:buNone/>
              <a:defRPr sz="2000"/>
            </a:lvl5pPr>
            <a:lvl6pPr marL="2283864" indent="0">
              <a:buNone/>
              <a:defRPr sz="2000"/>
            </a:lvl6pPr>
            <a:lvl7pPr marL="2740634" indent="0">
              <a:buNone/>
              <a:defRPr sz="2000"/>
            </a:lvl7pPr>
            <a:lvl8pPr marL="3197408" indent="0">
              <a:buNone/>
              <a:defRPr sz="2000"/>
            </a:lvl8pPr>
            <a:lvl9pPr marL="365417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6774" indent="0">
              <a:buNone/>
              <a:defRPr sz="1200"/>
            </a:lvl2pPr>
            <a:lvl3pPr marL="913544" indent="0">
              <a:buNone/>
              <a:defRPr sz="1000"/>
            </a:lvl3pPr>
            <a:lvl4pPr marL="1370319" indent="0">
              <a:buNone/>
              <a:defRPr sz="900"/>
            </a:lvl4pPr>
            <a:lvl5pPr marL="1827089" indent="0">
              <a:buNone/>
              <a:defRPr sz="900"/>
            </a:lvl5pPr>
            <a:lvl6pPr marL="2283864" indent="0">
              <a:buNone/>
              <a:defRPr sz="900"/>
            </a:lvl6pPr>
            <a:lvl7pPr marL="2740634" indent="0">
              <a:buNone/>
              <a:defRPr sz="900"/>
            </a:lvl7pPr>
            <a:lvl8pPr marL="3197408" indent="0">
              <a:buNone/>
              <a:defRPr sz="900"/>
            </a:lvl8pPr>
            <a:lvl9pPr marL="36541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70990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291327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67800" y="152400"/>
            <a:ext cx="2921000" cy="6477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52400"/>
            <a:ext cx="8559800" cy="6477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29183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689450-C5C6-4591-A23D-E5878F495A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5807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6967ED-AED9-4EA3-9B98-1C44292E54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3488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86490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088AA-B5E7-4A29-BFE3-C81262F270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75070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D310ED-8A18-43F9-9F43-F7DE14E5BD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04549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BA81B5-7926-4EDF-82D8-8774648765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440990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CF6434-9A38-45C8-89DF-D448D91BB3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62662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1F4554-CA8E-4D92-B2EC-06491BAEB2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755450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0B2BC7-4D59-4753-82CE-39F9061CE9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4139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79C2E8-D233-4708-A6DE-2BD3738C53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5535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EC6AFC-7E3E-4CB6-9BE7-A05F617442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669732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D332A-3A4E-4870-9FA7-26BF40B015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5776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6"/>
            <a:ext cx="103632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689450-C5C6-4591-A23D-E5878F495A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9595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50289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6967ED-AED9-4EA3-9B98-1C44292E54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18574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7088AA-B5E7-4A29-BFE3-C81262F270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1624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D310ED-8A18-43F9-9F43-F7DE14E5BD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22371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BA81B5-7926-4EDF-82D8-8774648765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9845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CF6434-9A38-45C8-89DF-D448D91BB3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806307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1F4554-CA8E-4D92-B2EC-06491BAEB2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69026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0B2BC7-4D59-4753-82CE-39F9061CE9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1750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79C2E8-D233-4708-A6DE-2BD3738C53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439512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EC6AFC-7E3E-4CB6-9BE7-A05F617442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12507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D332A-3A4E-4870-9FA7-26BF40B015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60664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816970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54" y="1143081"/>
            <a:ext cx="11095567" cy="84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13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2514600"/>
            <a:ext cx="8534400" cy="31242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71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508000" y="1219200"/>
            <a:ext cx="11074400" cy="685800"/>
          </a:xfrm>
        </p:spPr>
        <p:txBody>
          <a:bodyPr/>
          <a:lstStyle>
            <a:lvl1pPr algn="ctr"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5386992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2294904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307859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468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764677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361172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1987732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643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643724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1388616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4046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119078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67800" y="152400"/>
            <a:ext cx="2921000" cy="6477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52400"/>
            <a:ext cx="8559800" cy="6477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8272957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0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33979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25955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59416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16208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21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21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27928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12504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25204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2114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872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41026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62043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71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71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61386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054" y="1143081"/>
            <a:ext cx="11095567" cy="847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13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828800" y="2514600"/>
            <a:ext cx="8534400" cy="31242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71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508000" y="1219200"/>
            <a:ext cx="11074400" cy="685800"/>
          </a:xfrm>
        </p:spPr>
        <p:txBody>
          <a:bodyPr/>
          <a:lstStyle>
            <a:lvl1pPr algn="ctr"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578165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3621041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89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6774" indent="0">
              <a:buNone/>
              <a:defRPr sz="1800"/>
            </a:lvl2pPr>
            <a:lvl3pPr marL="913544" indent="0">
              <a:buNone/>
              <a:defRPr sz="1600"/>
            </a:lvl3pPr>
            <a:lvl4pPr marL="1370319" indent="0">
              <a:buNone/>
              <a:defRPr sz="1400"/>
            </a:lvl4pPr>
            <a:lvl5pPr marL="1827089" indent="0">
              <a:buNone/>
              <a:defRPr sz="1400"/>
            </a:lvl5pPr>
            <a:lvl6pPr marL="2283864" indent="0">
              <a:buNone/>
              <a:defRPr sz="1400"/>
            </a:lvl6pPr>
            <a:lvl7pPr marL="2740634" indent="0">
              <a:buNone/>
              <a:defRPr sz="1400"/>
            </a:lvl7pPr>
            <a:lvl8pPr marL="3197408" indent="0">
              <a:buNone/>
              <a:defRPr sz="1400"/>
            </a:lvl8pPr>
            <a:lvl9pPr marL="365417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5088454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46800" y="838200"/>
            <a:ext cx="5435600" cy="579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5029066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4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774" indent="0">
              <a:buNone/>
              <a:defRPr sz="2000" b="1"/>
            </a:lvl2pPr>
            <a:lvl3pPr marL="913544" indent="0">
              <a:buNone/>
              <a:defRPr sz="1800" b="1"/>
            </a:lvl3pPr>
            <a:lvl4pPr marL="1370319" indent="0">
              <a:buNone/>
              <a:defRPr sz="1600" b="1"/>
            </a:lvl4pPr>
            <a:lvl5pPr marL="1827089" indent="0">
              <a:buNone/>
              <a:defRPr sz="1600" b="1"/>
            </a:lvl5pPr>
            <a:lvl6pPr marL="2283864" indent="0">
              <a:buNone/>
              <a:defRPr sz="1600" b="1"/>
            </a:lvl6pPr>
            <a:lvl7pPr marL="2740634" indent="0">
              <a:buNone/>
              <a:defRPr sz="1600" b="1"/>
            </a:lvl7pPr>
            <a:lvl8pPr marL="3197408" indent="0">
              <a:buNone/>
              <a:defRPr sz="1600" b="1"/>
            </a:lvl8pPr>
            <a:lvl9pPr marL="36541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4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432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774" indent="0">
              <a:buNone/>
              <a:defRPr sz="2000" b="1"/>
            </a:lvl2pPr>
            <a:lvl3pPr marL="913544" indent="0">
              <a:buNone/>
              <a:defRPr sz="1800" b="1"/>
            </a:lvl3pPr>
            <a:lvl4pPr marL="1370319" indent="0">
              <a:buNone/>
              <a:defRPr sz="1600" b="1"/>
            </a:lvl4pPr>
            <a:lvl5pPr marL="1827089" indent="0">
              <a:buNone/>
              <a:defRPr sz="1600" b="1"/>
            </a:lvl5pPr>
            <a:lvl6pPr marL="2283864" indent="0">
              <a:buNone/>
              <a:defRPr sz="1600" b="1"/>
            </a:lvl6pPr>
            <a:lvl7pPr marL="2740634" indent="0">
              <a:buNone/>
              <a:defRPr sz="1600" b="1"/>
            </a:lvl7pPr>
            <a:lvl8pPr marL="3197408" indent="0">
              <a:buNone/>
              <a:defRPr sz="1600" b="1"/>
            </a:lvl8pPr>
            <a:lvl9pPr marL="365417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432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8542704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63705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009567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7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13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7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6774" indent="0">
              <a:buNone/>
              <a:defRPr sz="1200"/>
            </a:lvl2pPr>
            <a:lvl3pPr marL="913544" indent="0">
              <a:buNone/>
              <a:defRPr sz="1000"/>
            </a:lvl3pPr>
            <a:lvl4pPr marL="1370319" indent="0">
              <a:buNone/>
              <a:defRPr sz="900"/>
            </a:lvl4pPr>
            <a:lvl5pPr marL="1827089" indent="0">
              <a:buNone/>
              <a:defRPr sz="900"/>
            </a:lvl5pPr>
            <a:lvl6pPr marL="2283864" indent="0">
              <a:buNone/>
              <a:defRPr sz="900"/>
            </a:lvl6pPr>
            <a:lvl7pPr marL="2740634" indent="0">
              <a:buNone/>
              <a:defRPr sz="900"/>
            </a:lvl7pPr>
            <a:lvl8pPr marL="3197408" indent="0">
              <a:buNone/>
              <a:defRPr sz="900"/>
            </a:lvl8pPr>
            <a:lvl9pPr marL="365417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81912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5" Type="http://schemas.openxmlformats.org/officeDocument/2006/relationships/theme" Target="../theme/theme13.xml"/><Relationship Id="rId4" Type="http://schemas.openxmlformats.org/officeDocument/2006/relationships/slideLayout" Target="../slideLayouts/slideLayout128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1.xml"/><Relationship Id="rId7" Type="http://schemas.openxmlformats.org/officeDocument/2006/relationships/slideLayout" Target="../slideLayouts/slideLayout135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2.xml"/><Relationship Id="rId7" Type="http://schemas.openxmlformats.org/officeDocument/2006/relationships/slideLayout" Target="../slideLayouts/slideLayout146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40.xml"/><Relationship Id="rId6" Type="http://schemas.openxmlformats.org/officeDocument/2006/relationships/slideLayout" Target="../slideLayouts/slideLayout145.xml"/><Relationship Id="rId11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43.xml"/><Relationship Id="rId9" Type="http://schemas.openxmlformats.org/officeDocument/2006/relationships/slideLayout" Target="../slideLayouts/slideLayout14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3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3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3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1964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838200"/>
            <a:ext cx="11074400" cy="579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54" tIns="45678" rIns="91354" bIns="4567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7" name="Rectangle 5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lIns="91354" tIns="45678" rIns="91354" bIns="45678" anchor="ctr"/>
          <a:lstStyle/>
          <a:p>
            <a:pPr algn="ctr">
              <a:defRPr/>
            </a:pPr>
            <a:endParaRPr lang="en-US" sz="1800">
              <a:solidFill>
                <a:srgbClr val="000000"/>
              </a:solidFill>
              <a:latin typeface="Symbol" charset="2"/>
              <a:ea typeface="ＭＳ Ｐゴシック" charset="-128"/>
              <a:cs typeface="Arial"/>
            </a:endParaRPr>
          </a:p>
        </p:txBody>
      </p:sp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152400"/>
            <a:ext cx="116840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54" tIns="45678" rIns="91354" bIns="4567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60007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ＭＳ Ｐゴシック" charset="0"/>
          <a:cs typeface="ＭＳ Ｐゴシック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5pPr>
      <a:lvl6pPr marL="456774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6pPr>
      <a:lvl7pPr marL="913544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7pPr>
      <a:lvl8pPr marL="1370319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8pPr>
      <a:lvl9pPr marL="1827089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9pPr>
    </p:titleStyle>
    <p:bodyStyle>
      <a:lvl1pPr marL="341313" indent="-3413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0"/>
          <a:cs typeface="ＭＳ Ｐゴシック" charset="-128"/>
        </a:defRPr>
      </a:lvl1pPr>
      <a:lvl2pPr marL="741363" indent="-28416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1413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3pPr>
      <a:lvl4pPr marL="1598613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4pPr>
      <a:lvl5pPr marL="2054225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5pPr>
      <a:lvl6pPr marL="2512248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6pPr>
      <a:lvl7pPr marL="2969022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7pPr>
      <a:lvl8pPr marL="3425793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8pPr>
      <a:lvl9pPr marL="3882564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7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54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31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08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86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63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408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417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43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43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43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7323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2" r:id="rId1"/>
    <p:sldLayoutId id="2147483873" r:id="rId2"/>
    <p:sldLayoutId id="2147483874" r:id="rId3"/>
    <p:sldLayoutId id="2147483875" r:id="rId4"/>
    <p:sldLayoutId id="2147483876" r:id="rId5"/>
    <p:sldLayoutId id="2147483877" r:id="rId6"/>
    <p:sldLayoutId id="2147483878" r:id="rId7"/>
    <p:sldLayoutId id="2147483879" r:id="rId8"/>
    <p:sldLayoutId id="2147483880" r:id="rId9"/>
    <p:sldLayoutId id="2147483881" r:id="rId10"/>
    <p:sldLayoutId id="21474838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43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DFB158-2605-42C6-BA0A-CF8FF36FF42D}" type="datetimeFigureOut">
              <a:rPr lang="en-US" smtClean="0"/>
              <a:t>9/18/2017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43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43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5388D2-1003-4C73-89EB-457C23DEC1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075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228600"/>
            <a:ext cx="121920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447800"/>
            <a:ext cx="10972800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670808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</p:sldLayoutIdLst>
  <p:txStyles>
    <p:titleStyle>
      <a:lvl1pPr algn="ctr" defTabSz="914400" rtl="0" eaLnBrk="1" latinLnBrk="0" hangingPunct="1">
        <a:spcBef>
          <a:spcPct val="0"/>
        </a:spcBef>
        <a:buNone/>
        <a:defRPr sz="2600" b="1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Font typeface="Wingdings" panose="05000000000000000000" pitchFamily="2" charset="2"/>
        <a:buChar char="§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–"/>
        <a:defRPr sz="2400" kern="1200">
          <a:solidFill>
            <a:schemeClr val="tx1"/>
          </a:solidFill>
          <a:latin typeface="cmss1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9FB">
            <a:alpha val="70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5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mss10"/>
                <a:cs typeface="CMU Bright" panose="02000603000000000000" pitchFamily="2" charset="0"/>
              </a:defRPr>
            </a:lvl1pPr>
          </a:lstStyle>
          <a:p>
            <a:fld id="{DA0CC261-7C08-4F5C-BF08-367FC37821E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59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mss10"/>
                <a:cs typeface="CMU Bright" panose="02000603000000000000" pitchFamily="2" charset="0"/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59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mss10"/>
                <a:cs typeface="CMU Bright" panose="02000603000000000000" pitchFamily="2" charset="0"/>
              </a:defRPr>
            </a:lvl1pPr>
          </a:lstStyle>
          <a:p>
            <a:fld id="{5DED1F89-CCC7-418D-8B04-B4439CAA97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796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435791-9A82-47BA-8551-B095944E11B9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59D4F3-2F37-4AF4-995F-E9C4E0CAB6E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959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838200"/>
            <a:ext cx="110744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51" name="Rectangle 5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152400"/>
            <a:ext cx="116840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700708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132476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cmss1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cmss1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–"/>
        <a:defRPr sz="2400" kern="1200">
          <a:solidFill>
            <a:schemeClr val="tx1"/>
          </a:solidFill>
          <a:latin typeface="cmss1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9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0" y="0"/>
            <a:ext cx="12192000" cy="9144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0" y="6629400"/>
            <a:ext cx="40640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Symbol" charset="2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4064000" y="6629400"/>
            <a:ext cx="44704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Verdana" charset="0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534400" y="6629400"/>
            <a:ext cx="36576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800">
                <a:solidFill>
                  <a:srgbClr val="000000"/>
                </a:solidFill>
                <a:latin typeface="Symbol" pitchFamily="18" charset="2"/>
                <a:ea typeface="ＭＳ Ｐゴシック" pitchFamily="34" charset="-128"/>
                <a:cs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41B66C1-CB53-4AA3-A609-B4FACBF2F303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7700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•"/>
        <a:defRPr sz="3200">
          <a:solidFill>
            <a:schemeClr val="bg1"/>
          </a:solidFill>
          <a:latin typeface="+mn-lt"/>
          <a:ea typeface="Arial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838200"/>
            <a:ext cx="11074400" cy="579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54" tIns="45678" rIns="91354" bIns="4567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7" name="Rectangle 5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lIns="91354" tIns="45678" rIns="91354" bIns="45678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charset="2"/>
              <a:ea typeface="ＭＳ Ｐゴシック" charset="-128"/>
            </a:endParaRPr>
          </a:p>
        </p:txBody>
      </p:sp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152400"/>
            <a:ext cx="116840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54" tIns="45678" rIns="91354" bIns="4567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58332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ＭＳ Ｐゴシック" charset="0"/>
          <a:cs typeface="ＭＳ Ｐゴシック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ＭＳ Ｐゴシック" charset="0"/>
          <a:cs typeface="ＭＳ Ｐゴシック" charset="-128"/>
        </a:defRPr>
      </a:lvl5pPr>
      <a:lvl6pPr marL="456774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6pPr>
      <a:lvl7pPr marL="913544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7pPr>
      <a:lvl8pPr marL="1370319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8pPr>
      <a:lvl9pPr marL="1827089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9pPr>
    </p:titleStyle>
    <p:bodyStyle>
      <a:lvl1pPr marL="341313" indent="-3413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0"/>
          <a:cs typeface="ＭＳ Ｐゴシック" charset="-128"/>
        </a:defRPr>
      </a:lvl1pPr>
      <a:lvl2pPr marL="741363" indent="-28416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1413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3pPr>
      <a:lvl4pPr marL="1598613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4pPr>
      <a:lvl5pPr marL="2054225" indent="-227013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ＭＳ Ｐゴシック" charset="-128"/>
          <a:cs typeface="+mn-cs"/>
        </a:defRPr>
      </a:lvl5pPr>
      <a:lvl6pPr marL="2512248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6pPr>
      <a:lvl7pPr marL="2969022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7pPr>
      <a:lvl8pPr marL="3425793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8pPr>
      <a:lvl9pPr marL="3882564" indent="-228387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7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54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31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08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86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634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408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4179" algn="l" defTabSz="91354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9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0" y="0"/>
            <a:ext cx="12192000" cy="9144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0" y="6629400"/>
            <a:ext cx="40640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Symbol" charset="2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4064000" y="6629400"/>
            <a:ext cx="44704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Verdana" charset="0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534400" y="6629400"/>
            <a:ext cx="36576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800">
                <a:solidFill>
                  <a:srgbClr val="000000"/>
                </a:solidFill>
                <a:latin typeface="Symbol" pitchFamily="18" charset="2"/>
                <a:ea typeface="ＭＳ Ｐゴシック" pitchFamily="34" charset="-128"/>
                <a:cs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41B66C1-CB53-4AA3-A609-B4FACBF2F303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926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•"/>
        <a:defRPr sz="3200">
          <a:solidFill>
            <a:schemeClr val="bg1"/>
          </a:solidFill>
          <a:latin typeface="+mn-lt"/>
          <a:ea typeface="Arial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9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anchor="ctr"/>
          <a:lstStyle/>
          <a:p>
            <a:pPr algn="ctr"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1027" name="Rectangle 2"/>
          <p:cNvSpPr>
            <a:spLocks noChangeArrowheads="1"/>
          </p:cNvSpPr>
          <p:nvPr/>
        </p:nvSpPr>
        <p:spPr bwMode="auto">
          <a:xfrm>
            <a:off x="0" y="0"/>
            <a:ext cx="12192000" cy="914400"/>
          </a:xfrm>
          <a:prstGeom prst="rect">
            <a:avLst/>
          </a:prstGeom>
          <a:solidFill>
            <a:schemeClr val="bg1"/>
          </a:solidFill>
          <a:ln w="9525">
            <a:solidFill>
              <a:srgbClr val="FFFFFF"/>
            </a:solidFill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endParaRPr lang="en-US" sz="1800">
              <a:solidFill>
                <a:srgbClr val="000000"/>
              </a:solidFill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0" y="6629400"/>
            <a:ext cx="40640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Symbol" charset="2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4064000" y="6629400"/>
            <a:ext cx="4470400" cy="228600"/>
          </a:xfrm>
          <a:prstGeom prst="rect">
            <a:avLst/>
          </a:prstGeom>
        </p:spPr>
        <p:txBody>
          <a:bodyPr/>
          <a:lstStyle>
            <a:lvl1pPr algn="ctr" eaLnBrk="1" hangingPunct="1">
              <a:buClrTx/>
              <a:buSzTx/>
              <a:buFontTx/>
              <a:buNone/>
              <a:defRPr sz="1800">
                <a:solidFill>
                  <a:srgbClr val="000000"/>
                </a:solidFill>
                <a:latin typeface="Verdana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8534400" y="6629400"/>
            <a:ext cx="36576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800">
                <a:solidFill>
                  <a:srgbClr val="000000"/>
                </a:solidFill>
                <a:latin typeface="Symbol" pitchFamily="18" charset="2"/>
                <a:ea typeface="ＭＳ Ｐゴシック" pitchFamily="34" charset="-128"/>
                <a:cs typeface="Arial" pitchFamily="34" charset="0"/>
              </a:defRPr>
            </a:lvl1pPr>
          </a:lstStyle>
          <a:p>
            <a:pPr>
              <a:defRPr/>
            </a:pPr>
            <a:fld id="{B41B66C1-CB53-4AA3-A609-B4FACBF2F3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8392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ea typeface="Arial" charset="0"/>
          <a:cs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Garamond" pitchFamily="18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•"/>
        <a:defRPr sz="3200">
          <a:solidFill>
            <a:schemeClr val="bg1"/>
          </a:solidFill>
          <a:latin typeface="+mn-lt"/>
          <a:ea typeface="Arial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838200"/>
            <a:ext cx="110744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51" name="Rectangle 5"/>
          <p:cNvSpPr>
            <a:spLocks noChangeArrowheads="1"/>
          </p:cNvSpPr>
          <p:nvPr/>
        </p:nvSpPr>
        <p:spPr bwMode="auto">
          <a:xfrm>
            <a:off x="0" y="0"/>
            <a:ext cx="12192000" cy="762000"/>
          </a:xfrm>
          <a:prstGeom prst="rect">
            <a:avLst/>
          </a:prstGeom>
          <a:solidFill>
            <a:srgbClr val="2E249E"/>
          </a:solidFill>
          <a:ln>
            <a:noFill/>
          </a:ln>
          <a:extLst/>
        </p:spPr>
        <p:txBody>
          <a:bodyPr wrap="none" anchor="ctr"/>
          <a:lstStyle/>
          <a:p>
            <a:pPr algn="ctr">
              <a:defRPr/>
            </a:pPr>
            <a:endParaRPr lang="en-US" sz="1800">
              <a:latin typeface="Symbol" pitchFamily="18" charset="2"/>
              <a:ea typeface="ＭＳ Ｐゴシック" pitchFamily="34" charset="-128"/>
            </a:endParaRPr>
          </a:p>
        </p:txBody>
      </p:sp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152400"/>
            <a:ext cx="116840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03193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  <p:sldLayoutId id="214748382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Arial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ea typeface="Arial" charset="0"/>
          <a:cs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cmss10" pitchFamily="34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SzPct val="80000"/>
        <a:buBlip>
          <a:blip r:embed="rId13"/>
        </a:buBlip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6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43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513F0F-F506-4C53-BF39-ED7D02AD2E5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9/18/2017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43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43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7399DA-F1CE-4B5E-A1EA-17892005188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7533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4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quality-of-opportunity.org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9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1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1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1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1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1981200" y="2170863"/>
            <a:ext cx="83058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ＭＳ Ｐゴシック" pitchFamily="34" charset="-128"/>
              <a:cs typeface="+mj-cs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>
          <a:xfrm>
            <a:off x="3524127" y="1905000"/>
            <a:ext cx="5391276" cy="12192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itchFamily="34" charset="-128"/>
                <a:cs typeface="ＭＳ Ｐゴシック" pitchFamily="34" charset="-128"/>
              </a:rPr>
              <a:t>Professor Raj Chetty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itchFamily="34" charset="-128"/>
                <a:cs typeface="ＭＳ Ｐゴシック" pitchFamily="34" charset="-128"/>
              </a:rPr>
              <a:t>Head Section Leader Rebecca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itchFamily="34" charset="-128"/>
                <a:cs typeface="ＭＳ Ｐゴシック" pitchFamily="34" charset="-128"/>
              </a:rPr>
              <a:t>Toseland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itchFamily="34" charset="-128"/>
              <a:cs typeface="ＭＳ Ｐゴシック" pitchFamily="34" charset="-128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itchFamily="34" charset="-128"/>
              <a:cs typeface="ＭＳ Ｐゴシック" pitchFamily="34" charset="-12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524000" y="381077"/>
            <a:ext cx="9144000" cy="126188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itchFamily="34" charset="-128"/>
                <a:cs typeface="Helvetica" panose="020B0604020202020204" pitchFamily="34" charset="0"/>
              </a:rPr>
              <a:t>Using Big Data To Solve </a:t>
            </a:r>
            <a:endParaRPr kumimoji="0" lang="en-US" sz="3800" b="1" i="0" u="none" strike="noStrike" kern="1200" cap="none" spc="0" normalizeH="0" baseline="0" noProof="0" dirty="0" smtClean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Helvetica" panose="020B0604020202020204" pitchFamily="34" charset="0"/>
              <a:ea typeface="ＭＳ Ｐゴシック" pitchFamily="34" charset="-128"/>
              <a:cs typeface="Helvetica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itchFamily="34" charset="-128"/>
                <a:cs typeface="Helvetica" panose="020B0604020202020204" pitchFamily="34" charset="0"/>
              </a:rPr>
              <a:t>Economic </a:t>
            </a:r>
            <a:r>
              <a:rPr kumimoji="0" lang="en-US" sz="3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itchFamily="34" charset="-128"/>
                <a:cs typeface="Helvetica" panose="020B0604020202020204" pitchFamily="34" charset="0"/>
              </a:rPr>
              <a:t>and Social Problems</a:t>
            </a:r>
          </a:p>
        </p:txBody>
      </p:sp>
      <p:pic>
        <p:nvPicPr>
          <p:cNvPr id="7" name="Picture 2" descr="http://www.fau.edu/eop/j0430642.jpg"/>
          <p:cNvPicPr>
            <a:picLocks noChangeAspect="1" noChangeArrowheads="1"/>
          </p:cNvPicPr>
          <p:nvPr/>
        </p:nvPicPr>
        <p:blipFill rotWithShape="1">
          <a:blip r:embed="rId3"/>
          <a:srcRect t="32961" b="20306"/>
          <a:stretch/>
        </p:blipFill>
        <p:spPr bwMode="auto">
          <a:xfrm>
            <a:off x="52" y="3065635"/>
            <a:ext cx="12191999" cy="3792519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10335667" y="2883830"/>
            <a:ext cx="19239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mss10"/>
                <a:ea typeface="+mn-ea"/>
                <a:cs typeface="CMU Bright" panose="02000603000000000000" pitchFamily="2" charset="0"/>
              </a:rPr>
              <a:t>Photo Credit: Florida Atlantic University</a:t>
            </a:r>
          </a:p>
        </p:txBody>
      </p:sp>
    </p:spTree>
    <p:extLst>
      <p:ext uri="{BB962C8B-B14F-4D97-AF65-F5344CB8AC3E}">
        <p14:creationId xmlns:p14="http://schemas.microsoft.com/office/powerpoint/2010/main" val="2443157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610600" cy="5181600"/>
          </a:xfrm>
        </p:spPr>
        <p:txBody>
          <a:bodyPr>
            <a:normAutofit lnSpcReduction="10000"/>
          </a:bodyPr>
          <a:lstStyle/>
          <a:p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Begin with a descriptive analysis of the role of colleges in upward mobility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Chetty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et al. (2017) construct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report cards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every college in America 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Statistics on distribution of parents</a:t>
            </a: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’ incomes and students’ earnings outcomes at each college</a:t>
            </a: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de-identified tax data and Pell records covering all college students aged 18-21 from 1999-2013 (30 million students)</a:t>
            </a:r>
          </a:p>
          <a:p>
            <a:endParaRPr lang="en-US" sz="2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Construct statistics based on college </a:t>
            </a:r>
            <a:r>
              <a:rPr lang="en-US" sz="20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attendance </a:t>
            </a: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(not completion)</a:t>
            </a:r>
            <a:endParaRPr lang="en-US" sz="2000" i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College Mobility Report Cards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7425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Caveat: we do not identify the causal effects (“value added”) of colleges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Instead, our descriptive analysis highlights the colleges that deserve further study as potential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“engines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mobility”</a:t>
            </a: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College Mobility Report Cards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9791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rmAutofit/>
          </a:bodyPr>
          <a:lstStyle/>
          <a:p>
            <a:pPr marL="457200" indent="-457200">
              <a:buFont typeface="+mj-lt"/>
              <a:buAutoNum type="arabicPeriod"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Access: Parents’ Income Distributions</a:t>
            </a: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Outcomes: Students’ Earnings Distributions</a:t>
            </a: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Differences in Mobility Rates Across Colleges</a:t>
            </a: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Trends Since 2000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Report Cards: Four Sets of Results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025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524000" y="2560638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Access: Parents’ Income Distributions</a:t>
            </a:r>
            <a:endParaRPr lang="en-US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606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Parent income: mean pre-tax household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income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during five year period when child is aged 15-19 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Focus on percentile ranks, ranking parents relative to other parents with children in same birth cohort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Measuring Parents’ Incomes</a:t>
            </a:r>
          </a:p>
        </p:txBody>
      </p:sp>
    </p:spTree>
    <p:extLst>
      <p:ext uri="{BB962C8B-B14F-4D97-AF65-F5344CB8AC3E}">
        <p14:creationId xmlns:p14="http://schemas.microsoft.com/office/powerpoint/2010/main" val="2396438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4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7" name="Rectangle 6"/>
          <p:cNvSpPr>
            <a:spLocks noChangeArrowheads="1"/>
          </p:cNvSpPr>
          <p:nvPr/>
        </p:nvSpPr>
        <p:spPr bwMode="auto">
          <a:xfrm>
            <a:off x="1519240" y="98425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8" name="Rectangle 7"/>
          <p:cNvSpPr>
            <a:spLocks noChangeArrowheads="1"/>
          </p:cNvSpPr>
          <p:nvPr/>
        </p:nvSpPr>
        <p:spPr bwMode="auto">
          <a:xfrm>
            <a:off x="1524051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9" name="Rectangle 8"/>
          <p:cNvSpPr>
            <a:spLocks noChangeArrowheads="1"/>
          </p:cNvSpPr>
          <p:nvPr/>
        </p:nvSpPr>
        <p:spPr bwMode="auto">
          <a:xfrm>
            <a:off x="2028827" y="712788"/>
            <a:ext cx="8434388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0" name="Line 9"/>
          <p:cNvSpPr>
            <a:spLocks noChangeShapeType="1"/>
          </p:cNvSpPr>
          <p:nvPr/>
        </p:nvSpPr>
        <p:spPr bwMode="auto">
          <a:xfrm flipV="1">
            <a:off x="2576512" y="57246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1" name="Line 10"/>
          <p:cNvSpPr>
            <a:spLocks noChangeShapeType="1"/>
          </p:cNvSpPr>
          <p:nvPr/>
        </p:nvSpPr>
        <p:spPr bwMode="auto">
          <a:xfrm flipV="1">
            <a:off x="2576512" y="5591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2" name="Line 11"/>
          <p:cNvSpPr>
            <a:spLocks noChangeShapeType="1"/>
          </p:cNvSpPr>
          <p:nvPr/>
        </p:nvSpPr>
        <p:spPr bwMode="auto">
          <a:xfrm flipV="1">
            <a:off x="2576512" y="5457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3" name="Line 12"/>
          <p:cNvSpPr>
            <a:spLocks noChangeShapeType="1"/>
          </p:cNvSpPr>
          <p:nvPr/>
        </p:nvSpPr>
        <p:spPr bwMode="auto">
          <a:xfrm flipV="1">
            <a:off x="2576512" y="53244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4" name="Line 13"/>
          <p:cNvSpPr>
            <a:spLocks noChangeShapeType="1"/>
          </p:cNvSpPr>
          <p:nvPr/>
        </p:nvSpPr>
        <p:spPr bwMode="auto">
          <a:xfrm flipV="1">
            <a:off x="2576512" y="5191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5" name="Line 14"/>
          <p:cNvSpPr>
            <a:spLocks noChangeShapeType="1"/>
          </p:cNvSpPr>
          <p:nvPr/>
        </p:nvSpPr>
        <p:spPr bwMode="auto">
          <a:xfrm flipV="1">
            <a:off x="2576512" y="5059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6" name="Line 15"/>
          <p:cNvSpPr>
            <a:spLocks noChangeShapeType="1"/>
          </p:cNvSpPr>
          <p:nvPr/>
        </p:nvSpPr>
        <p:spPr bwMode="auto">
          <a:xfrm flipV="1">
            <a:off x="2576512" y="49260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7" name="Line 16"/>
          <p:cNvSpPr>
            <a:spLocks noChangeShapeType="1"/>
          </p:cNvSpPr>
          <p:nvPr/>
        </p:nvSpPr>
        <p:spPr bwMode="auto">
          <a:xfrm flipV="1">
            <a:off x="2576512" y="47927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8" name="Line 17"/>
          <p:cNvSpPr>
            <a:spLocks noChangeShapeType="1"/>
          </p:cNvSpPr>
          <p:nvPr/>
        </p:nvSpPr>
        <p:spPr bwMode="auto">
          <a:xfrm flipV="1">
            <a:off x="2576512" y="46593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9" name="Line 18"/>
          <p:cNvSpPr>
            <a:spLocks noChangeShapeType="1"/>
          </p:cNvSpPr>
          <p:nvPr/>
        </p:nvSpPr>
        <p:spPr bwMode="auto">
          <a:xfrm flipV="1">
            <a:off x="2576512" y="4525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0" name="Line 19"/>
          <p:cNvSpPr>
            <a:spLocks noChangeShapeType="1"/>
          </p:cNvSpPr>
          <p:nvPr/>
        </p:nvSpPr>
        <p:spPr bwMode="auto">
          <a:xfrm flipV="1">
            <a:off x="2576512" y="43942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1" name="Line 20"/>
          <p:cNvSpPr>
            <a:spLocks noChangeShapeType="1"/>
          </p:cNvSpPr>
          <p:nvPr/>
        </p:nvSpPr>
        <p:spPr bwMode="auto">
          <a:xfrm flipV="1">
            <a:off x="2576512" y="4260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2" name="Line 21"/>
          <p:cNvSpPr>
            <a:spLocks noChangeShapeType="1"/>
          </p:cNvSpPr>
          <p:nvPr/>
        </p:nvSpPr>
        <p:spPr bwMode="auto">
          <a:xfrm flipV="1">
            <a:off x="2576512" y="4127508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3" name="Line 22"/>
          <p:cNvSpPr>
            <a:spLocks noChangeShapeType="1"/>
          </p:cNvSpPr>
          <p:nvPr/>
        </p:nvSpPr>
        <p:spPr bwMode="auto">
          <a:xfrm flipV="1">
            <a:off x="2576512" y="39941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87" name="Line 23"/>
          <p:cNvSpPr>
            <a:spLocks noChangeShapeType="1"/>
          </p:cNvSpPr>
          <p:nvPr/>
        </p:nvSpPr>
        <p:spPr bwMode="auto">
          <a:xfrm flipV="1">
            <a:off x="2576512" y="3860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88" name="Line 24"/>
          <p:cNvSpPr>
            <a:spLocks noChangeShapeType="1"/>
          </p:cNvSpPr>
          <p:nvPr/>
        </p:nvSpPr>
        <p:spPr bwMode="auto">
          <a:xfrm flipV="1">
            <a:off x="2576512" y="372904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89" name="Line 25"/>
          <p:cNvSpPr>
            <a:spLocks noChangeShapeType="1"/>
          </p:cNvSpPr>
          <p:nvPr/>
        </p:nvSpPr>
        <p:spPr bwMode="auto">
          <a:xfrm flipV="1">
            <a:off x="2576512" y="359569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0" name="Line 26"/>
          <p:cNvSpPr>
            <a:spLocks noChangeShapeType="1"/>
          </p:cNvSpPr>
          <p:nvPr/>
        </p:nvSpPr>
        <p:spPr bwMode="auto">
          <a:xfrm flipV="1">
            <a:off x="2576512" y="34671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1" name="Line 27"/>
          <p:cNvSpPr>
            <a:spLocks noChangeShapeType="1"/>
          </p:cNvSpPr>
          <p:nvPr/>
        </p:nvSpPr>
        <p:spPr bwMode="auto">
          <a:xfrm flipV="1">
            <a:off x="2576512" y="3335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2" name="Line 28"/>
          <p:cNvSpPr>
            <a:spLocks noChangeShapeType="1"/>
          </p:cNvSpPr>
          <p:nvPr/>
        </p:nvSpPr>
        <p:spPr bwMode="auto">
          <a:xfrm flipV="1">
            <a:off x="2576512" y="32019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3" name="Line 29"/>
          <p:cNvSpPr>
            <a:spLocks noChangeShapeType="1"/>
          </p:cNvSpPr>
          <p:nvPr/>
        </p:nvSpPr>
        <p:spPr bwMode="auto">
          <a:xfrm flipV="1">
            <a:off x="2576512" y="30686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4" name="Line 30"/>
          <p:cNvSpPr>
            <a:spLocks noChangeShapeType="1"/>
          </p:cNvSpPr>
          <p:nvPr/>
        </p:nvSpPr>
        <p:spPr bwMode="auto">
          <a:xfrm flipV="1">
            <a:off x="2576512" y="29352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5" name="Line 31"/>
          <p:cNvSpPr>
            <a:spLocks noChangeShapeType="1"/>
          </p:cNvSpPr>
          <p:nvPr/>
        </p:nvSpPr>
        <p:spPr bwMode="auto">
          <a:xfrm flipV="1">
            <a:off x="2576512" y="28019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6" name="Line 32"/>
          <p:cNvSpPr>
            <a:spLocks noChangeShapeType="1"/>
          </p:cNvSpPr>
          <p:nvPr/>
        </p:nvSpPr>
        <p:spPr bwMode="auto">
          <a:xfrm flipV="1">
            <a:off x="2576512" y="2670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7" name="Line 33"/>
          <p:cNvSpPr>
            <a:spLocks noChangeShapeType="1"/>
          </p:cNvSpPr>
          <p:nvPr/>
        </p:nvSpPr>
        <p:spPr bwMode="auto">
          <a:xfrm flipV="1">
            <a:off x="2576512" y="2536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8" name="Line 34"/>
          <p:cNvSpPr>
            <a:spLocks noChangeShapeType="1"/>
          </p:cNvSpPr>
          <p:nvPr/>
        </p:nvSpPr>
        <p:spPr bwMode="auto">
          <a:xfrm flipV="1">
            <a:off x="2576512" y="24035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9" name="Line 35"/>
          <p:cNvSpPr>
            <a:spLocks noChangeShapeType="1"/>
          </p:cNvSpPr>
          <p:nvPr/>
        </p:nvSpPr>
        <p:spPr bwMode="auto">
          <a:xfrm flipV="1">
            <a:off x="2576512" y="2270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0" name="Line 36"/>
          <p:cNvSpPr>
            <a:spLocks noChangeShapeType="1"/>
          </p:cNvSpPr>
          <p:nvPr/>
        </p:nvSpPr>
        <p:spPr bwMode="auto">
          <a:xfrm flipV="1">
            <a:off x="2576512" y="21367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1" name="Line 37"/>
          <p:cNvSpPr>
            <a:spLocks noChangeShapeType="1"/>
          </p:cNvSpPr>
          <p:nvPr/>
        </p:nvSpPr>
        <p:spPr bwMode="auto">
          <a:xfrm flipV="1">
            <a:off x="2576512" y="20050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2" name="Line 38"/>
          <p:cNvSpPr>
            <a:spLocks noChangeShapeType="1"/>
          </p:cNvSpPr>
          <p:nvPr/>
        </p:nvSpPr>
        <p:spPr bwMode="auto">
          <a:xfrm flipV="1">
            <a:off x="2576512" y="187166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3" name="Line 39"/>
          <p:cNvSpPr>
            <a:spLocks noChangeShapeType="1"/>
          </p:cNvSpPr>
          <p:nvPr/>
        </p:nvSpPr>
        <p:spPr bwMode="auto">
          <a:xfrm flipV="1">
            <a:off x="2576512" y="173831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4" name="Line 40"/>
          <p:cNvSpPr>
            <a:spLocks noChangeShapeType="1"/>
          </p:cNvSpPr>
          <p:nvPr/>
        </p:nvSpPr>
        <p:spPr bwMode="auto">
          <a:xfrm flipV="1">
            <a:off x="2576512" y="1604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5" name="Line 41"/>
          <p:cNvSpPr>
            <a:spLocks noChangeShapeType="1"/>
          </p:cNvSpPr>
          <p:nvPr/>
        </p:nvSpPr>
        <p:spPr bwMode="auto">
          <a:xfrm flipV="1">
            <a:off x="2576512" y="14716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6" name="Line 42"/>
          <p:cNvSpPr>
            <a:spLocks noChangeShapeType="1"/>
          </p:cNvSpPr>
          <p:nvPr/>
        </p:nvSpPr>
        <p:spPr bwMode="auto">
          <a:xfrm flipV="1">
            <a:off x="2576512" y="1339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7" name="Line 43"/>
          <p:cNvSpPr>
            <a:spLocks noChangeShapeType="1"/>
          </p:cNvSpPr>
          <p:nvPr/>
        </p:nvSpPr>
        <p:spPr bwMode="auto">
          <a:xfrm flipV="1">
            <a:off x="2576512" y="12065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80" name="Line 44"/>
          <p:cNvSpPr>
            <a:spLocks noChangeShapeType="1"/>
          </p:cNvSpPr>
          <p:nvPr/>
        </p:nvSpPr>
        <p:spPr bwMode="auto">
          <a:xfrm flipV="1">
            <a:off x="2576512" y="10732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81" name="Line 45"/>
          <p:cNvSpPr>
            <a:spLocks noChangeShapeType="1"/>
          </p:cNvSpPr>
          <p:nvPr/>
        </p:nvSpPr>
        <p:spPr bwMode="auto">
          <a:xfrm flipV="1">
            <a:off x="2576512" y="939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82" name="Line 46"/>
          <p:cNvSpPr>
            <a:spLocks noChangeShapeType="1"/>
          </p:cNvSpPr>
          <p:nvPr/>
        </p:nvSpPr>
        <p:spPr bwMode="auto">
          <a:xfrm flipV="1">
            <a:off x="2576512" y="8064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88" name="Line 48"/>
          <p:cNvSpPr>
            <a:spLocks noChangeShapeType="1"/>
          </p:cNvSpPr>
          <p:nvPr/>
        </p:nvSpPr>
        <p:spPr bwMode="auto">
          <a:xfrm flipV="1">
            <a:off x="3125787" y="57246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89" name="Line 49"/>
          <p:cNvSpPr>
            <a:spLocks noChangeShapeType="1"/>
          </p:cNvSpPr>
          <p:nvPr/>
        </p:nvSpPr>
        <p:spPr bwMode="auto">
          <a:xfrm flipV="1">
            <a:off x="3125787" y="5591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290" name="Line 50"/>
          <p:cNvSpPr>
            <a:spLocks noChangeShapeType="1"/>
          </p:cNvSpPr>
          <p:nvPr/>
        </p:nvSpPr>
        <p:spPr bwMode="auto">
          <a:xfrm flipV="1">
            <a:off x="3125787" y="5457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8" name="Line 51"/>
          <p:cNvSpPr>
            <a:spLocks noChangeShapeType="1"/>
          </p:cNvSpPr>
          <p:nvPr/>
        </p:nvSpPr>
        <p:spPr bwMode="auto">
          <a:xfrm flipV="1">
            <a:off x="3125787" y="53244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9" name="Line 52"/>
          <p:cNvSpPr>
            <a:spLocks noChangeShapeType="1"/>
          </p:cNvSpPr>
          <p:nvPr/>
        </p:nvSpPr>
        <p:spPr bwMode="auto">
          <a:xfrm flipV="1">
            <a:off x="3125787" y="5191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0" name="Line 53"/>
          <p:cNvSpPr>
            <a:spLocks noChangeShapeType="1"/>
          </p:cNvSpPr>
          <p:nvPr/>
        </p:nvSpPr>
        <p:spPr bwMode="auto">
          <a:xfrm flipV="1">
            <a:off x="3125787" y="5059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1" name="Line 54"/>
          <p:cNvSpPr>
            <a:spLocks noChangeShapeType="1"/>
          </p:cNvSpPr>
          <p:nvPr/>
        </p:nvSpPr>
        <p:spPr bwMode="auto">
          <a:xfrm flipV="1">
            <a:off x="3125787" y="49260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2" name="Line 55"/>
          <p:cNvSpPr>
            <a:spLocks noChangeShapeType="1"/>
          </p:cNvSpPr>
          <p:nvPr/>
        </p:nvSpPr>
        <p:spPr bwMode="auto">
          <a:xfrm flipV="1">
            <a:off x="3125787" y="47927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3" name="Line 56"/>
          <p:cNvSpPr>
            <a:spLocks noChangeShapeType="1"/>
          </p:cNvSpPr>
          <p:nvPr/>
        </p:nvSpPr>
        <p:spPr bwMode="auto">
          <a:xfrm flipV="1">
            <a:off x="3125787" y="46593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4" name="Line 57"/>
          <p:cNvSpPr>
            <a:spLocks noChangeShapeType="1"/>
          </p:cNvSpPr>
          <p:nvPr/>
        </p:nvSpPr>
        <p:spPr bwMode="auto">
          <a:xfrm flipV="1">
            <a:off x="3125787" y="4525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5" name="Line 58"/>
          <p:cNvSpPr>
            <a:spLocks noChangeShapeType="1"/>
          </p:cNvSpPr>
          <p:nvPr/>
        </p:nvSpPr>
        <p:spPr bwMode="auto">
          <a:xfrm flipV="1">
            <a:off x="3125787" y="43942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6" name="Line 59"/>
          <p:cNvSpPr>
            <a:spLocks noChangeShapeType="1"/>
          </p:cNvSpPr>
          <p:nvPr/>
        </p:nvSpPr>
        <p:spPr bwMode="auto">
          <a:xfrm flipV="1">
            <a:off x="3125787" y="4260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7" name="Line 60"/>
          <p:cNvSpPr>
            <a:spLocks noChangeShapeType="1"/>
          </p:cNvSpPr>
          <p:nvPr/>
        </p:nvSpPr>
        <p:spPr bwMode="auto">
          <a:xfrm flipV="1">
            <a:off x="3125787" y="4127508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8" name="Line 61"/>
          <p:cNvSpPr>
            <a:spLocks noChangeShapeType="1"/>
          </p:cNvSpPr>
          <p:nvPr/>
        </p:nvSpPr>
        <p:spPr bwMode="auto">
          <a:xfrm flipV="1">
            <a:off x="3125787" y="39941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9" name="Line 62"/>
          <p:cNvSpPr>
            <a:spLocks noChangeShapeType="1"/>
          </p:cNvSpPr>
          <p:nvPr/>
        </p:nvSpPr>
        <p:spPr bwMode="auto">
          <a:xfrm flipV="1">
            <a:off x="3125787" y="3860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0" name="Line 63"/>
          <p:cNvSpPr>
            <a:spLocks noChangeShapeType="1"/>
          </p:cNvSpPr>
          <p:nvPr/>
        </p:nvSpPr>
        <p:spPr bwMode="auto">
          <a:xfrm flipV="1">
            <a:off x="3125787" y="372904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1" name="Line 64"/>
          <p:cNvSpPr>
            <a:spLocks noChangeShapeType="1"/>
          </p:cNvSpPr>
          <p:nvPr/>
        </p:nvSpPr>
        <p:spPr bwMode="auto">
          <a:xfrm flipV="1">
            <a:off x="3125787" y="359569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6" name="Line 65"/>
          <p:cNvSpPr>
            <a:spLocks noChangeShapeType="1"/>
          </p:cNvSpPr>
          <p:nvPr/>
        </p:nvSpPr>
        <p:spPr bwMode="auto">
          <a:xfrm flipV="1">
            <a:off x="3125787" y="34671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7" name="Line 66"/>
          <p:cNvSpPr>
            <a:spLocks noChangeShapeType="1"/>
          </p:cNvSpPr>
          <p:nvPr/>
        </p:nvSpPr>
        <p:spPr bwMode="auto">
          <a:xfrm flipV="1">
            <a:off x="3125787" y="3335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8" name="Line 67"/>
          <p:cNvSpPr>
            <a:spLocks noChangeShapeType="1"/>
          </p:cNvSpPr>
          <p:nvPr/>
        </p:nvSpPr>
        <p:spPr bwMode="auto">
          <a:xfrm flipV="1">
            <a:off x="3125787" y="32019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9" name="Line 68"/>
          <p:cNvSpPr>
            <a:spLocks noChangeShapeType="1"/>
          </p:cNvSpPr>
          <p:nvPr/>
        </p:nvSpPr>
        <p:spPr bwMode="auto">
          <a:xfrm flipV="1">
            <a:off x="3125787" y="30686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0" name="Line 69"/>
          <p:cNvSpPr>
            <a:spLocks noChangeShapeType="1"/>
          </p:cNvSpPr>
          <p:nvPr/>
        </p:nvSpPr>
        <p:spPr bwMode="auto">
          <a:xfrm flipV="1">
            <a:off x="3125787" y="29352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1" name="Line 70"/>
          <p:cNvSpPr>
            <a:spLocks noChangeShapeType="1"/>
          </p:cNvSpPr>
          <p:nvPr/>
        </p:nvSpPr>
        <p:spPr bwMode="auto">
          <a:xfrm flipV="1">
            <a:off x="3125787" y="28019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2" name="Line 71"/>
          <p:cNvSpPr>
            <a:spLocks noChangeShapeType="1"/>
          </p:cNvSpPr>
          <p:nvPr/>
        </p:nvSpPr>
        <p:spPr bwMode="auto">
          <a:xfrm flipV="1">
            <a:off x="3125787" y="2670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3" name="Line 72"/>
          <p:cNvSpPr>
            <a:spLocks noChangeShapeType="1"/>
          </p:cNvSpPr>
          <p:nvPr/>
        </p:nvSpPr>
        <p:spPr bwMode="auto">
          <a:xfrm flipV="1">
            <a:off x="3125787" y="2536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4" name="Line 73"/>
          <p:cNvSpPr>
            <a:spLocks noChangeShapeType="1"/>
          </p:cNvSpPr>
          <p:nvPr/>
        </p:nvSpPr>
        <p:spPr bwMode="auto">
          <a:xfrm flipV="1">
            <a:off x="3125787" y="24035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5" name="Line 74"/>
          <p:cNvSpPr>
            <a:spLocks noChangeShapeType="1"/>
          </p:cNvSpPr>
          <p:nvPr/>
        </p:nvSpPr>
        <p:spPr bwMode="auto">
          <a:xfrm flipV="1">
            <a:off x="3125787" y="2270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6" name="Line 75"/>
          <p:cNvSpPr>
            <a:spLocks noChangeShapeType="1"/>
          </p:cNvSpPr>
          <p:nvPr/>
        </p:nvSpPr>
        <p:spPr bwMode="auto">
          <a:xfrm flipV="1">
            <a:off x="3125787" y="21367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7" name="Line 76"/>
          <p:cNvSpPr>
            <a:spLocks noChangeShapeType="1"/>
          </p:cNvSpPr>
          <p:nvPr/>
        </p:nvSpPr>
        <p:spPr bwMode="auto">
          <a:xfrm flipV="1">
            <a:off x="3125787" y="20050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8" name="Line 77"/>
          <p:cNvSpPr>
            <a:spLocks noChangeShapeType="1"/>
          </p:cNvSpPr>
          <p:nvPr/>
        </p:nvSpPr>
        <p:spPr bwMode="auto">
          <a:xfrm flipV="1">
            <a:off x="3125787" y="187166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9" name="Line 78"/>
          <p:cNvSpPr>
            <a:spLocks noChangeShapeType="1"/>
          </p:cNvSpPr>
          <p:nvPr/>
        </p:nvSpPr>
        <p:spPr bwMode="auto">
          <a:xfrm flipV="1">
            <a:off x="3125787" y="173831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0" name="Line 79"/>
          <p:cNvSpPr>
            <a:spLocks noChangeShapeType="1"/>
          </p:cNvSpPr>
          <p:nvPr/>
        </p:nvSpPr>
        <p:spPr bwMode="auto">
          <a:xfrm flipV="1">
            <a:off x="3125787" y="1604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1" name="Line 80"/>
          <p:cNvSpPr>
            <a:spLocks noChangeShapeType="1"/>
          </p:cNvSpPr>
          <p:nvPr/>
        </p:nvSpPr>
        <p:spPr bwMode="auto">
          <a:xfrm flipV="1">
            <a:off x="3125787" y="14716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2" name="Line 81"/>
          <p:cNvSpPr>
            <a:spLocks noChangeShapeType="1"/>
          </p:cNvSpPr>
          <p:nvPr/>
        </p:nvSpPr>
        <p:spPr bwMode="auto">
          <a:xfrm flipV="1">
            <a:off x="3125787" y="1339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3" name="Line 82"/>
          <p:cNvSpPr>
            <a:spLocks noChangeShapeType="1"/>
          </p:cNvSpPr>
          <p:nvPr/>
        </p:nvSpPr>
        <p:spPr bwMode="auto">
          <a:xfrm flipV="1">
            <a:off x="3125787" y="12065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8" name="Line 87"/>
          <p:cNvSpPr>
            <a:spLocks noChangeShapeType="1"/>
          </p:cNvSpPr>
          <p:nvPr/>
        </p:nvSpPr>
        <p:spPr bwMode="auto">
          <a:xfrm flipV="1">
            <a:off x="3348037" y="57246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49" name="Line 88"/>
          <p:cNvSpPr>
            <a:spLocks noChangeShapeType="1"/>
          </p:cNvSpPr>
          <p:nvPr/>
        </p:nvSpPr>
        <p:spPr bwMode="auto">
          <a:xfrm flipV="1">
            <a:off x="3348037" y="5591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0" name="Line 89"/>
          <p:cNvSpPr>
            <a:spLocks noChangeShapeType="1"/>
          </p:cNvSpPr>
          <p:nvPr/>
        </p:nvSpPr>
        <p:spPr bwMode="auto">
          <a:xfrm flipV="1">
            <a:off x="3348037" y="5457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1" name="Line 90"/>
          <p:cNvSpPr>
            <a:spLocks noChangeShapeType="1"/>
          </p:cNvSpPr>
          <p:nvPr/>
        </p:nvSpPr>
        <p:spPr bwMode="auto">
          <a:xfrm flipV="1">
            <a:off x="3348037" y="53244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2" name="Line 91"/>
          <p:cNvSpPr>
            <a:spLocks noChangeShapeType="1"/>
          </p:cNvSpPr>
          <p:nvPr/>
        </p:nvSpPr>
        <p:spPr bwMode="auto">
          <a:xfrm flipV="1">
            <a:off x="3348037" y="5191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3" name="Line 92"/>
          <p:cNvSpPr>
            <a:spLocks noChangeShapeType="1"/>
          </p:cNvSpPr>
          <p:nvPr/>
        </p:nvSpPr>
        <p:spPr bwMode="auto">
          <a:xfrm flipV="1">
            <a:off x="3348037" y="5059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4" name="Line 93"/>
          <p:cNvSpPr>
            <a:spLocks noChangeShapeType="1"/>
          </p:cNvSpPr>
          <p:nvPr/>
        </p:nvSpPr>
        <p:spPr bwMode="auto">
          <a:xfrm flipV="1">
            <a:off x="3348037" y="49260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8" name="Line 94"/>
          <p:cNvSpPr>
            <a:spLocks noChangeShapeType="1"/>
          </p:cNvSpPr>
          <p:nvPr/>
        </p:nvSpPr>
        <p:spPr bwMode="auto">
          <a:xfrm flipV="1">
            <a:off x="3348037" y="47927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9" name="Line 95"/>
          <p:cNvSpPr>
            <a:spLocks noChangeShapeType="1"/>
          </p:cNvSpPr>
          <p:nvPr/>
        </p:nvSpPr>
        <p:spPr bwMode="auto">
          <a:xfrm flipV="1">
            <a:off x="3348037" y="46593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0" name="Line 96"/>
          <p:cNvSpPr>
            <a:spLocks noChangeShapeType="1"/>
          </p:cNvSpPr>
          <p:nvPr/>
        </p:nvSpPr>
        <p:spPr bwMode="auto">
          <a:xfrm flipV="1">
            <a:off x="3348037" y="4525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1" name="Line 97"/>
          <p:cNvSpPr>
            <a:spLocks noChangeShapeType="1"/>
          </p:cNvSpPr>
          <p:nvPr/>
        </p:nvSpPr>
        <p:spPr bwMode="auto">
          <a:xfrm flipV="1">
            <a:off x="3348037" y="43942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2" name="Line 98"/>
          <p:cNvSpPr>
            <a:spLocks noChangeShapeType="1"/>
          </p:cNvSpPr>
          <p:nvPr/>
        </p:nvSpPr>
        <p:spPr bwMode="auto">
          <a:xfrm flipV="1">
            <a:off x="3348037" y="4260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3" name="Line 99"/>
          <p:cNvSpPr>
            <a:spLocks noChangeShapeType="1"/>
          </p:cNvSpPr>
          <p:nvPr/>
        </p:nvSpPr>
        <p:spPr bwMode="auto">
          <a:xfrm flipV="1">
            <a:off x="3348037" y="4127508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4" name="Line 100"/>
          <p:cNvSpPr>
            <a:spLocks noChangeShapeType="1"/>
          </p:cNvSpPr>
          <p:nvPr/>
        </p:nvSpPr>
        <p:spPr bwMode="auto">
          <a:xfrm flipV="1">
            <a:off x="3348037" y="39941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6" name="Line 101"/>
          <p:cNvSpPr>
            <a:spLocks noChangeShapeType="1"/>
          </p:cNvSpPr>
          <p:nvPr/>
        </p:nvSpPr>
        <p:spPr bwMode="auto">
          <a:xfrm flipV="1">
            <a:off x="3348037" y="3860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7" name="Line 102"/>
          <p:cNvSpPr>
            <a:spLocks noChangeShapeType="1"/>
          </p:cNvSpPr>
          <p:nvPr/>
        </p:nvSpPr>
        <p:spPr bwMode="auto">
          <a:xfrm flipV="1">
            <a:off x="3348037" y="372904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8" name="Line 103"/>
          <p:cNvSpPr>
            <a:spLocks noChangeShapeType="1"/>
          </p:cNvSpPr>
          <p:nvPr/>
        </p:nvSpPr>
        <p:spPr bwMode="auto">
          <a:xfrm flipV="1">
            <a:off x="3348037" y="359569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9" name="Line 104"/>
          <p:cNvSpPr>
            <a:spLocks noChangeShapeType="1"/>
          </p:cNvSpPr>
          <p:nvPr/>
        </p:nvSpPr>
        <p:spPr bwMode="auto">
          <a:xfrm flipV="1">
            <a:off x="3348037" y="34671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0" name="Line 105"/>
          <p:cNvSpPr>
            <a:spLocks noChangeShapeType="1"/>
          </p:cNvSpPr>
          <p:nvPr/>
        </p:nvSpPr>
        <p:spPr bwMode="auto">
          <a:xfrm flipV="1">
            <a:off x="3348037" y="3335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1" name="Line 106"/>
          <p:cNvSpPr>
            <a:spLocks noChangeShapeType="1"/>
          </p:cNvSpPr>
          <p:nvPr/>
        </p:nvSpPr>
        <p:spPr bwMode="auto">
          <a:xfrm flipV="1">
            <a:off x="3348037" y="32019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2" name="Line 107"/>
          <p:cNvSpPr>
            <a:spLocks noChangeShapeType="1"/>
          </p:cNvSpPr>
          <p:nvPr/>
        </p:nvSpPr>
        <p:spPr bwMode="auto">
          <a:xfrm flipV="1">
            <a:off x="3348037" y="30686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3" name="Line 108"/>
          <p:cNvSpPr>
            <a:spLocks noChangeShapeType="1"/>
          </p:cNvSpPr>
          <p:nvPr/>
        </p:nvSpPr>
        <p:spPr bwMode="auto">
          <a:xfrm flipV="1">
            <a:off x="3348037" y="29352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4" name="Line 109"/>
          <p:cNvSpPr>
            <a:spLocks noChangeShapeType="1"/>
          </p:cNvSpPr>
          <p:nvPr/>
        </p:nvSpPr>
        <p:spPr bwMode="auto">
          <a:xfrm flipV="1">
            <a:off x="3348037" y="28019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5" name="Line 110"/>
          <p:cNvSpPr>
            <a:spLocks noChangeShapeType="1"/>
          </p:cNvSpPr>
          <p:nvPr/>
        </p:nvSpPr>
        <p:spPr bwMode="auto">
          <a:xfrm flipV="1">
            <a:off x="3348037" y="2670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6" name="Line 111"/>
          <p:cNvSpPr>
            <a:spLocks noChangeShapeType="1"/>
          </p:cNvSpPr>
          <p:nvPr/>
        </p:nvSpPr>
        <p:spPr bwMode="auto">
          <a:xfrm flipV="1">
            <a:off x="3348037" y="2536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7" name="Line 112"/>
          <p:cNvSpPr>
            <a:spLocks noChangeShapeType="1"/>
          </p:cNvSpPr>
          <p:nvPr/>
        </p:nvSpPr>
        <p:spPr bwMode="auto">
          <a:xfrm flipV="1">
            <a:off x="3348037" y="24035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8" name="Line 113"/>
          <p:cNvSpPr>
            <a:spLocks noChangeShapeType="1"/>
          </p:cNvSpPr>
          <p:nvPr/>
        </p:nvSpPr>
        <p:spPr bwMode="auto">
          <a:xfrm flipV="1">
            <a:off x="3348037" y="2270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9" name="Line 114"/>
          <p:cNvSpPr>
            <a:spLocks noChangeShapeType="1"/>
          </p:cNvSpPr>
          <p:nvPr/>
        </p:nvSpPr>
        <p:spPr bwMode="auto">
          <a:xfrm flipV="1">
            <a:off x="3348037" y="21367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0" name="Line 115"/>
          <p:cNvSpPr>
            <a:spLocks noChangeShapeType="1"/>
          </p:cNvSpPr>
          <p:nvPr/>
        </p:nvSpPr>
        <p:spPr bwMode="auto">
          <a:xfrm flipV="1">
            <a:off x="3348037" y="20050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1" name="Line 116"/>
          <p:cNvSpPr>
            <a:spLocks noChangeShapeType="1"/>
          </p:cNvSpPr>
          <p:nvPr/>
        </p:nvSpPr>
        <p:spPr bwMode="auto">
          <a:xfrm flipV="1">
            <a:off x="3348037" y="187166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2" name="Line 117"/>
          <p:cNvSpPr>
            <a:spLocks noChangeShapeType="1"/>
          </p:cNvSpPr>
          <p:nvPr/>
        </p:nvSpPr>
        <p:spPr bwMode="auto">
          <a:xfrm flipV="1">
            <a:off x="3348037" y="173831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3" name="Line 118"/>
          <p:cNvSpPr>
            <a:spLocks noChangeShapeType="1"/>
          </p:cNvSpPr>
          <p:nvPr/>
        </p:nvSpPr>
        <p:spPr bwMode="auto">
          <a:xfrm flipV="1">
            <a:off x="3348037" y="1604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1" name="Line 126"/>
          <p:cNvSpPr>
            <a:spLocks noChangeShapeType="1"/>
          </p:cNvSpPr>
          <p:nvPr/>
        </p:nvSpPr>
        <p:spPr bwMode="auto">
          <a:xfrm flipV="1">
            <a:off x="3935412" y="57246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5" name="Line 127"/>
          <p:cNvSpPr>
            <a:spLocks noChangeShapeType="1"/>
          </p:cNvSpPr>
          <p:nvPr/>
        </p:nvSpPr>
        <p:spPr bwMode="auto">
          <a:xfrm flipV="1">
            <a:off x="3935412" y="5591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6" name="Line 128"/>
          <p:cNvSpPr>
            <a:spLocks noChangeShapeType="1"/>
          </p:cNvSpPr>
          <p:nvPr/>
        </p:nvSpPr>
        <p:spPr bwMode="auto">
          <a:xfrm flipV="1">
            <a:off x="3935412" y="5457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7" name="Line 129"/>
          <p:cNvSpPr>
            <a:spLocks noChangeShapeType="1"/>
          </p:cNvSpPr>
          <p:nvPr/>
        </p:nvSpPr>
        <p:spPr bwMode="auto">
          <a:xfrm flipV="1">
            <a:off x="3935412" y="53244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8" name="Line 130"/>
          <p:cNvSpPr>
            <a:spLocks noChangeShapeType="1"/>
          </p:cNvSpPr>
          <p:nvPr/>
        </p:nvSpPr>
        <p:spPr bwMode="auto">
          <a:xfrm flipV="1">
            <a:off x="3935412" y="5191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9" name="Line 131"/>
          <p:cNvSpPr>
            <a:spLocks noChangeShapeType="1"/>
          </p:cNvSpPr>
          <p:nvPr/>
        </p:nvSpPr>
        <p:spPr bwMode="auto">
          <a:xfrm flipV="1">
            <a:off x="3935412" y="5059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00" name="Line 132"/>
          <p:cNvSpPr>
            <a:spLocks noChangeShapeType="1"/>
          </p:cNvSpPr>
          <p:nvPr/>
        </p:nvSpPr>
        <p:spPr bwMode="auto">
          <a:xfrm flipV="1">
            <a:off x="3935412" y="49260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01" name="Line 133"/>
          <p:cNvSpPr>
            <a:spLocks noChangeShapeType="1"/>
          </p:cNvSpPr>
          <p:nvPr/>
        </p:nvSpPr>
        <p:spPr bwMode="auto">
          <a:xfrm flipV="1">
            <a:off x="3935412" y="47927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08" name="Line 134"/>
          <p:cNvSpPr>
            <a:spLocks noChangeShapeType="1"/>
          </p:cNvSpPr>
          <p:nvPr/>
        </p:nvSpPr>
        <p:spPr bwMode="auto">
          <a:xfrm flipV="1">
            <a:off x="3935412" y="46593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09" name="Line 135"/>
          <p:cNvSpPr>
            <a:spLocks noChangeShapeType="1"/>
          </p:cNvSpPr>
          <p:nvPr/>
        </p:nvSpPr>
        <p:spPr bwMode="auto">
          <a:xfrm flipV="1">
            <a:off x="3935412" y="4525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0" name="Line 136"/>
          <p:cNvSpPr>
            <a:spLocks noChangeShapeType="1"/>
          </p:cNvSpPr>
          <p:nvPr/>
        </p:nvSpPr>
        <p:spPr bwMode="auto">
          <a:xfrm flipV="1">
            <a:off x="3935412" y="43942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1" name="Line 137"/>
          <p:cNvSpPr>
            <a:spLocks noChangeShapeType="1"/>
          </p:cNvSpPr>
          <p:nvPr/>
        </p:nvSpPr>
        <p:spPr bwMode="auto">
          <a:xfrm flipV="1">
            <a:off x="3935412" y="4260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2" name="Line 138"/>
          <p:cNvSpPr>
            <a:spLocks noChangeShapeType="1"/>
          </p:cNvSpPr>
          <p:nvPr/>
        </p:nvSpPr>
        <p:spPr bwMode="auto">
          <a:xfrm flipV="1">
            <a:off x="3935412" y="4127508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3" name="Line 139"/>
          <p:cNvSpPr>
            <a:spLocks noChangeShapeType="1"/>
          </p:cNvSpPr>
          <p:nvPr/>
        </p:nvSpPr>
        <p:spPr bwMode="auto">
          <a:xfrm flipV="1">
            <a:off x="3935412" y="39941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4" name="Line 140"/>
          <p:cNvSpPr>
            <a:spLocks noChangeShapeType="1"/>
          </p:cNvSpPr>
          <p:nvPr/>
        </p:nvSpPr>
        <p:spPr bwMode="auto">
          <a:xfrm flipV="1">
            <a:off x="3935412" y="3860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5" name="Line 141"/>
          <p:cNvSpPr>
            <a:spLocks noChangeShapeType="1"/>
          </p:cNvSpPr>
          <p:nvPr/>
        </p:nvSpPr>
        <p:spPr bwMode="auto">
          <a:xfrm flipV="1">
            <a:off x="3935412" y="372904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6" name="Line 142"/>
          <p:cNvSpPr>
            <a:spLocks noChangeShapeType="1"/>
          </p:cNvSpPr>
          <p:nvPr/>
        </p:nvSpPr>
        <p:spPr bwMode="auto">
          <a:xfrm flipV="1">
            <a:off x="3935412" y="359569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7" name="Line 143"/>
          <p:cNvSpPr>
            <a:spLocks noChangeShapeType="1"/>
          </p:cNvSpPr>
          <p:nvPr/>
        </p:nvSpPr>
        <p:spPr bwMode="auto">
          <a:xfrm flipV="1">
            <a:off x="3935412" y="34671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8" name="Line 144"/>
          <p:cNvSpPr>
            <a:spLocks noChangeShapeType="1"/>
          </p:cNvSpPr>
          <p:nvPr/>
        </p:nvSpPr>
        <p:spPr bwMode="auto">
          <a:xfrm flipV="1">
            <a:off x="3935412" y="3335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19" name="Line 145"/>
          <p:cNvSpPr>
            <a:spLocks noChangeShapeType="1"/>
          </p:cNvSpPr>
          <p:nvPr/>
        </p:nvSpPr>
        <p:spPr bwMode="auto">
          <a:xfrm flipV="1">
            <a:off x="3935412" y="32019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0" name="Line 146"/>
          <p:cNvSpPr>
            <a:spLocks noChangeShapeType="1"/>
          </p:cNvSpPr>
          <p:nvPr/>
        </p:nvSpPr>
        <p:spPr bwMode="auto">
          <a:xfrm flipV="1">
            <a:off x="3935412" y="30686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1" name="Line 147"/>
          <p:cNvSpPr>
            <a:spLocks noChangeShapeType="1"/>
          </p:cNvSpPr>
          <p:nvPr/>
        </p:nvSpPr>
        <p:spPr bwMode="auto">
          <a:xfrm flipV="1">
            <a:off x="3935412" y="29352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2" name="Line 148"/>
          <p:cNvSpPr>
            <a:spLocks noChangeShapeType="1"/>
          </p:cNvSpPr>
          <p:nvPr/>
        </p:nvSpPr>
        <p:spPr bwMode="auto">
          <a:xfrm flipV="1">
            <a:off x="3935412" y="28019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3" name="Line 149"/>
          <p:cNvSpPr>
            <a:spLocks noChangeShapeType="1"/>
          </p:cNvSpPr>
          <p:nvPr/>
        </p:nvSpPr>
        <p:spPr bwMode="auto">
          <a:xfrm flipV="1">
            <a:off x="3935412" y="2670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4" name="Line 150"/>
          <p:cNvSpPr>
            <a:spLocks noChangeShapeType="1"/>
          </p:cNvSpPr>
          <p:nvPr/>
        </p:nvSpPr>
        <p:spPr bwMode="auto">
          <a:xfrm flipV="1">
            <a:off x="3935412" y="2536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5" name="Line 151"/>
          <p:cNvSpPr>
            <a:spLocks noChangeShapeType="1"/>
          </p:cNvSpPr>
          <p:nvPr/>
        </p:nvSpPr>
        <p:spPr bwMode="auto">
          <a:xfrm flipV="1">
            <a:off x="3935412" y="24035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6" name="Line 152"/>
          <p:cNvSpPr>
            <a:spLocks noChangeShapeType="1"/>
          </p:cNvSpPr>
          <p:nvPr/>
        </p:nvSpPr>
        <p:spPr bwMode="auto">
          <a:xfrm flipV="1">
            <a:off x="3935412" y="2270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27" name="Line 153"/>
          <p:cNvSpPr>
            <a:spLocks noChangeShapeType="1"/>
          </p:cNvSpPr>
          <p:nvPr/>
        </p:nvSpPr>
        <p:spPr bwMode="auto">
          <a:xfrm flipV="1">
            <a:off x="3935412" y="21367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3" name="Line 165"/>
          <p:cNvSpPr>
            <a:spLocks noChangeShapeType="1"/>
          </p:cNvSpPr>
          <p:nvPr/>
        </p:nvSpPr>
        <p:spPr bwMode="auto">
          <a:xfrm flipV="1">
            <a:off x="10318751" y="57246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4" name="Line 166"/>
          <p:cNvSpPr>
            <a:spLocks noChangeShapeType="1"/>
          </p:cNvSpPr>
          <p:nvPr/>
        </p:nvSpPr>
        <p:spPr bwMode="auto">
          <a:xfrm flipV="1">
            <a:off x="10318751" y="55912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5" name="Line 167"/>
          <p:cNvSpPr>
            <a:spLocks noChangeShapeType="1"/>
          </p:cNvSpPr>
          <p:nvPr/>
        </p:nvSpPr>
        <p:spPr bwMode="auto">
          <a:xfrm flipV="1">
            <a:off x="10318751" y="54579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6" name="Line 168"/>
          <p:cNvSpPr>
            <a:spLocks noChangeShapeType="1"/>
          </p:cNvSpPr>
          <p:nvPr/>
        </p:nvSpPr>
        <p:spPr bwMode="auto">
          <a:xfrm flipV="1">
            <a:off x="10318751" y="53244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7" name="Line 169"/>
          <p:cNvSpPr>
            <a:spLocks noChangeShapeType="1"/>
          </p:cNvSpPr>
          <p:nvPr/>
        </p:nvSpPr>
        <p:spPr bwMode="auto">
          <a:xfrm flipV="1">
            <a:off x="10318751" y="51911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0" name="Line 170"/>
          <p:cNvSpPr>
            <a:spLocks noChangeShapeType="1"/>
          </p:cNvSpPr>
          <p:nvPr/>
        </p:nvSpPr>
        <p:spPr bwMode="auto">
          <a:xfrm flipV="1">
            <a:off x="10318751" y="5059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1" name="Line 171"/>
          <p:cNvSpPr>
            <a:spLocks noChangeShapeType="1"/>
          </p:cNvSpPr>
          <p:nvPr/>
        </p:nvSpPr>
        <p:spPr bwMode="auto">
          <a:xfrm flipV="1">
            <a:off x="10318751" y="49260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2" name="Line 172"/>
          <p:cNvSpPr>
            <a:spLocks noChangeShapeType="1"/>
          </p:cNvSpPr>
          <p:nvPr/>
        </p:nvSpPr>
        <p:spPr bwMode="auto">
          <a:xfrm flipV="1">
            <a:off x="10318751" y="47927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3" name="Line 173"/>
          <p:cNvSpPr>
            <a:spLocks noChangeShapeType="1"/>
          </p:cNvSpPr>
          <p:nvPr/>
        </p:nvSpPr>
        <p:spPr bwMode="auto">
          <a:xfrm flipV="1">
            <a:off x="10318751" y="46593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4" name="Line 174"/>
          <p:cNvSpPr>
            <a:spLocks noChangeShapeType="1"/>
          </p:cNvSpPr>
          <p:nvPr/>
        </p:nvSpPr>
        <p:spPr bwMode="auto">
          <a:xfrm flipV="1">
            <a:off x="10318751" y="45259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5" name="Line 175"/>
          <p:cNvSpPr>
            <a:spLocks noChangeShapeType="1"/>
          </p:cNvSpPr>
          <p:nvPr/>
        </p:nvSpPr>
        <p:spPr bwMode="auto">
          <a:xfrm flipV="1">
            <a:off x="10318751" y="43942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6" name="Line 176"/>
          <p:cNvSpPr>
            <a:spLocks noChangeShapeType="1"/>
          </p:cNvSpPr>
          <p:nvPr/>
        </p:nvSpPr>
        <p:spPr bwMode="auto">
          <a:xfrm flipV="1">
            <a:off x="10318751" y="42609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7" name="Line 177"/>
          <p:cNvSpPr>
            <a:spLocks noChangeShapeType="1"/>
          </p:cNvSpPr>
          <p:nvPr/>
        </p:nvSpPr>
        <p:spPr bwMode="auto">
          <a:xfrm flipV="1">
            <a:off x="10318751" y="4127508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8" name="Line 178"/>
          <p:cNvSpPr>
            <a:spLocks noChangeShapeType="1"/>
          </p:cNvSpPr>
          <p:nvPr/>
        </p:nvSpPr>
        <p:spPr bwMode="auto">
          <a:xfrm flipV="1">
            <a:off x="10318751" y="39941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49" name="Line 179"/>
          <p:cNvSpPr>
            <a:spLocks noChangeShapeType="1"/>
          </p:cNvSpPr>
          <p:nvPr/>
        </p:nvSpPr>
        <p:spPr bwMode="auto">
          <a:xfrm flipV="1">
            <a:off x="10318751" y="38608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50" name="Line 180"/>
          <p:cNvSpPr>
            <a:spLocks noChangeShapeType="1"/>
          </p:cNvSpPr>
          <p:nvPr/>
        </p:nvSpPr>
        <p:spPr bwMode="auto">
          <a:xfrm flipV="1">
            <a:off x="10318751" y="372904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8" name="Line 181"/>
          <p:cNvSpPr>
            <a:spLocks noChangeShapeType="1"/>
          </p:cNvSpPr>
          <p:nvPr/>
        </p:nvSpPr>
        <p:spPr bwMode="auto">
          <a:xfrm flipV="1">
            <a:off x="10318751" y="3595697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9" name="Line 182"/>
          <p:cNvSpPr>
            <a:spLocks noChangeShapeType="1"/>
          </p:cNvSpPr>
          <p:nvPr/>
        </p:nvSpPr>
        <p:spPr bwMode="auto">
          <a:xfrm flipV="1">
            <a:off x="10318751" y="34671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0" name="Line 183"/>
          <p:cNvSpPr>
            <a:spLocks noChangeShapeType="1"/>
          </p:cNvSpPr>
          <p:nvPr/>
        </p:nvSpPr>
        <p:spPr bwMode="auto">
          <a:xfrm flipV="1">
            <a:off x="10318751" y="3335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1" name="Line 184"/>
          <p:cNvSpPr>
            <a:spLocks noChangeShapeType="1"/>
          </p:cNvSpPr>
          <p:nvPr/>
        </p:nvSpPr>
        <p:spPr bwMode="auto">
          <a:xfrm flipV="1">
            <a:off x="10318751" y="32019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93" name="Freeform 204"/>
          <p:cNvSpPr>
            <a:spLocks/>
          </p:cNvSpPr>
          <p:nvPr/>
        </p:nvSpPr>
        <p:spPr bwMode="auto">
          <a:xfrm>
            <a:off x="2171701" y="1449395"/>
            <a:ext cx="8147051" cy="4202113"/>
          </a:xfrm>
          <a:custGeom>
            <a:avLst/>
            <a:gdLst>
              <a:gd name="T0" fmla="*/ 12 w 1470"/>
              <a:gd name="T1" fmla="*/ 260 h 758"/>
              <a:gd name="T2" fmla="*/ 24 w 1470"/>
              <a:gd name="T3" fmla="*/ 218 h 758"/>
              <a:gd name="T4" fmla="*/ 32 w 1470"/>
              <a:gd name="T5" fmla="*/ 183 h 758"/>
              <a:gd name="T6" fmla="*/ 38 w 1470"/>
              <a:gd name="T7" fmla="*/ 157 h 758"/>
              <a:gd name="T8" fmla="*/ 44 w 1470"/>
              <a:gd name="T9" fmla="*/ 82 h 758"/>
              <a:gd name="T10" fmla="*/ 49 w 1470"/>
              <a:gd name="T11" fmla="*/ 36 h 758"/>
              <a:gd name="T12" fmla="*/ 54 w 1470"/>
              <a:gd name="T13" fmla="*/ 10 h 758"/>
              <a:gd name="T14" fmla="*/ 60 w 1470"/>
              <a:gd name="T15" fmla="*/ 0 h 758"/>
              <a:gd name="T16" fmla="*/ 65 w 1470"/>
              <a:gd name="T17" fmla="*/ 11 h 758"/>
              <a:gd name="T18" fmla="*/ 70 w 1470"/>
              <a:gd name="T19" fmla="*/ 11 h 758"/>
              <a:gd name="T20" fmla="*/ 75 w 1470"/>
              <a:gd name="T21" fmla="*/ 26 h 758"/>
              <a:gd name="T22" fmla="*/ 81 w 1470"/>
              <a:gd name="T23" fmla="*/ 41 h 758"/>
              <a:gd name="T24" fmla="*/ 86 w 1470"/>
              <a:gd name="T25" fmla="*/ 60 h 758"/>
              <a:gd name="T26" fmla="*/ 92 w 1470"/>
              <a:gd name="T27" fmla="*/ 87 h 758"/>
              <a:gd name="T28" fmla="*/ 98 w 1470"/>
              <a:gd name="T29" fmla="*/ 104 h 758"/>
              <a:gd name="T30" fmla="*/ 104 w 1470"/>
              <a:gd name="T31" fmla="*/ 129 h 758"/>
              <a:gd name="T32" fmla="*/ 110 w 1470"/>
              <a:gd name="T33" fmla="*/ 148 h 758"/>
              <a:gd name="T34" fmla="*/ 117 w 1470"/>
              <a:gd name="T35" fmla="*/ 171 h 758"/>
              <a:gd name="T36" fmla="*/ 124 w 1470"/>
              <a:gd name="T37" fmla="*/ 189 h 758"/>
              <a:gd name="T38" fmla="*/ 131 w 1470"/>
              <a:gd name="T39" fmla="*/ 206 h 758"/>
              <a:gd name="T40" fmla="*/ 138 w 1470"/>
              <a:gd name="T41" fmla="*/ 219 h 758"/>
              <a:gd name="T42" fmla="*/ 146 w 1470"/>
              <a:gd name="T43" fmla="*/ 231 h 758"/>
              <a:gd name="T44" fmla="*/ 153 w 1470"/>
              <a:gd name="T45" fmla="*/ 243 h 758"/>
              <a:gd name="T46" fmla="*/ 160 w 1470"/>
              <a:gd name="T47" fmla="*/ 251 h 758"/>
              <a:gd name="T48" fmla="*/ 168 w 1470"/>
              <a:gd name="T49" fmla="*/ 256 h 758"/>
              <a:gd name="T50" fmla="*/ 176 w 1470"/>
              <a:gd name="T51" fmla="*/ 264 h 758"/>
              <a:gd name="T52" fmla="*/ 184 w 1470"/>
              <a:gd name="T53" fmla="*/ 271 h 758"/>
              <a:gd name="T54" fmla="*/ 192 w 1470"/>
              <a:gd name="T55" fmla="*/ 279 h 758"/>
              <a:gd name="T56" fmla="*/ 200 w 1470"/>
              <a:gd name="T57" fmla="*/ 288 h 758"/>
              <a:gd name="T58" fmla="*/ 208 w 1470"/>
              <a:gd name="T59" fmla="*/ 299 h 758"/>
              <a:gd name="T60" fmla="*/ 217 w 1470"/>
              <a:gd name="T61" fmla="*/ 311 h 758"/>
              <a:gd name="T62" fmla="*/ 225 w 1470"/>
              <a:gd name="T63" fmla="*/ 323 h 758"/>
              <a:gd name="T64" fmla="*/ 234 w 1470"/>
              <a:gd name="T65" fmla="*/ 340 h 758"/>
              <a:gd name="T66" fmla="*/ 243 w 1470"/>
              <a:gd name="T67" fmla="*/ 358 h 758"/>
              <a:gd name="T68" fmla="*/ 253 w 1470"/>
              <a:gd name="T69" fmla="*/ 377 h 758"/>
              <a:gd name="T70" fmla="*/ 263 w 1470"/>
              <a:gd name="T71" fmla="*/ 397 h 758"/>
              <a:gd name="T72" fmla="*/ 274 w 1470"/>
              <a:gd name="T73" fmla="*/ 422 h 758"/>
              <a:gd name="T74" fmla="*/ 285 w 1470"/>
              <a:gd name="T75" fmla="*/ 446 h 758"/>
              <a:gd name="T76" fmla="*/ 297 w 1470"/>
              <a:gd name="T77" fmla="*/ 474 h 758"/>
              <a:gd name="T78" fmla="*/ 311 w 1470"/>
              <a:gd name="T79" fmla="*/ 503 h 758"/>
              <a:gd name="T80" fmla="*/ 325 w 1470"/>
              <a:gd name="T81" fmla="*/ 533 h 758"/>
              <a:gd name="T82" fmla="*/ 342 w 1470"/>
              <a:gd name="T83" fmla="*/ 565 h 758"/>
              <a:gd name="T84" fmla="*/ 361 w 1470"/>
              <a:gd name="T85" fmla="*/ 597 h 758"/>
              <a:gd name="T86" fmla="*/ 383 w 1470"/>
              <a:gd name="T87" fmla="*/ 630 h 758"/>
              <a:gd name="T88" fmla="*/ 411 w 1470"/>
              <a:gd name="T89" fmla="*/ 662 h 758"/>
              <a:gd name="T90" fmla="*/ 447 w 1470"/>
              <a:gd name="T91" fmla="*/ 693 h 758"/>
              <a:gd name="T92" fmla="*/ 499 w 1470"/>
              <a:gd name="T93" fmla="*/ 714 h 758"/>
              <a:gd name="T94" fmla="*/ 583 w 1470"/>
              <a:gd name="T95" fmla="*/ 730 h 758"/>
              <a:gd name="T96" fmla="*/ 764 w 1470"/>
              <a:gd name="T97" fmla="*/ 745 h 758"/>
              <a:gd name="T98" fmla="*/ 1470 w 1470"/>
              <a:gd name="T99" fmla="*/ 758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70" h="758">
                <a:moveTo>
                  <a:pt x="0" y="293"/>
                </a:moveTo>
                <a:lnTo>
                  <a:pt x="12" y="260"/>
                </a:lnTo>
                <a:lnTo>
                  <a:pt x="19" y="233"/>
                </a:lnTo>
                <a:lnTo>
                  <a:pt x="24" y="218"/>
                </a:lnTo>
                <a:lnTo>
                  <a:pt x="28" y="199"/>
                </a:lnTo>
                <a:lnTo>
                  <a:pt x="32" y="183"/>
                </a:lnTo>
                <a:lnTo>
                  <a:pt x="35" y="169"/>
                </a:lnTo>
                <a:lnTo>
                  <a:pt x="38" y="157"/>
                </a:lnTo>
                <a:lnTo>
                  <a:pt x="41" y="115"/>
                </a:lnTo>
                <a:lnTo>
                  <a:pt x="44" y="82"/>
                </a:lnTo>
                <a:lnTo>
                  <a:pt x="46" y="55"/>
                </a:lnTo>
                <a:lnTo>
                  <a:pt x="49" y="36"/>
                </a:lnTo>
                <a:lnTo>
                  <a:pt x="52" y="20"/>
                </a:lnTo>
                <a:lnTo>
                  <a:pt x="54" y="10"/>
                </a:lnTo>
                <a:lnTo>
                  <a:pt x="57" y="6"/>
                </a:lnTo>
                <a:lnTo>
                  <a:pt x="60" y="0"/>
                </a:lnTo>
                <a:lnTo>
                  <a:pt x="62" y="6"/>
                </a:lnTo>
                <a:lnTo>
                  <a:pt x="65" y="11"/>
                </a:lnTo>
                <a:lnTo>
                  <a:pt x="67" y="11"/>
                </a:lnTo>
                <a:lnTo>
                  <a:pt x="70" y="11"/>
                </a:lnTo>
                <a:lnTo>
                  <a:pt x="73" y="21"/>
                </a:lnTo>
                <a:lnTo>
                  <a:pt x="75" y="26"/>
                </a:lnTo>
                <a:lnTo>
                  <a:pt x="78" y="35"/>
                </a:lnTo>
                <a:lnTo>
                  <a:pt x="81" y="41"/>
                </a:lnTo>
                <a:lnTo>
                  <a:pt x="84" y="50"/>
                </a:lnTo>
                <a:lnTo>
                  <a:pt x="86" y="60"/>
                </a:lnTo>
                <a:lnTo>
                  <a:pt x="89" y="73"/>
                </a:lnTo>
                <a:lnTo>
                  <a:pt x="92" y="87"/>
                </a:lnTo>
                <a:lnTo>
                  <a:pt x="95" y="96"/>
                </a:lnTo>
                <a:lnTo>
                  <a:pt x="98" y="104"/>
                </a:lnTo>
                <a:lnTo>
                  <a:pt x="101" y="118"/>
                </a:lnTo>
                <a:lnTo>
                  <a:pt x="104" y="129"/>
                </a:lnTo>
                <a:lnTo>
                  <a:pt x="107" y="137"/>
                </a:lnTo>
                <a:lnTo>
                  <a:pt x="110" y="148"/>
                </a:lnTo>
                <a:lnTo>
                  <a:pt x="114" y="164"/>
                </a:lnTo>
                <a:lnTo>
                  <a:pt x="117" y="171"/>
                </a:lnTo>
                <a:lnTo>
                  <a:pt x="120" y="182"/>
                </a:lnTo>
                <a:lnTo>
                  <a:pt x="124" y="189"/>
                </a:lnTo>
                <a:lnTo>
                  <a:pt x="127" y="200"/>
                </a:lnTo>
                <a:lnTo>
                  <a:pt x="131" y="206"/>
                </a:lnTo>
                <a:lnTo>
                  <a:pt x="134" y="216"/>
                </a:lnTo>
                <a:lnTo>
                  <a:pt x="138" y="219"/>
                </a:lnTo>
                <a:lnTo>
                  <a:pt x="142" y="225"/>
                </a:lnTo>
                <a:lnTo>
                  <a:pt x="146" y="231"/>
                </a:lnTo>
                <a:lnTo>
                  <a:pt x="149" y="237"/>
                </a:lnTo>
                <a:lnTo>
                  <a:pt x="153" y="243"/>
                </a:lnTo>
                <a:lnTo>
                  <a:pt x="157" y="245"/>
                </a:lnTo>
                <a:lnTo>
                  <a:pt x="160" y="251"/>
                </a:lnTo>
                <a:lnTo>
                  <a:pt x="164" y="254"/>
                </a:lnTo>
                <a:lnTo>
                  <a:pt x="168" y="256"/>
                </a:lnTo>
                <a:lnTo>
                  <a:pt x="172" y="259"/>
                </a:lnTo>
                <a:lnTo>
                  <a:pt x="176" y="264"/>
                </a:lnTo>
                <a:lnTo>
                  <a:pt x="180" y="266"/>
                </a:lnTo>
                <a:lnTo>
                  <a:pt x="184" y="271"/>
                </a:lnTo>
                <a:lnTo>
                  <a:pt x="188" y="276"/>
                </a:lnTo>
                <a:lnTo>
                  <a:pt x="192" y="279"/>
                </a:lnTo>
                <a:lnTo>
                  <a:pt x="196" y="285"/>
                </a:lnTo>
                <a:lnTo>
                  <a:pt x="200" y="288"/>
                </a:lnTo>
                <a:lnTo>
                  <a:pt x="204" y="295"/>
                </a:lnTo>
                <a:lnTo>
                  <a:pt x="208" y="299"/>
                </a:lnTo>
                <a:lnTo>
                  <a:pt x="212" y="305"/>
                </a:lnTo>
                <a:lnTo>
                  <a:pt x="217" y="311"/>
                </a:lnTo>
                <a:lnTo>
                  <a:pt x="221" y="317"/>
                </a:lnTo>
                <a:lnTo>
                  <a:pt x="225" y="323"/>
                </a:lnTo>
                <a:lnTo>
                  <a:pt x="230" y="332"/>
                </a:lnTo>
                <a:lnTo>
                  <a:pt x="234" y="340"/>
                </a:lnTo>
                <a:lnTo>
                  <a:pt x="239" y="348"/>
                </a:lnTo>
                <a:lnTo>
                  <a:pt x="243" y="358"/>
                </a:lnTo>
                <a:lnTo>
                  <a:pt x="248" y="367"/>
                </a:lnTo>
                <a:lnTo>
                  <a:pt x="253" y="377"/>
                </a:lnTo>
                <a:lnTo>
                  <a:pt x="258" y="387"/>
                </a:lnTo>
                <a:lnTo>
                  <a:pt x="263" y="397"/>
                </a:lnTo>
                <a:lnTo>
                  <a:pt x="268" y="410"/>
                </a:lnTo>
                <a:lnTo>
                  <a:pt x="274" y="422"/>
                </a:lnTo>
                <a:lnTo>
                  <a:pt x="279" y="434"/>
                </a:lnTo>
                <a:lnTo>
                  <a:pt x="285" y="446"/>
                </a:lnTo>
                <a:lnTo>
                  <a:pt x="291" y="459"/>
                </a:lnTo>
                <a:lnTo>
                  <a:pt x="297" y="474"/>
                </a:lnTo>
                <a:lnTo>
                  <a:pt x="304" y="489"/>
                </a:lnTo>
                <a:lnTo>
                  <a:pt x="311" y="503"/>
                </a:lnTo>
                <a:lnTo>
                  <a:pt x="318" y="519"/>
                </a:lnTo>
                <a:lnTo>
                  <a:pt x="325" y="533"/>
                </a:lnTo>
                <a:lnTo>
                  <a:pt x="333" y="549"/>
                </a:lnTo>
                <a:lnTo>
                  <a:pt x="342" y="565"/>
                </a:lnTo>
                <a:lnTo>
                  <a:pt x="351" y="581"/>
                </a:lnTo>
                <a:lnTo>
                  <a:pt x="361" y="597"/>
                </a:lnTo>
                <a:lnTo>
                  <a:pt x="371" y="614"/>
                </a:lnTo>
                <a:lnTo>
                  <a:pt x="383" y="630"/>
                </a:lnTo>
                <a:lnTo>
                  <a:pt x="396" y="646"/>
                </a:lnTo>
                <a:lnTo>
                  <a:pt x="411" y="662"/>
                </a:lnTo>
                <a:lnTo>
                  <a:pt x="428" y="678"/>
                </a:lnTo>
                <a:lnTo>
                  <a:pt x="447" y="693"/>
                </a:lnTo>
                <a:lnTo>
                  <a:pt x="470" y="706"/>
                </a:lnTo>
                <a:lnTo>
                  <a:pt x="499" y="714"/>
                </a:lnTo>
                <a:lnTo>
                  <a:pt x="534" y="722"/>
                </a:lnTo>
                <a:lnTo>
                  <a:pt x="583" y="730"/>
                </a:lnTo>
                <a:lnTo>
                  <a:pt x="654" y="737"/>
                </a:lnTo>
                <a:lnTo>
                  <a:pt x="764" y="745"/>
                </a:lnTo>
                <a:lnTo>
                  <a:pt x="967" y="751"/>
                </a:lnTo>
                <a:lnTo>
                  <a:pt x="1470" y="758"/>
                </a:lnTo>
              </a:path>
            </a:pathLst>
          </a:custGeom>
          <a:noFill/>
          <a:ln w="55563">
            <a:solidFill>
              <a:srgbClr val="1A476F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94" name="Rectangle 205"/>
          <p:cNvSpPr>
            <a:spLocks noChangeArrowheads="1"/>
          </p:cNvSpPr>
          <p:nvPr/>
        </p:nvSpPr>
        <p:spPr bwMode="auto">
          <a:xfrm>
            <a:off x="2632130" y="752478"/>
            <a:ext cx="2047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>
                <a:solidFill>
                  <a:srgbClr val="000000"/>
                </a:solidFill>
              </a:rPr>
              <a:t>20th Percentile = $25k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7" name="Rectangle 207"/>
          <p:cNvSpPr>
            <a:spLocks noChangeArrowheads="1"/>
          </p:cNvSpPr>
          <p:nvPr/>
        </p:nvSpPr>
        <p:spPr bwMode="auto">
          <a:xfrm>
            <a:off x="3163887" y="1162131"/>
            <a:ext cx="13513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>
                <a:solidFill>
                  <a:srgbClr val="000000"/>
                </a:solidFill>
              </a:rPr>
              <a:t>Median = $60k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" name="Rectangle 208"/>
          <p:cNvSpPr>
            <a:spLocks noChangeArrowheads="1"/>
          </p:cNvSpPr>
          <p:nvPr/>
        </p:nvSpPr>
        <p:spPr bwMode="auto">
          <a:xfrm>
            <a:off x="3408417" y="1578056"/>
            <a:ext cx="2047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>
                <a:solidFill>
                  <a:srgbClr val="000000"/>
                </a:solidFill>
              </a:rPr>
              <a:t>60th Percentile = $74k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888" name="Rectangle 209"/>
          <p:cNvSpPr>
            <a:spLocks noChangeArrowheads="1"/>
          </p:cNvSpPr>
          <p:nvPr/>
        </p:nvSpPr>
        <p:spPr bwMode="auto">
          <a:xfrm>
            <a:off x="3971049" y="2096375"/>
            <a:ext cx="213032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000000"/>
                </a:solidFill>
              </a:rPr>
              <a:t>80th Percentile = $111k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910" name="Rectangle 210"/>
          <p:cNvSpPr>
            <a:spLocks noChangeArrowheads="1"/>
          </p:cNvSpPr>
          <p:nvPr/>
        </p:nvSpPr>
        <p:spPr bwMode="auto">
          <a:xfrm>
            <a:off x="8084479" y="3050464"/>
            <a:ext cx="216084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dirty="0">
                <a:solidFill>
                  <a:srgbClr val="000000"/>
                </a:solidFill>
              </a:rPr>
              <a:t>99th Percentile = $512k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912" name="Line 211"/>
          <p:cNvSpPr>
            <a:spLocks noChangeShapeType="1"/>
          </p:cNvSpPr>
          <p:nvPr/>
        </p:nvSpPr>
        <p:spPr bwMode="auto">
          <a:xfrm flipV="1">
            <a:off x="2028825" y="7127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13" name="Rectangle 212"/>
          <p:cNvSpPr>
            <a:spLocks noChangeArrowheads="1"/>
          </p:cNvSpPr>
          <p:nvPr/>
        </p:nvSpPr>
        <p:spPr bwMode="auto">
          <a:xfrm rot="16200000">
            <a:off x="1443315" y="3050829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Density</a:t>
            </a:r>
          </a:p>
        </p:txBody>
      </p:sp>
      <p:sp>
        <p:nvSpPr>
          <p:cNvPr id="1914" name="Line 213"/>
          <p:cNvSpPr>
            <a:spLocks noChangeShapeType="1"/>
          </p:cNvSpPr>
          <p:nvPr/>
        </p:nvSpPr>
        <p:spPr bwMode="auto">
          <a:xfrm>
            <a:off x="2028827" y="5818188"/>
            <a:ext cx="8434388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15" name="Line 214"/>
          <p:cNvSpPr>
            <a:spLocks noChangeShapeType="1"/>
          </p:cNvSpPr>
          <p:nvPr/>
        </p:nvSpPr>
        <p:spPr bwMode="auto">
          <a:xfrm>
            <a:off x="21717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16" name="Rectangle 215"/>
          <p:cNvSpPr>
            <a:spLocks noChangeArrowheads="1"/>
          </p:cNvSpPr>
          <p:nvPr/>
        </p:nvSpPr>
        <p:spPr bwMode="auto">
          <a:xfrm>
            <a:off x="2111375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1917" name="Line 216"/>
          <p:cNvSpPr>
            <a:spLocks noChangeShapeType="1"/>
          </p:cNvSpPr>
          <p:nvPr/>
        </p:nvSpPr>
        <p:spPr bwMode="auto">
          <a:xfrm>
            <a:off x="3762375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18" name="Rectangle 217"/>
          <p:cNvSpPr>
            <a:spLocks noChangeArrowheads="1"/>
          </p:cNvSpPr>
          <p:nvPr/>
        </p:nvSpPr>
        <p:spPr bwMode="auto">
          <a:xfrm>
            <a:off x="3379841" y="59563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100000</a:t>
            </a:r>
          </a:p>
        </p:txBody>
      </p:sp>
      <p:sp>
        <p:nvSpPr>
          <p:cNvPr id="1919" name="Line 218"/>
          <p:cNvSpPr>
            <a:spLocks noChangeShapeType="1"/>
          </p:cNvSpPr>
          <p:nvPr/>
        </p:nvSpPr>
        <p:spPr bwMode="auto">
          <a:xfrm>
            <a:off x="53530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" name="Rectangle 219"/>
          <p:cNvSpPr>
            <a:spLocks noChangeArrowheads="1"/>
          </p:cNvSpPr>
          <p:nvPr/>
        </p:nvSpPr>
        <p:spPr bwMode="auto">
          <a:xfrm>
            <a:off x="4970517" y="59563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200000</a:t>
            </a:r>
          </a:p>
        </p:txBody>
      </p:sp>
      <p:sp>
        <p:nvSpPr>
          <p:cNvPr id="234" name="Line 220"/>
          <p:cNvSpPr>
            <a:spLocks noChangeShapeType="1"/>
          </p:cNvSpPr>
          <p:nvPr/>
        </p:nvSpPr>
        <p:spPr bwMode="auto">
          <a:xfrm>
            <a:off x="6943725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6" name="Rectangle 221"/>
          <p:cNvSpPr>
            <a:spLocks noChangeArrowheads="1"/>
          </p:cNvSpPr>
          <p:nvPr/>
        </p:nvSpPr>
        <p:spPr bwMode="auto">
          <a:xfrm>
            <a:off x="6561192" y="59563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300000</a:t>
            </a:r>
          </a:p>
        </p:txBody>
      </p:sp>
      <p:sp>
        <p:nvSpPr>
          <p:cNvPr id="237" name="Line 222"/>
          <p:cNvSpPr>
            <a:spLocks noChangeShapeType="1"/>
          </p:cNvSpPr>
          <p:nvPr/>
        </p:nvSpPr>
        <p:spPr bwMode="auto">
          <a:xfrm>
            <a:off x="85344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39" name="Rectangle 223"/>
          <p:cNvSpPr>
            <a:spLocks noChangeArrowheads="1"/>
          </p:cNvSpPr>
          <p:nvPr/>
        </p:nvSpPr>
        <p:spPr bwMode="auto">
          <a:xfrm>
            <a:off x="8151866" y="59563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400000</a:t>
            </a:r>
          </a:p>
        </p:txBody>
      </p:sp>
      <p:sp>
        <p:nvSpPr>
          <p:cNvPr id="240" name="Line 224"/>
          <p:cNvSpPr>
            <a:spLocks noChangeShapeType="1"/>
          </p:cNvSpPr>
          <p:nvPr/>
        </p:nvSpPr>
        <p:spPr bwMode="auto">
          <a:xfrm>
            <a:off x="10125075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1" name="Rectangle 225"/>
          <p:cNvSpPr>
            <a:spLocks noChangeArrowheads="1"/>
          </p:cNvSpPr>
          <p:nvPr/>
        </p:nvSpPr>
        <p:spPr bwMode="auto">
          <a:xfrm>
            <a:off x="9742541" y="59563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500000</a:t>
            </a:r>
          </a:p>
        </p:txBody>
      </p:sp>
      <p:sp>
        <p:nvSpPr>
          <p:cNvPr id="2082" name="Rectangle 226"/>
          <p:cNvSpPr>
            <a:spLocks noChangeArrowheads="1"/>
          </p:cNvSpPr>
          <p:nvPr/>
        </p:nvSpPr>
        <p:spPr bwMode="auto">
          <a:xfrm>
            <a:off x="2976562" y="6250069"/>
            <a:ext cx="64938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Parents' Annual Household Income when Child is Age 15-19 ($)</a:t>
            </a:r>
          </a:p>
        </p:txBody>
      </p:sp>
      <p:sp>
        <p:nvSpPr>
          <p:cNvPr id="2086" name="Rectangle 227"/>
          <p:cNvSpPr>
            <a:spLocks noChangeArrowheads="1"/>
          </p:cNvSpPr>
          <p:nvPr/>
        </p:nvSpPr>
        <p:spPr bwMode="auto">
          <a:xfrm>
            <a:off x="6200774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29" name="TextBox 92"/>
          <p:cNvSpPr txBox="1"/>
          <p:nvPr/>
        </p:nvSpPr>
        <p:spPr>
          <a:xfrm>
            <a:off x="1524134" y="762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Household Income Distribution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For Parents with Children in 1980 Birth Cohort</a:t>
            </a:r>
          </a:p>
        </p:txBody>
      </p:sp>
    </p:spTree>
    <p:extLst>
      <p:ext uri="{BB962C8B-B14F-4D97-AF65-F5344CB8AC3E}">
        <p14:creationId xmlns:p14="http://schemas.microsoft.com/office/powerpoint/2010/main" val="3923613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2394005" y="712788"/>
            <a:ext cx="8069263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2394005" y="56689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2394005" y="4465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>
            <a:off x="2394005" y="326231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394005" y="20605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543227" y="5457825"/>
            <a:ext cx="858839" cy="2111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4267203" y="5319713"/>
            <a:ext cx="865188" cy="34925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5995987" y="5153025"/>
            <a:ext cx="865188" cy="5159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Rectangle 16"/>
          <p:cNvSpPr>
            <a:spLocks noChangeArrowheads="1"/>
          </p:cNvSpPr>
          <p:nvPr/>
        </p:nvSpPr>
        <p:spPr bwMode="auto">
          <a:xfrm>
            <a:off x="7724775" y="4892675"/>
            <a:ext cx="865188" cy="77628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" name="Rectangle 17"/>
          <p:cNvSpPr>
            <a:spLocks noChangeArrowheads="1"/>
          </p:cNvSpPr>
          <p:nvPr/>
        </p:nvSpPr>
        <p:spPr bwMode="auto">
          <a:xfrm>
            <a:off x="9453563" y="1516063"/>
            <a:ext cx="865188" cy="415290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Rectangle 19"/>
          <p:cNvSpPr>
            <a:spLocks noChangeArrowheads="1"/>
          </p:cNvSpPr>
          <p:nvPr/>
        </p:nvSpPr>
        <p:spPr bwMode="auto">
          <a:xfrm>
            <a:off x="2770187" y="51863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3.6%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0" name="Rectangle 20"/>
          <p:cNvSpPr>
            <a:spLocks noChangeArrowheads="1"/>
          </p:cNvSpPr>
          <p:nvPr/>
        </p:nvSpPr>
        <p:spPr bwMode="auto">
          <a:xfrm>
            <a:off x="4494212" y="505301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5.8%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1" name="Rectangle 21"/>
          <p:cNvSpPr>
            <a:spLocks noChangeArrowheads="1"/>
          </p:cNvSpPr>
          <p:nvPr/>
        </p:nvSpPr>
        <p:spPr bwMode="auto">
          <a:xfrm>
            <a:off x="6223000" y="48815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8.6%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7902575" y="4621213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13.0%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9631363" y="1250950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 dirty="0">
                <a:solidFill>
                  <a:srgbClr val="000000"/>
                </a:solidFill>
              </a:rPr>
              <a:t>69.0%</a:t>
            </a:r>
            <a:endParaRPr lang="en-US" altLang="en-US" b="1" dirty="0">
              <a:solidFill>
                <a:srgbClr val="000000"/>
              </a:solidFill>
            </a:endParaRPr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 flipV="1">
            <a:off x="2393951" y="7127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Line 26"/>
          <p:cNvSpPr>
            <a:spLocks noChangeShapeType="1"/>
          </p:cNvSpPr>
          <p:nvPr/>
        </p:nvSpPr>
        <p:spPr bwMode="auto">
          <a:xfrm flipH="1">
            <a:off x="2305051" y="56689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 rot="16200000">
            <a:off x="2086941" y="5471766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8" name="Line 28"/>
          <p:cNvSpPr>
            <a:spLocks noChangeShapeType="1"/>
          </p:cNvSpPr>
          <p:nvPr/>
        </p:nvSpPr>
        <p:spPr bwMode="auto">
          <a:xfrm flipH="1">
            <a:off x="2305051" y="4465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 rot="16200000">
            <a:off x="2022821" y="42684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20</a:t>
            </a:r>
          </a:p>
        </p:txBody>
      </p:sp>
      <p:sp>
        <p:nvSpPr>
          <p:cNvPr id="30" name="Line 30"/>
          <p:cNvSpPr>
            <a:spLocks noChangeShapeType="1"/>
          </p:cNvSpPr>
          <p:nvPr/>
        </p:nvSpPr>
        <p:spPr bwMode="auto">
          <a:xfrm flipH="1">
            <a:off x="2305051" y="326231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1" name="Rectangle 31"/>
          <p:cNvSpPr>
            <a:spLocks noChangeArrowheads="1"/>
          </p:cNvSpPr>
          <p:nvPr/>
        </p:nvSpPr>
        <p:spPr bwMode="auto">
          <a:xfrm rot="16200000">
            <a:off x="2022821" y="306670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40</a:t>
            </a:r>
          </a:p>
        </p:txBody>
      </p:sp>
      <p:sp>
        <p:nvSpPr>
          <p:cNvPr id="288" name="Line 32"/>
          <p:cNvSpPr>
            <a:spLocks noChangeShapeType="1"/>
          </p:cNvSpPr>
          <p:nvPr/>
        </p:nvSpPr>
        <p:spPr bwMode="auto">
          <a:xfrm flipH="1">
            <a:off x="2305051" y="20605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9" name="Rectangle 33"/>
          <p:cNvSpPr>
            <a:spLocks noChangeArrowheads="1"/>
          </p:cNvSpPr>
          <p:nvPr/>
        </p:nvSpPr>
        <p:spPr bwMode="auto">
          <a:xfrm rot="16200000">
            <a:off x="2022821" y="1863343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60</a:t>
            </a:r>
          </a:p>
        </p:txBody>
      </p:sp>
      <p:sp>
        <p:nvSpPr>
          <p:cNvPr id="290" name="Line 34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1" name="Rectangle 35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80</a:t>
            </a:r>
          </a:p>
        </p:txBody>
      </p:sp>
      <p:sp>
        <p:nvSpPr>
          <p:cNvPr id="292" name="Rectangle 36"/>
          <p:cNvSpPr>
            <a:spLocks noChangeArrowheads="1"/>
          </p:cNvSpPr>
          <p:nvPr/>
        </p:nvSpPr>
        <p:spPr bwMode="auto">
          <a:xfrm rot="16200000">
            <a:off x="815702" y="3033366"/>
            <a:ext cx="20261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Percent of Students</a:t>
            </a:r>
          </a:p>
        </p:txBody>
      </p:sp>
      <p:sp>
        <p:nvSpPr>
          <p:cNvPr id="293" name="Line 37"/>
          <p:cNvSpPr>
            <a:spLocks noChangeShapeType="1"/>
          </p:cNvSpPr>
          <p:nvPr/>
        </p:nvSpPr>
        <p:spPr bwMode="auto">
          <a:xfrm>
            <a:off x="2394005" y="5818188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4" name="Line 38"/>
          <p:cNvSpPr>
            <a:spLocks noChangeShapeType="1"/>
          </p:cNvSpPr>
          <p:nvPr/>
        </p:nvSpPr>
        <p:spPr bwMode="auto">
          <a:xfrm>
            <a:off x="29765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5" name="Rectangle 39"/>
          <p:cNvSpPr>
            <a:spLocks noChangeArrowheads="1"/>
          </p:cNvSpPr>
          <p:nvPr/>
        </p:nvSpPr>
        <p:spPr bwMode="auto">
          <a:xfrm>
            <a:off x="29146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96" name="Line 40"/>
          <p:cNvSpPr>
            <a:spLocks noChangeShapeType="1"/>
          </p:cNvSpPr>
          <p:nvPr/>
        </p:nvSpPr>
        <p:spPr bwMode="auto">
          <a:xfrm>
            <a:off x="46990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" name="Rectangle 41"/>
          <p:cNvSpPr>
            <a:spLocks noChangeArrowheads="1"/>
          </p:cNvSpPr>
          <p:nvPr/>
        </p:nvSpPr>
        <p:spPr bwMode="auto">
          <a:xfrm>
            <a:off x="4638675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298" name="Line 42"/>
          <p:cNvSpPr>
            <a:spLocks noChangeShapeType="1"/>
          </p:cNvSpPr>
          <p:nvPr/>
        </p:nvSpPr>
        <p:spPr bwMode="auto">
          <a:xfrm>
            <a:off x="6427788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9" name="Rectangle 43"/>
          <p:cNvSpPr>
            <a:spLocks noChangeArrowheads="1"/>
          </p:cNvSpPr>
          <p:nvPr/>
        </p:nvSpPr>
        <p:spPr bwMode="auto">
          <a:xfrm>
            <a:off x="6367463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300" name="Line 44"/>
          <p:cNvSpPr>
            <a:spLocks noChangeShapeType="1"/>
          </p:cNvSpPr>
          <p:nvPr/>
        </p:nvSpPr>
        <p:spPr bwMode="auto">
          <a:xfrm>
            <a:off x="81581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1" name="Rectangle 45"/>
          <p:cNvSpPr>
            <a:spLocks noChangeArrowheads="1"/>
          </p:cNvSpPr>
          <p:nvPr/>
        </p:nvSpPr>
        <p:spPr bwMode="auto">
          <a:xfrm>
            <a:off x="80962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302" name="Line 46"/>
          <p:cNvSpPr>
            <a:spLocks noChangeShapeType="1"/>
          </p:cNvSpPr>
          <p:nvPr/>
        </p:nvSpPr>
        <p:spPr bwMode="auto">
          <a:xfrm>
            <a:off x="98869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3" name="Rectangle 47"/>
          <p:cNvSpPr>
            <a:spLocks noChangeArrowheads="1"/>
          </p:cNvSpPr>
          <p:nvPr/>
        </p:nvSpPr>
        <p:spPr bwMode="auto">
          <a:xfrm>
            <a:off x="9825039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304" name="Rectangle 48"/>
          <p:cNvSpPr>
            <a:spLocks noChangeArrowheads="1"/>
          </p:cNvSpPr>
          <p:nvPr/>
        </p:nvSpPr>
        <p:spPr bwMode="auto">
          <a:xfrm>
            <a:off x="5241927" y="6250069"/>
            <a:ext cx="23467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Parent Income Quintile</a:t>
            </a:r>
          </a:p>
        </p:txBody>
      </p:sp>
      <p:sp>
        <p:nvSpPr>
          <p:cNvPr id="305" name="Rectangle 49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Stanford University</a:t>
            </a:r>
          </a:p>
        </p:txBody>
      </p:sp>
      <p:grpSp>
        <p:nvGrpSpPr>
          <p:cNvPr id="128" name="Group 74"/>
          <p:cNvGrpSpPr>
            <a:grpSpLocks noChangeAspect="1"/>
          </p:cNvGrpSpPr>
          <p:nvPr/>
        </p:nvGrpSpPr>
        <p:grpSpPr bwMode="auto">
          <a:xfrm>
            <a:off x="2415806" y="76204"/>
            <a:ext cx="556047" cy="838995"/>
            <a:chOff x="5100" y="48"/>
            <a:chExt cx="395" cy="596"/>
          </a:xfrm>
        </p:grpSpPr>
        <p:sp>
          <p:nvSpPr>
            <p:cNvPr id="129" name="AutoShape 73"/>
            <p:cNvSpPr>
              <a:spLocks noChangeAspect="1" noChangeArrowheads="1" noTextEdit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0" name="Rectangle 75"/>
            <p:cNvSpPr>
              <a:spLocks noChangeArrowheads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1" name="Freeform 76"/>
            <p:cNvSpPr>
              <a:spLocks noEditPoints="1"/>
            </p:cNvSpPr>
            <p:nvPr/>
          </p:nvSpPr>
          <p:spPr bwMode="auto">
            <a:xfrm>
              <a:off x="5110" y="62"/>
              <a:ext cx="371" cy="572"/>
            </a:xfrm>
            <a:custGeom>
              <a:avLst/>
              <a:gdLst>
                <a:gd name="T0" fmla="*/ 834 w 2228"/>
                <a:gd name="T1" fmla="*/ 3236 h 3432"/>
                <a:gd name="T2" fmla="*/ 1016 w 2228"/>
                <a:gd name="T3" fmla="*/ 2693 h 3432"/>
                <a:gd name="T4" fmla="*/ 948 w 2228"/>
                <a:gd name="T5" fmla="*/ 2565 h 3432"/>
                <a:gd name="T6" fmla="*/ 606 w 2228"/>
                <a:gd name="T7" fmla="*/ 2694 h 3432"/>
                <a:gd name="T8" fmla="*/ 551 w 2228"/>
                <a:gd name="T9" fmla="*/ 2572 h 3432"/>
                <a:gd name="T10" fmla="*/ 1556 w 2228"/>
                <a:gd name="T11" fmla="*/ 1425 h 3432"/>
                <a:gd name="T12" fmla="*/ 1483 w 2228"/>
                <a:gd name="T13" fmla="*/ 1554 h 3432"/>
                <a:gd name="T14" fmla="*/ 1286 w 2228"/>
                <a:gd name="T15" fmla="*/ 1521 h 3432"/>
                <a:gd name="T16" fmla="*/ 1500 w 2228"/>
                <a:gd name="T17" fmla="*/ 1702 h 3432"/>
                <a:gd name="T18" fmla="*/ 1436 w 2228"/>
                <a:gd name="T19" fmla="*/ 1741 h 3432"/>
                <a:gd name="T20" fmla="*/ 1276 w 2228"/>
                <a:gd name="T21" fmla="*/ 1751 h 3432"/>
                <a:gd name="T22" fmla="*/ 1504 w 2228"/>
                <a:gd name="T23" fmla="*/ 1915 h 3432"/>
                <a:gd name="T24" fmla="*/ 1558 w 2228"/>
                <a:gd name="T25" fmla="*/ 2080 h 3432"/>
                <a:gd name="T26" fmla="*/ 1367 w 2228"/>
                <a:gd name="T27" fmla="*/ 2008 h 3432"/>
                <a:gd name="T28" fmla="*/ 1412 w 2228"/>
                <a:gd name="T29" fmla="*/ 2120 h 3432"/>
                <a:gd name="T30" fmla="*/ 1606 w 2228"/>
                <a:gd name="T31" fmla="*/ 2285 h 3432"/>
                <a:gd name="T32" fmla="*/ 1377 w 2228"/>
                <a:gd name="T33" fmla="*/ 2242 h 3432"/>
                <a:gd name="T34" fmla="*/ 1569 w 2228"/>
                <a:gd name="T35" fmla="*/ 2401 h 3432"/>
                <a:gd name="T36" fmla="*/ 1567 w 2228"/>
                <a:gd name="T37" fmla="*/ 2545 h 3432"/>
                <a:gd name="T38" fmla="*/ 1709 w 2228"/>
                <a:gd name="T39" fmla="*/ 2821 h 3432"/>
                <a:gd name="T40" fmla="*/ 1472 w 2228"/>
                <a:gd name="T41" fmla="*/ 2705 h 3432"/>
                <a:gd name="T42" fmla="*/ 1208 w 2228"/>
                <a:gd name="T43" fmla="*/ 2676 h 3432"/>
                <a:gd name="T44" fmla="*/ 1336 w 2228"/>
                <a:gd name="T45" fmla="*/ 3225 h 3432"/>
                <a:gd name="T46" fmla="*/ 1798 w 2228"/>
                <a:gd name="T47" fmla="*/ 1425 h 3432"/>
                <a:gd name="T48" fmla="*/ 871 w 2228"/>
                <a:gd name="T49" fmla="*/ 1987 h 3432"/>
                <a:gd name="T50" fmla="*/ 729 w 2228"/>
                <a:gd name="T51" fmla="*/ 1924 h 3432"/>
                <a:gd name="T52" fmla="*/ 689 w 2228"/>
                <a:gd name="T53" fmla="*/ 1875 h 3432"/>
                <a:gd name="T54" fmla="*/ 908 w 2228"/>
                <a:gd name="T55" fmla="*/ 1726 h 3432"/>
                <a:gd name="T56" fmla="*/ 912 w 2228"/>
                <a:gd name="T57" fmla="*/ 1625 h 3432"/>
                <a:gd name="T58" fmla="*/ 739 w 2228"/>
                <a:gd name="T59" fmla="*/ 1627 h 3432"/>
                <a:gd name="T60" fmla="*/ 932 w 2228"/>
                <a:gd name="T61" fmla="*/ 1473 h 3432"/>
                <a:gd name="T62" fmla="*/ 813 w 2228"/>
                <a:gd name="T63" fmla="*/ 1477 h 3432"/>
                <a:gd name="T64" fmla="*/ 639 w 2228"/>
                <a:gd name="T65" fmla="*/ 1555 h 3432"/>
                <a:gd name="T66" fmla="*/ 775 w 2228"/>
                <a:gd name="T67" fmla="*/ 1266 h 3432"/>
                <a:gd name="T68" fmla="*/ 911 w 2228"/>
                <a:gd name="T69" fmla="*/ 1062 h 3432"/>
                <a:gd name="T70" fmla="*/ 676 w 2228"/>
                <a:gd name="T71" fmla="*/ 1121 h 3432"/>
                <a:gd name="T72" fmla="*/ 867 w 2228"/>
                <a:gd name="T73" fmla="*/ 924 h 3432"/>
                <a:gd name="T74" fmla="*/ 969 w 2228"/>
                <a:gd name="T75" fmla="*/ 795 h 3432"/>
                <a:gd name="T76" fmla="*/ 844 w 2228"/>
                <a:gd name="T77" fmla="*/ 765 h 3432"/>
                <a:gd name="T78" fmla="*/ 957 w 2228"/>
                <a:gd name="T79" fmla="*/ 637 h 3432"/>
                <a:gd name="T80" fmla="*/ 934 w 2228"/>
                <a:gd name="T81" fmla="*/ 577 h 3432"/>
                <a:gd name="T82" fmla="*/ 991 w 2228"/>
                <a:gd name="T83" fmla="*/ 490 h 3432"/>
                <a:gd name="T84" fmla="*/ 1004 w 2228"/>
                <a:gd name="T85" fmla="*/ 432 h 3432"/>
                <a:gd name="T86" fmla="*/ 1017 w 2228"/>
                <a:gd name="T87" fmla="*/ 311 h 3432"/>
                <a:gd name="T88" fmla="*/ 1108 w 2228"/>
                <a:gd name="T89" fmla="*/ 158 h 3432"/>
                <a:gd name="T90" fmla="*/ 1188 w 2228"/>
                <a:gd name="T91" fmla="*/ 287 h 3432"/>
                <a:gd name="T92" fmla="*/ 1214 w 2228"/>
                <a:gd name="T93" fmla="*/ 376 h 3432"/>
                <a:gd name="T94" fmla="*/ 1235 w 2228"/>
                <a:gd name="T95" fmla="*/ 511 h 3432"/>
                <a:gd name="T96" fmla="*/ 1225 w 2228"/>
                <a:gd name="T97" fmla="*/ 594 h 3432"/>
                <a:gd name="T98" fmla="*/ 1327 w 2228"/>
                <a:gd name="T99" fmla="*/ 707 h 3432"/>
                <a:gd name="T100" fmla="*/ 1282 w 2228"/>
                <a:gd name="T101" fmla="*/ 786 h 3432"/>
                <a:gd name="T102" fmla="*/ 1361 w 2228"/>
                <a:gd name="T103" fmla="*/ 900 h 3432"/>
                <a:gd name="T104" fmla="*/ 1303 w 2228"/>
                <a:gd name="T105" fmla="*/ 955 h 3432"/>
                <a:gd name="T106" fmla="*/ 1552 w 2228"/>
                <a:gd name="T107" fmla="*/ 1124 h 3432"/>
                <a:gd name="T108" fmla="*/ 1511 w 2228"/>
                <a:gd name="T109" fmla="*/ 1184 h 3432"/>
                <a:gd name="T110" fmla="*/ 1284 w 2228"/>
                <a:gd name="T111" fmla="*/ 1185 h 3432"/>
                <a:gd name="T112" fmla="*/ 2228 w 2228"/>
                <a:gd name="T113" fmla="*/ 2977 h 3432"/>
                <a:gd name="T114" fmla="*/ 650 w 2228"/>
                <a:gd name="T115" fmla="*/ 2337 h 3432"/>
                <a:gd name="T116" fmla="*/ 857 w 2228"/>
                <a:gd name="T117" fmla="*/ 2177 h 3432"/>
                <a:gd name="T118" fmla="*/ 621 w 2228"/>
                <a:gd name="T119" fmla="*/ 2218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8" h="3432">
                  <a:moveTo>
                    <a:pt x="612" y="2453"/>
                  </a:moveTo>
                  <a:lnTo>
                    <a:pt x="612" y="2453"/>
                  </a:lnTo>
                  <a:lnTo>
                    <a:pt x="60" y="2453"/>
                  </a:lnTo>
                  <a:lnTo>
                    <a:pt x="60" y="2951"/>
                  </a:lnTo>
                  <a:lnTo>
                    <a:pt x="495" y="3371"/>
                  </a:lnTo>
                  <a:lnTo>
                    <a:pt x="635" y="3371"/>
                  </a:lnTo>
                  <a:lnTo>
                    <a:pt x="667" y="3367"/>
                  </a:lnTo>
                  <a:lnTo>
                    <a:pt x="695" y="3361"/>
                  </a:lnTo>
                  <a:lnTo>
                    <a:pt x="720" y="3351"/>
                  </a:lnTo>
                  <a:lnTo>
                    <a:pt x="742" y="3338"/>
                  </a:lnTo>
                  <a:lnTo>
                    <a:pt x="762" y="3324"/>
                  </a:lnTo>
                  <a:lnTo>
                    <a:pt x="780" y="3308"/>
                  </a:lnTo>
                  <a:lnTo>
                    <a:pt x="795" y="3290"/>
                  </a:lnTo>
                  <a:lnTo>
                    <a:pt x="810" y="3272"/>
                  </a:lnTo>
                  <a:lnTo>
                    <a:pt x="823" y="3254"/>
                  </a:lnTo>
                  <a:lnTo>
                    <a:pt x="834" y="3236"/>
                  </a:lnTo>
                  <a:lnTo>
                    <a:pt x="846" y="3219"/>
                  </a:lnTo>
                  <a:lnTo>
                    <a:pt x="856" y="3203"/>
                  </a:lnTo>
                  <a:lnTo>
                    <a:pt x="876" y="3175"/>
                  </a:lnTo>
                  <a:lnTo>
                    <a:pt x="900" y="3149"/>
                  </a:lnTo>
                  <a:lnTo>
                    <a:pt x="926" y="3126"/>
                  </a:lnTo>
                  <a:lnTo>
                    <a:pt x="951" y="3103"/>
                  </a:lnTo>
                  <a:lnTo>
                    <a:pt x="973" y="3082"/>
                  </a:lnTo>
                  <a:lnTo>
                    <a:pt x="985" y="3067"/>
                  </a:lnTo>
                  <a:lnTo>
                    <a:pt x="994" y="3048"/>
                  </a:lnTo>
                  <a:lnTo>
                    <a:pt x="1002" y="3025"/>
                  </a:lnTo>
                  <a:lnTo>
                    <a:pt x="1007" y="2999"/>
                  </a:lnTo>
                  <a:lnTo>
                    <a:pt x="1012" y="2971"/>
                  </a:lnTo>
                  <a:lnTo>
                    <a:pt x="1014" y="2941"/>
                  </a:lnTo>
                  <a:lnTo>
                    <a:pt x="1016" y="2910"/>
                  </a:lnTo>
                  <a:lnTo>
                    <a:pt x="1016" y="2876"/>
                  </a:lnTo>
                  <a:lnTo>
                    <a:pt x="1016" y="2693"/>
                  </a:lnTo>
                  <a:lnTo>
                    <a:pt x="1017" y="2694"/>
                  </a:lnTo>
                  <a:lnTo>
                    <a:pt x="1017" y="2651"/>
                  </a:lnTo>
                  <a:lnTo>
                    <a:pt x="1017" y="2651"/>
                  </a:lnTo>
                  <a:lnTo>
                    <a:pt x="1017" y="2622"/>
                  </a:lnTo>
                  <a:lnTo>
                    <a:pt x="1017" y="2620"/>
                  </a:lnTo>
                  <a:lnTo>
                    <a:pt x="1017" y="2617"/>
                  </a:lnTo>
                  <a:lnTo>
                    <a:pt x="1017" y="2614"/>
                  </a:lnTo>
                  <a:lnTo>
                    <a:pt x="1017" y="2535"/>
                  </a:lnTo>
                  <a:lnTo>
                    <a:pt x="1016" y="2530"/>
                  </a:lnTo>
                  <a:lnTo>
                    <a:pt x="1013" y="2525"/>
                  </a:lnTo>
                  <a:lnTo>
                    <a:pt x="1007" y="2523"/>
                  </a:lnTo>
                  <a:lnTo>
                    <a:pt x="1000" y="2524"/>
                  </a:lnTo>
                  <a:lnTo>
                    <a:pt x="990" y="2529"/>
                  </a:lnTo>
                  <a:lnTo>
                    <a:pt x="978" y="2537"/>
                  </a:lnTo>
                  <a:lnTo>
                    <a:pt x="964" y="2549"/>
                  </a:lnTo>
                  <a:lnTo>
                    <a:pt x="948" y="2565"/>
                  </a:lnTo>
                  <a:lnTo>
                    <a:pt x="928" y="2582"/>
                  </a:lnTo>
                  <a:lnTo>
                    <a:pt x="907" y="2594"/>
                  </a:lnTo>
                  <a:lnTo>
                    <a:pt x="884" y="2602"/>
                  </a:lnTo>
                  <a:lnTo>
                    <a:pt x="860" y="2608"/>
                  </a:lnTo>
                  <a:lnTo>
                    <a:pt x="836" y="2611"/>
                  </a:lnTo>
                  <a:lnTo>
                    <a:pt x="814" y="2613"/>
                  </a:lnTo>
                  <a:lnTo>
                    <a:pt x="793" y="2614"/>
                  </a:lnTo>
                  <a:lnTo>
                    <a:pt x="775" y="2615"/>
                  </a:lnTo>
                  <a:lnTo>
                    <a:pt x="760" y="2619"/>
                  </a:lnTo>
                  <a:lnTo>
                    <a:pt x="741" y="2624"/>
                  </a:lnTo>
                  <a:lnTo>
                    <a:pt x="721" y="2632"/>
                  </a:lnTo>
                  <a:lnTo>
                    <a:pt x="698" y="2641"/>
                  </a:lnTo>
                  <a:lnTo>
                    <a:pt x="675" y="2653"/>
                  </a:lnTo>
                  <a:lnTo>
                    <a:pt x="652" y="2666"/>
                  </a:lnTo>
                  <a:lnTo>
                    <a:pt x="628" y="2679"/>
                  </a:lnTo>
                  <a:lnTo>
                    <a:pt x="606" y="2694"/>
                  </a:lnTo>
                  <a:lnTo>
                    <a:pt x="587" y="2708"/>
                  </a:lnTo>
                  <a:lnTo>
                    <a:pt x="570" y="2723"/>
                  </a:lnTo>
                  <a:lnTo>
                    <a:pt x="557" y="2737"/>
                  </a:lnTo>
                  <a:lnTo>
                    <a:pt x="549" y="2745"/>
                  </a:lnTo>
                  <a:lnTo>
                    <a:pt x="539" y="2750"/>
                  </a:lnTo>
                  <a:lnTo>
                    <a:pt x="530" y="2749"/>
                  </a:lnTo>
                  <a:lnTo>
                    <a:pt x="523" y="2743"/>
                  </a:lnTo>
                  <a:lnTo>
                    <a:pt x="516" y="2733"/>
                  </a:lnTo>
                  <a:lnTo>
                    <a:pt x="512" y="2720"/>
                  </a:lnTo>
                  <a:lnTo>
                    <a:pt x="512" y="2703"/>
                  </a:lnTo>
                  <a:lnTo>
                    <a:pt x="514" y="2682"/>
                  </a:lnTo>
                  <a:lnTo>
                    <a:pt x="514" y="2682"/>
                  </a:lnTo>
                  <a:lnTo>
                    <a:pt x="520" y="2661"/>
                  </a:lnTo>
                  <a:lnTo>
                    <a:pt x="528" y="2635"/>
                  </a:lnTo>
                  <a:lnTo>
                    <a:pt x="538" y="2606"/>
                  </a:lnTo>
                  <a:lnTo>
                    <a:pt x="551" y="2572"/>
                  </a:lnTo>
                  <a:lnTo>
                    <a:pt x="561" y="2552"/>
                  </a:lnTo>
                  <a:lnTo>
                    <a:pt x="575" y="2535"/>
                  </a:lnTo>
                  <a:lnTo>
                    <a:pt x="590" y="2519"/>
                  </a:lnTo>
                  <a:lnTo>
                    <a:pt x="606" y="2506"/>
                  </a:lnTo>
                  <a:lnTo>
                    <a:pt x="623" y="2494"/>
                  </a:lnTo>
                  <a:lnTo>
                    <a:pt x="640" y="2484"/>
                  </a:lnTo>
                  <a:lnTo>
                    <a:pt x="654" y="2477"/>
                  </a:lnTo>
                  <a:lnTo>
                    <a:pt x="666" y="2470"/>
                  </a:lnTo>
                  <a:lnTo>
                    <a:pt x="673" y="2467"/>
                  </a:lnTo>
                  <a:lnTo>
                    <a:pt x="675" y="2466"/>
                  </a:lnTo>
                  <a:lnTo>
                    <a:pt x="677" y="2465"/>
                  </a:lnTo>
                  <a:lnTo>
                    <a:pt x="682" y="2462"/>
                  </a:lnTo>
                  <a:lnTo>
                    <a:pt x="688" y="2458"/>
                  </a:lnTo>
                  <a:lnTo>
                    <a:pt x="695" y="2453"/>
                  </a:lnTo>
                  <a:lnTo>
                    <a:pt x="612" y="2453"/>
                  </a:lnTo>
                  <a:close/>
                  <a:moveTo>
                    <a:pt x="1556" y="1425"/>
                  </a:moveTo>
                  <a:lnTo>
                    <a:pt x="1571" y="1451"/>
                  </a:lnTo>
                  <a:lnTo>
                    <a:pt x="1581" y="1483"/>
                  </a:lnTo>
                  <a:lnTo>
                    <a:pt x="1590" y="1521"/>
                  </a:lnTo>
                  <a:lnTo>
                    <a:pt x="1596" y="1564"/>
                  </a:lnTo>
                  <a:lnTo>
                    <a:pt x="1595" y="1575"/>
                  </a:lnTo>
                  <a:lnTo>
                    <a:pt x="1590" y="1583"/>
                  </a:lnTo>
                  <a:lnTo>
                    <a:pt x="1584" y="1586"/>
                  </a:lnTo>
                  <a:lnTo>
                    <a:pt x="1575" y="1587"/>
                  </a:lnTo>
                  <a:lnTo>
                    <a:pt x="1565" y="1587"/>
                  </a:lnTo>
                  <a:lnTo>
                    <a:pt x="1554" y="1585"/>
                  </a:lnTo>
                  <a:lnTo>
                    <a:pt x="1545" y="1581"/>
                  </a:lnTo>
                  <a:lnTo>
                    <a:pt x="1536" y="1577"/>
                  </a:lnTo>
                  <a:lnTo>
                    <a:pt x="1529" y="1574"/>
                  </a:lnTo>
                  <a:lnTo>
                    <a:pt x="1516" y="1566"/>
                  </a:lnTo>
                  <a:lnTo>
                    <a:pt x="1501" y="1560"/>
                  </a:lnTo>
                  <a:lnTo>
                    <a:pt x="1483" y="1554"/>
                  </a:lnTo>
                  <a:lnTo>
                    <a:pt x="1469" y="1550"/>
                  </a:lnTo>
                  <a:lnTo>
                    <a:pt x="1452" y="1545"/>
                  </a:lnTo>
                  <a:lnTo>
                    <a:pt x="1433" y="1538"/>
                  </a:lnTo>
                  <a:lnTo>
                    <a:pt x="1414" y="1531"/>
                  </a:lnTo>
                  <a:lnTo>
                    <a:pt x="1393" y="1523"/>
                  </a:lnTo>
                  <a:lnTo>
                    <a:pt x="1375" y="1515"/>
                  </a:lnTo>
                  <a:lnTo>
                    <a:pt x="1358" y="1508"/>
                  </a:lnTo>
                  <a:lnTo>
                    <a:pt x="1343" y="1502"/>
                  </a:lnTo>
                  <a:lnTo>
                    <a:pt x="1333" y="1499"/>
                  </a:lnTo>
                  <a:lnTo>
                    <a:pt x="1320" y="1497"/>
                  </a:lnTo>
                  <a:lnTo>
                    <a:pt x="1308" y="1499"/>
                  </a:lnTo>
                  <a:lnTo>
                    <a:pt x="1298" y="1503"/>
                  </a:lnTo>
                  <a:lnTo>
                    <a:pt x="1292" y="1510"/>
                  </a:lnTo>
                  <a:lnTo>
                    <a:pt x="1287" y="1514"/>
                  </a:lnTo>
                  <a:lnTo>
                    <a:pt x="1287" y="1514"/>
                  </a:lnTo>
                  <a:lnTo>
                    <a:pt x="1286" y="1521"/>
                  </a:lnTo>
                  <a:lnTo>
                    <a:pt x="1286" y="1528"/>
                  </a:lnTo>
                  <a:lnTo>
                    <a:pt x="1288" y="1536"/>
                  </a:lnTo>
                  <a:lnTo>
                    <a:pt x="1292" y="1544"/>
                  </a:lnTo>
                  <a:lnTo>
                    <a:pt x="1294" y="1548"/>
                  </a:lnTo>
                  <a:lnTo>
                    <a:pt x="1295" y="1550"/>
                  </a:lnTo>
                  <a:lnTo>
                    <a:pt x="1307" y="1573"/>
                  </a:lnTo>
                  <a:lnTo>
                    <a:pt x="1322" y="1590"/>
                  </a:lnTo>
                  <a:lnTo>
                    <a:pt x="1338" y="1605"/>
                  </a:lnTo>
                  <a:lnTo>
                    <a:pt x="1356" y="1616"/>
                  </a:lnTo>
                  <a:lnTo>
                    <a:pt x="1376" y="1626"/>
                  </a:lnTo>
                  <a:lnTo>
                    <a:pt x="1396" y="1636"/>
                  </a:lnTo>
                  <a:lnTo>
                    <a:pt x="1418" y="1646"/>
                  </a:lnTo>
                  <a:lnTo>
                    <a:pt x="1441" y="1657"/>
                  </a:lnTo>
                  <a:lnTo>
                    <a:pt x="1463" y="1672"/>
                  </a:lnTo>
                  <a:lnTo>
                    <a:pt x="1485" y="1689"/>
                  </a:lnTo>
                  <a:lnTo>
                    <a:pt x="1500" y="1702"/>
                  </a:lnTo>
                  <a:lnTo>
                    <a:pt x="1511" y="1714"/>
                  </a:lnTo>
                  <a:lnTo>
                    <a:pt x="1518" y="1723"/>
                  </a:lnTo>
                  <a:lnTo>
                    <a:pt x="1521" y="1732"/>
                  </a:lnTo>
                  <a:lnTo>
                    <a:pt x="1520" y="1738"/>
                  </a:lnTo>
                  <a:lnTo>
                    <a:pt x="1518" y="1743"/>
                  </a:lnTo>
                  <a:lnTo>
                    <a:pt x="1512" y="1745"/>
                  </a:lnTo>
                  <a:lnTo>
                    <a:pt x="1507" y="1747"/>
                  </a:lnTo>
                  <a:lnTo>
                    <a:pt x="1500" y="1747"/>
                  </a:lnTo>
                  <a:lnTo>
                    <a:pt x="1495" y="1746"/>
                  </a:lnTo>
                  <a:lnTo>
                    <a:pt x="1488" y="1744"/>
                  </a:lnTo>
                  <a:lnTo>
                    <a:pt x="1478" y="1741"/>
                  </a:lnTo>
                  <a:lnTo>
                    <a:pt x="1467" y="1739"/>
                  </a:lnTo>
                  <a:lnTo>
                    <a:pt x="1455" y="1739"/>
                  </a:lnTo>
                  <a:lnTo>
                    <a:pt x="1446" y="1740"/>
                  </a:lnTo>
                  <a:lnTo>
                    <a:pt x="1439" y="1741"/>
                  </a:lnTo>
                  <a:lnTo>
                    <a:pt x="1436" y="1741"/>
                  </a:lnTo>
                  <a:lnTo>
                    <a:pt x="1413" y="1746"/>
                  </a:lnTo>
                  <a:lnTo>
                    <a:pt x="1392" y="1747"/>
                  </a:lnTo>
                  <a:lnTo>
                    <a:pt x="1374" y="1747"/>
                  </a:lnTo>
                  <a:lnTo>
                    <a:pt x="1359" y="1744"/>
                  </a:lnTo>
                  <a:lnTo>
                    <a:pt x="1343" y="1740"/>
                  </a:lnTo>
                  <a:lnTo>
                    <a:pt x="1331" y="1734"/>
                  </a:lnTo>
                  <a:lnTo>
                    <a:pt x="1318" y="1728"/>
                  </a:lnTo>
                  <a:lnTo>
                    <a:pt x="1303" y="1722"/>
                  </a:lnTo>
                  <a:lnTo>
                    <a:pt x="1289" y="1718"/>
                  </a:lnTo>
                  <a:lnTo>
                    <a:pt x="1279" y="1716"/>
                  </a:lnTo>
                  <a:lnTo>
                    <a:pt x="1272" y="1717"/>
                  </a:lnTo>
                  <a:lnTo>
                    <a:pt x="1269" y="1721"/>
                  </a:lnTo>
                  <a:lnTo>
                    <a:pt x="1268" y="1727"/>
                  </a:lnTo>
                  <a:lnTo>
                    <a:pt x="1269" y="1733"/>
                  </a:lnTo>
                  <a:lnTo>
                    <a:pt x="1272" y="1742"/>
                  </a:lnTo>
                  <a:lnTo>
                    <a:pt x="1276" y="1751"/>
                  </a:lnTo>
                  <a:lnTo>
                    <a:pt x="1282" y="1759"/>
                  </a:lnTo>
                  <a:lnTo>
                    <a:pt x="1287" y="1767"/>
                  </a:lnTo>
                  <a:lnTo>
                    <a:pt x="1293" y="1774"/>
                  </a:lnTo>
                  <a:lnTo>
                    <a:pt x="1298" y="1780"/>
                  </a:lnTo>
                  <a:lnTo>
                    <a:pt x="1306" y="1787"/>
                  </a:lnTo>
                  <a:lnTo>
                    <a:pt x="1316" y="1797"/>
                  </a:lnTo>
                  <a:lnTo>
                    <a:pt x="1332" y="1808"/>
                  </a:lnTo>
                  <a:lnTo>
                    <a:pt x="1348" y="1820"/>
                  </a:lnTo>
                  <a:lnTo>
                    <a:pt x="1366" y="1832"/>
                  </a:lnTo>
                  <a:lnTo>
                    <a:pt x="1386" y="1844"/>
                  </a:lnTo>
                  <a:lnTo>
                    <a:pt x="1404" y="1856"/>
                  </a:lnTo>
                  <a:lnTo>
                    <a:pt x="1421" y="1865"/>
                  </a:lnTo>
                  <a:lnTo>
                    <a:pt x="1436" y="1874"/>
                  </a:lnTo>
                  <a:lnTo>
                    <a:pt x="1448" y="1881"/>
                  </a:lnTo>
                  <a:lnTo>
                    <a:pt x="1478" y="1897"/>
                  </a:lnTo>
                  <a:lnTo>
                    <a:pt x="1504" y="1915"/>
                  </a:lnTo>
                  <a:lnTo>
                    <a:pt x="1526" y="1936"/>
                  </a:lnTo>
                  <a:lnTo>
                    <a:pt x="1545" y="1959"/>
                  </a:lnTo>
                  <a:lnTo>
                    <a:pt x="1561" y="1985"/>
                  </a:lnTo>
                  <a:lnTo>
                    <a:pt x="1574" y="2012"/>
                  </a:lnTo>
                  <a:lnTo>
                    <a:pt x="1585" y="2041"/>
                  </a:lnTo>
                  <a:lnTo>
                    <a:pt x="1590" y="2058"/>
                  </a:lnTo>
                  <a:lnTo>
                    <a:pt x="1593" y="2071"/>
                  </a:lnTo>
                  <a:lnTo>
                    <a:pt x="1593" y="2081"/>
                  </a:lnTo>
                  <a:lnTo>
                    <a:pt x="1592" y="2088"/>
                  </a:lnTo>
                  <a:lnTo>
                    <a:pt x="1590" y="2091"/>
                  </a:lnTo>
                  <a:lnTo>
                    <a:pt x="1586" y="2092"/>
                  </a:lnTo>
                  <a:lnTo>
                    <a:pt x="1581" y="2091"/>
                  </a:lnTo>
                  <a:lnTo>
                    <a:pt x="1576" y="2090"/>
                  </a:lnTo>
                  <a:lnTo>
                    <a:pt x="1571" y="2086"/>
                  </a:lnTo>
                  <a:lnTo>
                    <a:pt x="1565" y="2084"/>
                  </a:lnTo>
                  <a:lnTo>
                    <a:pt x="1558" y="2080"/>
                  </a:lnTo>
                  <a:lnTo>
                    <a:pt x="1551" y="2076"/>
                  </a:lnTo>
                  <a:lnTo>
                    <a:pt x="1545" y="2071"/>
                  </a:lnTo>
                  <a:lnTo>
                    <a:pt x="1537" y="2066"/>
                  </a:lnTo>
                  <a:lnTo>
                    <a:pt x="1527" y="2063"/>
                  </a:lnTo>
                  <a:lnTo>
                    <a:pt x="1514" y="2059"/>
                  </a:lnTo>
                  <a:lnTo>
                    <a:pt x="1498" y="2059"/>
                  </a:lnTo>
                  <a:lnTo>
                    <a:pt x="1473" y="2059"/>
                  </a:lnTo>
                  <a:lnTo>
                    <a:pt x="1453" y="2057"/>
                  </a:lnTo>
                  <a:lnTo>
                    <a:pt x="1433" y="2053"/>
                  </a:lnTo>
                  <a:lnTo>
                    <a:pt x="1416" y="2045"/>
                  </a:lnTo>
                  <a:lnTo>
                    <a:pt x="1398" y="2032"/>
                  </a:lnTo>
                  <a:lnTo>
                    <a:pt x="1386" y="2023"/>
                  </a:lnTo>
                  <a:lnTo>
                    <a:pt x="1377" y="2013"/>
                  </a:lnTo>
                  <a:lnTo>
                    <a:pt x="1376" y="2013"/>
                  </a:lnTo>
                  <a:lnTo>
                    <a:pt x="1376" y="2013"/>
                  </a:lnTo>
                  <a:lnTo>
                    <a:pt x="1367" y="2008"/>
                  </a:lnTo>
                  <a:lnTo>
                    <a:pt x="1362" y="2010"/>
                  </a:lnTo>
                  <a:lnTo>
                    <a:pt x="1358" y="2014"/>
                  </a:lnTo>
                  <a:lnTo>
                    <a:pt x="1354" y="2021"/>
                  </a:lnTo>
                  <a:lnTo>
                    <a:pt x="1353" y="2031"/>
                  </a:lnTo>
                  <a:lnTo>
                    <a:pt x="1352" y="2043"/>
                  </a:lnTo>
                  <a:lnTo>
                    <a:pt x="1353" y="2054"/>
                  </a:lnTo>
                  <a:lnTo>
                    <a:pt x="1354" y="2064"/>
                  </a:lnTo>
                  <a:lnTo>
                    <a:pt x="1355" y="2072"/>
                  </a:lnTo>
                  <a:lnTo>
                    <a:pt x="1358" y="2078"/>
                  </a:lnTo>
                  <a:lnTo>
                    <a:pt x="1363" y="2088"/>
                  </a:lnTo>
                  <a:lnTo>
                    <a:pt x="1368" y="2095"/>
                  </a:lnTo>
                  <a:lnTo>
                    <a:pt x="1374" y="2101"/>
                  </a:lnTo>
                  <a:lnTo>
                    <a:pt x="1381" y="2106"/>
                  </a:lnTo>
                  <a:lnTo>
                    <a:pt x="1390" y="2110"/>
                  </a:lnTo>
                  <a:lnTo>
                    <a:pt x="1400" y="2115"/>
                  </a:lnTo>
                  <a:lnTo>
                    <a:pt x="1412" y="2120"/>
                  </a:lnTo>
                  <a:lnTo>
                    <a:pt x="1427" y="2125"/>
                  </a:lnTo>
                  <a:lnTo>
                    <a:pt x="1445" y="2133"/>
                  </a:lnTo>
                  <a:lnTo>
                    <a:pt x="1466" y="2143"/>
                  </a:lnTo>
                  <a:lnTo>
                    <a:pt x="1491" y="2155"/>
                  </a:lnTo>
                  <a:lnTo>
                    <a:pt x="1520" y="2169"/>
                  </a:lnTo>
                  <a:lnTo>
                    <a:pt x="1544" y="2183"/>
                  </a:lnTo>
                  <a:lnTo>
                    <a:pt x="1561" y="2198"/>
                  </a:lnTo>
                  <a:lnTo>
                    <a:pt x="1575" y="2213"/>
                  </a:lnTo>
                  <a:lnTo>
                    <a:pt x="1585" y="2227"/>
                  </a:lnTo>
                  <a:lnTo>
                    <a:pt x="1592" y="2240"/>
                  </a:lnTo>
                  <a:lnTo>
                    <a:pt x="1598" y="2251"/>
                  </a:lnTo>
                  <a:lnTo>
                    <a:pt x="1601" y="2261"/>
                  </a:lnTo>
                  <a:lnTo>
                    <a:pt x="1603" y="2268"/>
                  </a:lnTo>
                  <a:lnTo>
                    <a:pt x="1606" y="2275"/>
                  </a:lnTo>
                  <a:lnTo>
                    <a:pt x="1607" y="2280"/>
                  </a:lnTo>
                  <a:lnTo>
                    <a:pt x="1606" y="2285"/>
                  </a:lnTo>
                  <a:lnTo>
                    <a:pt x="1603" y="2288"/>
                  </a:lnTo>
                  <a:lnTo>
                    <a:pt x="1596" y="2290"/>
                  </a:lnTo>
                  <a:lnTo>
                    <a:pt x="1587" y="2290"/>
                  </a:lnTo>
                  <a:lnTo>
                    <a:pt x="1573" y="2290"/>
                  </a:lnTo>
                  <a:lnTo>
                    <a:pt x="1554" y="2288"/>
                  </a:lnTo>
                  <a:lnTo>
                    <a:pt x="1529" y="2285"/>
                  </a:lnTo>
                  <a:lnTo>
                    <a:pt x="1513" y="2281"/>
                  </a:lnTo>
                  <a:lnTo>
                    <a:pt x="1494" y="2277"/>
                  </a:lnTo>
                  <a:lnTo>
                    <a:pt x="1474" y="2270"/>
                  </a:lnTo>
                  <a:lnTo>
                    <a:pt x="1455" y="2262"/>
                  </a:lnTo>
                  <a:lnTo>
                    <a:pt x="1436" y="2254"/>
                  </a:lnTo>
                  <a:lnTo>
                    <a:pt x="1422" y="2246"/>
                  </a:lnTo>
                  <a:lnTo>
                    <a:pt x="1412" y="2241"/>
                  </a:lnTo>
                  <a:lnTo>
                    <a:pt x="1401" y="2239"/>
                  </a:lnTo>
                  <a:lnTo>
                    <a:pt x="1389" y="2239"/>
                  </a:lnTo>
                  <a:lnTo>
                    <a:pt x="1377" y="2242"/>
                  </a:lnTo>
                  <a:lnTo>
                    <a:pt x="1367" y="2248"/>
                  </a:lnTo>
                  <a:lnTo>
                    <a:pt x="1360" y="2255"/>
                  </a:lnTo>
                  <a:lnTo>
                    <a:pt x="1354" y="2266"/>
                  </a:lnTo>
                  <a:lnTo>
                    <a:pt x="1354" y="2278"/>
                  </a:lnTo>
                  <a:lnTo>
                    <a:pt x="1365" y="2300"/>
                  </a:lnTo>
                  <a:lnTo>
                    <a:pt x="1381" y="2319"/>
                  </a:lnTo>
                  <a:lnTo>
                    <a:pt x="1400" y="2337"/>
                  </a:lnTo>
                  <a:lnTo>
                    <a:pt x="1420" y="2351"/>
                  </a:lnTo>
                  <a:lnTo>
                    <a:pt x="1443" y="2362"/>
                  </a:lnTo>
                  <a:lnTo>
                    <a:pt x="1467" y="2369"/>
                  </a:lnTo>
                  <a:lnTo>
                    <a:pt x="1491" y="2374"/>
                  </a:lnTo>
                  <a:lnTo>
                    <a:pt x="1516" y="2378"/>
                  </a:lnTo>
                  <a:lnTo>
                    <a:pt x="1536" y="2383"/>
                  </a:lnTo>
                  <a:lnTo>
                    <a:pt x="1552" y="2389"/>
                  </a:lnTo>
                  <a:lnTo>
                    <a:pt x="1562" y="2394"/>
                  </a:lnTo>
                  <a:lnTo>
                    <a:pt x="1569" y="2401"/>
                  </a:lnTo>
                  <a:lnTo>
                    <a:pt x="1576" y="2412"/>
                  </a:lnTo>
                  <a:lnTo>
                    <a:pt x="1577" y="2422"/>
                  </a:lnTo>
                  <a:lnTo>
                    <a:pt x="1575" y="2433"/>
                  </a:lnTo>
                  <a:lnTo>
                    <a:pt x="1571" y="2444"/>
                  </a:lnTo>
                  <a:lnTo>
                    <a:pt x="1565" y="2454"/>
                  </a:lnTo>
                  <a:lnTo>
                    <a:pt x="1559" y="2462"/>
                  </a:lnTo>
                  <a:lnTo>
                    <a:pt x="1553" y="2469"/>
                  </a:lnTo>
                  <a:lnTo>
                    <a:pt x="1549" y="2473"/>
                  </a:lnTo>
                  <a:lnTo>
                    <a:pt x="1547" y="2474"/>
                  </a:lnTo>
                  <a:lnTo>
                    <a:pt x="1539" y="2486"/>
                  </a:lnTo>
                  <a:lnTo>
                    <a:pt x="1537" y="2499"/>
                  </a:lnTo>
                  <a:lnTo>
                    <a:pt x="1539" y="2511"/>
                  </a:lnTo>
                  <a:lnTo>
                    <a:pt x="1544" y="2522"/>
                  </a:lnTo>
                  <a:lnTo>
                    <a:pt x="1551" y="2532"/>
                  </a:lnTo>
                  <a:lnTo>
                    <a:pt x="1559" y="2539"/>
                  </a:lnTo>
                  <a:lnTo>
                    <a:pt x="1567" y="2545"/>
                  </a:lnTo>
                  <a:lnTo>
                    <a:pt x="1581" y="2552"/>
                  </a:lnTo>
                  <a:lnTo>
                    <a:pt x="1598" y="2562"/>
                  </a:lnTo>
                  <a:lnTo>
                    <a:pt x="1615" y="2574"/>
                  </a:lnTo>
                  <a:lnTo>
                    <a:pt x="1632" y="2588"/>
                  </a:lnTo>
                  <a:lnTo>
                    <a:pt x="1648" y="2604"/>
                  </a:lnTo>
                  <a:lnTo>
                    <a:pt x="1662" y="2623"/>
                  </a:lnTo>
                  <a:lnTo>
                    <a:pt x="1673" y="2642"/>
                  </a:lnTo>
                  <a:lnTo>
                    <a:pt x="1687" y="2679"/>
                  </a:lnTo>
                  <a:lnTo>
                    <a:pt x="1698" y="2712"/>
                  </a:lnTo>
                  <a:lnTo>
                    <a:pt x="1707" y="2739"/>
                  </a:lnTo>
                  <a:lnTo>
                    <a:pt x="1712" y="2762"/>
                  </a:lnTo>
                  <a:lnTo>
                    <a:pt x="1715" y="2781"/>
                  </a:lnTo>
                  <a:lnTo>
                    <a:pt x="1717" y="2795"/>
                  </a:lnTo>
                  <a:lnTo>
                    <a:pt x="1715" y="2807"/>
                  </a:lnTo>
                  <a:lnTo>
                    <a:pt x="1713" y="2816"/>
                  </a:lnTo>
                  <a:lnTo>
                    <a:pt x="1709" y="2821"/>
                  </a:lnTo>
                  <a:lnTo>
                    <a:pt x="1704" y="2824"/>
                  </a:lnTo>
                  <a:lnTo>
                    <a:pt x="1696" y="2825"/>
                  </a:lnTo>
                  <a:lnTo>
                    <a:pt x="1688" y="2824"/>
                  </a:lnTo>
                  <a:lnTo>
                    <a:pt x="1681" y="2822"/>
                  </a:lnTo>
                  <a:lnTo>
                    <a:pt x="1672" y="2818"/>
                  </a:lnTo>
                  <a:lnTo>
                    <a:pt x="1664" y="2814"/>
                  </a:lnTo>
                  <a:lnTo>
                    <a:pt x="1654" y="2808"/>
                  </a:lnTo>
                  <a:lnTo>
                    <a:pt x="1645" y="2804"/>
                  </a:lnTo>
                  <a:lnTo>
                    <a:pt x="1636" y="2798"/>
                  </a:lnTo>
                  <a:lnTo>
                    <a:pt x="1629" y="2793"/>
                  </a:lnTo>
                  <a:lnTo>
                    <a:pt x="1609" y="2780"/>
                  </a:lnTo>
                  <a:lnTo>
                    <a:pt x="1587" y="2765"/>
                  </a:lnTo>
                  <a:lnTo>
                    <a:pt x="1561" y="2749"/>
                  </a:lnTo>
                  <a:lnTo>
                    <a:pt x="1533" y="2731"/>
                  </a:lnTo>
                  <a:lnTo>
                    <a:pt x="1502" y="2717"/>
                  </a:lnTo>
                  <a:lnTo>
                    <a:pt x="1472" y="2705"/>
                  </a:lnTo>
                  <a:lnTo>
                    <a:pt x="1441" y="2698"/>
                  </a:lnTo>
                  <a:lnTo>
                    <a:pt x="1409" y="2697"/>
                  </a:lnTo>
                  <a:lnTo>
                    <a:pt x="1378" y="2699"/>
                  </a:lnTo>
                  <a:lnTo>
                    <a:pt x="1351" y="2701"/>
                  </a:lnTo>
                  <a:lnTo>
                    <a:pt x="1328" y="2701"/>
                  </a:lnTo>
                  <a:lnTo>
                    <a:pt x="1309" y="2698"/>
                  </a:lnTo>
                  <a:lnTo>
                    <a:pt x="1289" y="2692"/>
                  </a:lnTo>
                  <a:lnTo>
                    <a:pt x="1271" y="2684"/>
                  </a:lnTo>
                  <a:lnTo>
                    <a:pt x="1252" y="2669"/>
                  </a:lnTo>
                  <a:lnTo>
                    <a:pt x="1240" y="2662"/>
                  </a:lnTo>
                  <a:lnTo>
                    <a:pt x="1230" y="2658"/>
                  </a:lnTo>
                  <a:lnTo>
                    <a:pt x="1222" y="2658"/>
                  </a:lnTo>
                  <a:lnTo>
                    <a:pt x="1217" y="2660"/>
                  </a:lnTo>
                  <a:lnTo>
                    <a:pt x="1213" y="2664"/>
                  </a:lnTo>
                  <a:lnTo>
                    <a:pt x="1210" y="2669"/>
                  </a:lnTo>
                  <a:lnTo>
                    <a:pt x="1208" y="2676"/>
                  </a:lnTo>
                  <a:lnTo>
                    <a:pt x="1208" y="2682"/>
                  </a:lnTo>
                  <a:lnTo>
                    <a:pt x="1207" y="2688"/>
                  </a:lnTo>
                  <a:lnTo>
                    <a:pt x="1207" y="2691"/>
                  </a:lnTo>
                  <a:lnTo>
                    <a:pt x="1208" y="2693"/>
                  </a:lnTo>
                  <a:lnTo>
                    <a:pt x="1208" y="2997"/>
                  </a:lnTo>
                  <a:lnTo>
                    <a:pt x="1209" y="3026"/>
                  </a:lnTo>
                  <a:lnTo>
                    <a:pt x="1214" y="3054"/>
                  </a:lnTo>
                  <a:lnTo>
                    <a:pt x="1219" y="3082"/>
                  </a:lnTo>
                  <a:lnTo>
                    <a:pt x="1229" y="3109"/>
                  </a:lnTo>
                  <a:lnTo>
                    <a:pt x="1241" y="3135"/>
                  </a:lnTo>
                  <a:lnTo>
                    <a:pt x="1257" y="3160"/>
                  </a:lnTo>
                  <a:lnTo>
                    <a:pt x="1279" y="3185"/>
                  </a:lnTo>
                  <a:lnTo>
                    <a:pt x="1293" y="3198"/>
                  </a:lnTo>
                  <a:lnTo>
                    <a:pt x="1308" y="3208"/>
                  </a:lnTo>
                  <a:lnTo>
                    <a:pt x="1322" y="3218"/>
                  </a:lnTo>
                  <a:lnTo>
                    <a:pt x="1336" y="3225"/>
                  </a:lnTo>
                  <a:lnTo>
                    <a:pt x="1350" y="3234"/>
                  </a:lnTo>
                  <a:lnTo>
                    <a:pt x="1366" y="3245"/>
                  </a:lnTo>
                  <a:lnTo>
                    <a:pt x="1382" y="3258"/>
                  </a:lnTo>
                  <a:lnTo>
                    <a:pt x="1401" y="3275"/>
                  </a:lnTo>
                  <a:lnTo>
                    <a:pt x="1421" y="3298"/>
                  </a:lnTo>
                  <a:lnTo>
                    <a:pt x="1438" y="3313"/>
                  </a:lnTo>
                  <a:lnTo>
                    <a:pt x="1460" y="3327"/>
                  </a:lnTo>
                  <a:lnTo>
                    <a:pt x="1488" y="3341"/>
                  </a:lnTo>
                  <a:lnTo>
                    <a:pt x="1519" y="3353"/>
                  </a:lnTo>
                  <a:lnTo>
                    <a:pt x="1550" y="3363"/>
                  </a:lnTo>
                  <a:lnTo>
                    <a:pt x="1581" y="3369"/>
                  </a:lnTo>
                  <a:lnTo>
                    <a:pt x="1611" y="3372"/>
                  </a:lnTo>
                  <a:lnTo>
                    <a:pt x="1733" y="3372"/>
                  </a:lnTo>
                  <a:lnTo>
                    <a:pt x="2167" y="2952"/>
                  </a:lnTo>
                  <a:lnTo>
                    <a:pt x="2167" y="1796"/>
                  </a:lnTo>
                  <a:lnTo>
                    <a:pt x="1798" y="1425"/>
                  </a:lnTo>
                  <a:lnTo>
                    <a:pt x="1556" y="1425"/>
                  </a:lnTo>
                  <a:close/>
                  <a:moveTo>
                    <a:pt x="495" y="61"/>
                  </a:moveTo>
                  <a:lnTo>
                    <a:pt x="60" y="480"/>
                  </a:lnTo>
                  <a:lnTo>
                    <a:pt x="60" y="1691"/>
                  </a:lnTo>
                  <a:lnTo>
                    <a:pt x="430" y="2063"/>
                  </a:lnTo>
                  <a:lnTo>
                    <a:pt x="778" y="2063"/>
                  </a:lnTo>
                  <a:lnTo>
                    <a:pt x="799" y="2055"/>
                  </a:lnTo>
                  <a:lnTo>
                    <a:pt x="815" y="2047"/>
                  </a:lnTo>
                  <a:lnTo>
                    <a:pt x="828" y="2042"/>
                  </a:lnTo>
                  <a:lnTo>
                    <a:pt x="839" y="2038"/>
                  </a:lnTo>
                  <a:lnTo>
                    <a:pt x="847" y="2032"/>
                  </a:lnTo>
                  <a:lnTo>
                    <a:pt x="855" y="2026"/>
                  </a:lnTo>
                  <a:lnTo>
                    <a:pt x="861" y="2017"/>
                  </a:lnTo>
                  <a:lnTo>
                    <a:pt x="867" y="2006"/>
                  </a:lnTo>
                  <a:lnTo>
                    <a:pt x="869" y="1999"/>
                  </a:lnTo>
                  <a:lnTo>
                    <a:pt x="871" y="1987"/>
                  </a:lnTo>
                  <a:lnTo>
                    <a:pt x="872" y="1972"/>
                  </a:lnTo>
                  <a:lnTo>
                    <a:pt x="872" y="1968"/>
                  </a:lnTo>
                  <a:lnTo>
                    <a:pt x="873" y="1963"/>
                  </a:lnTo>
                  <a:lnTo>
                    <a:pt x="873" y="1955"/>
                  </a:lnTo>
                  <a:lnTo>
                    <a:pt x="873" y="1948"/>
                  </a:lnTo>
                  <a:lnTo>
                    <a:pt x="872" y="1940"/>
                  </a:lnTo>
                  <a:lnTo>
                    <a:pt x="870" y="1935"/>
                  </a:lnTo>
                  <a:lnTo>
                    <a:pt x="866" y="1933"/>
                  </a:lnTo>
                  <a:lnTo>
                    <a:pt x="858" y="1935"/>
                  </a:lnTo>
                  <a:lnTo>
                    <a:pt x="845" y="1938"/>
                  </a:lnTo>
                  <a:lnTo>
                    <a:pt x="829" y="1938"/>
                  </a:lnTo>
                  <a:lnTo>
                    <a:pt x="810" y="1936"/>
                  </a:lnTo>
                  <a:lnTo>
                    <a:pt x="791" y="1931"/>
                  </a:lnTo>
                  <a:lnTo>
                    <a:pt x="772" y="1928"/>
                  </a:lnTo>
                  <a:lnTo>
                    <a:pt x="750" y="1925"/>
                  </a:lnTo>
                  <a:lnTo>
                    <a:pt x="729" y="1924"/>
                  </a:lnTo>
                  <a:lnTo>
                    <a:pt x="709" y="1926"/>
                  </a:lnTo>
                  <a:lnTo>
                    <a:pt x="689" y="1933"/>
                  </a:lnTo>
                  <a:lnTo>
                    <a:pt x="677" y="1938"/>
                  </a:lnTo>
                  <a:lnTo>
                    <a:pt x="669" y="1940"/>
                  </a:lnTo>
                  <a:lnTo>
                    <a:pt x="663" y="1939"/>
                  </a:lnTo>
                  <a:lnTo>
                    <a:pt x="661" y="1936"/>
                  </a:lnTo>
                  <a:lnTo>
                    <a:pt x="661" y="1930"/>
                  </a:lnTo>
                  <a:lnTo>
                    <a:pt x="662" y="1924"/>
                  </a:lnTo>
                  <a:lnTo>
                    <a:pt x="664" y="1916"/>
                  </a:lnTo>
                  <a:lnTo>
                    <a:pt x="669" y="1908"/>
                  </a:lnTo>
                  <a:lnTo>
                    <a:pt x="672" y="1900"/>
                  </a:lnTo>
                  <a:lnTo>
                    <a:pt x="676" y="1894"/>
                  </a:lnTo>
                  <a:lnTo>
                    <a:pt x="680" y="1888"/>
                  </a:lnTo>
                  <a:lnTo>
                    <a:pt x="683" y="1884"/>
                  </a:lnTo>
                  <a:lnTo>
                    <a:pt x="685" y="1882"/>
                  </a:lnTo>
                  <a:lnTo>
                    <a:pt x="689" y="1875"/>
                  </a:lnTo>
                  <a:lnTo>
                    <a:pt x="698" y="1866"/>
                  </a:lnTo>
                  <a:lnTo>
                    <a:pt x="710" y="1856"/>
                  </a:lnTo>
                  <a:lnTo>
                    <a:pt x="723" y="1844"/>
                  </a:lnTo>
                  <a:lnTo>
                    <a:pt x="740" y="1831"/>
                  </a:lnTo>
                  <a:lnTo>
                    <a:pt x="759" y="1819"/>
                  </a:lnTo>
                  <a:lnTo>
                    <a:pt x="761" y="1818"/>
                  </a:lnTo>
                  <a:lnTo>
                    <a:pt x="763" y="1817"/>
                  </a:lnTo>
                  <a:lnTo>
                    <a:pt x="776" y="1810"/>
                  </a:lnTo>
                  <a:lnTo>
                    <a:pt x="789" y="1804"/>
                  </a:lnTo>
                  <a:lnTo>
                    <a:pt x="803" y="1795"/>
                  </a:lnTo>
                  <a:lnTo>
                    <a:pt x="820" y="1785"/>
                  </a:lnTo>
                  <a:lnTo>
                    <a:pt x="839" y="1773"/>
                  </a:lnTo>
                  <a:lnTo>
                    <a:pt x="858" y="1761"/>
                  </a:lnTo>
                  <a:lnTo>
                    <a:pt x="876" y="1748"/>
                  </a:lnTo>
                  <a:lnTo>
                    <a:pt x="893" y="1736"/>
                  </a:lnTo>
                  <a:lnTo>
                    <a:pt x="908" y="1726"/>
                  </a:lnTo>
                  <a:lnTo>
                    <a:pt x="920" y="1717"/>
                  </a:lnTo>
                  <a:lnTo>
                    <a:pt x="927" y="1709"/>
                  </a:lnTo>
                  <a:lnTo>
                    <a:pt x="934" y="1701"/>
                  </a:lnTo>
                  <a:lnTo>
                    <a:pt x="941" y="1690"/>
                  </a:lnTo>
                  <a:lnTo>
                    <a:pt x="949" y="1678"/>
                  </a:lnTo>
                  <a:lnTo>
                    <a:pt x="954" y="1666"/>
                  </a:lnTo>
                  <a:lnTo>
                    <a:pt x="956" y="1656"/>
                  </a:lnTo>
                  <a:lnTo>
                    <a:pt x="959" y="1648"/>
                  </a:lnTo>
                  <a:lnTo>
                    <a:pt x="960" y="1639"/>
                  </a:lnTo>
                  <a:lnTo>
                    <a:pt x="959" y="1629"/>
                  </a:lnTo>
                  <a:lnTo>
                    <a:pt x="955" y="1620"/>
                  </a:lnTo>
                  <a:lnTo>
                    <a:pt x="950" y="1615"/>
                  </a:lnTo>
                  <a:lnTo>
                    <a:pt x="940" y="1612"/>
                  </a:lnTo>
                  <a:lnTo>
                    <a:pt x="932" y="1613"/>
                  </a:lnTo>
                  <a:lnTo>
                    <a:pt x="922" y="1618"/>
                  </a:lnTo>
                  <a:lnTo>
                    <a:pt x="912" y="1625"/>
                  </a:lnTo>
                  <a:lnTo>
                    <a:pt x="900" y="1632"/>
                  </a:lnTo>
                  <a:lnTo>
                    <a:pt x="886" y="1640"/>
                  </a:lnTo>
                  <a:lnTo>
                    <a:pt x="866" y="1648"/>
                  </a:lnTo>
                  <a:lnTo>
                    <a:pt x="846" y="1653"/>
                  </a:lnTo>
                  <a:lnTo>
                    <a:pt x="828" y="1657"/>
                  </a:lnTo>
                  <a:lnTo>
                    <a:pt x="809" y="1658"/>
                  </a:lnTo>
                  <a:lnTo>
                    <a:pt x="791" y="1657"/>
                  </a:lnTo>
                  <a:lnTo>
                    <a:pt x="774" y="1655"/>
                  </a:lnTo>
                  <a:lnTo>
                    <a:pt x="757" y="1652"/>
                  </a:lnTo>
                  <a:lnTo>
                    <a:pt x="744" y="1652"/>
                  </a:lnTo>
                  <a:lnTo>
                    <a:pt x="739" y="1652"/>
                  </a:lnTo>
                  <a:lnTo>
                    <a:pt x="734" y="1651"/>
                  </a:lnTo>
                  <a:lnTo>
                    <a:pt x="732" y="1648"/>
                  </a:lnTo>
                  <a:lnTo>
                    <a:pt x="730" y="1642"/>
                  </a:lnTo>
                  <a:lnTo>
                    <a:pt x="733" y="1636"/>
                  </a:lnTo>
                  <a:lnTo>
                    <a:pt x="739" y="1627"/>
                  </a:lnTo>
                  <a:lnTo>
                    <a:pt x="749" y="1616"/>
                  </a:lnTo>
                  <a:lnTo>
                    <a:pt x="756" y="1607"/>
                  </a:lnTo>
                  <a:lnTo>
                    <a:pt x="763" y="1602"/>
                  </a:lnTo>
                  <a:lnTo>
                    <a:pt x="768" y="1598"/>
                  </a:lnTo>
                  <a:lnTo>
                    <a:pt x="773" y="1593"/>
                  </a:lnTo>
                  <a:lnTo>
                    <a:pt x="794" y="1581"/>
                  </a:lnTo>
                  <a:lnTo>
                    <a:pt x="815" y="1571"/>
                  </a:lnTo>
                  <a:lnTo>
                    <a:pt x="835" y="1562"/>
                  </a:lnTo>
                  <a:lnTo>
                    <a:pt x="854" y="1553"/>
                  </a:lnTo>
                  <a:lnTo>
                    <a:pt x="872" y="1544"/>
                  </a:lnTo>
                  <a:lnTo>
                    <a:pt x="889" y="1532"/>
                  </a:lnTo>
                  <a:lnTo>
                    <a:pt x="905" y="1518"/>
                  </a:lnTo>
                  <a:lnTo>
                    <a:pt x="917" y="1500"/>
                  </a:lnTo>
                  <a:lnTo>
                    <a:pt x="929" y="1479"/>
                  </a:lnTo>
                  <a:lnTo>
                    <a:pt x="930" y="1477"/>
                  </a:lnTo>
                  <a:lnTo>
                    <a:pt x="932" y="1473"/>
                  </a:lnTo>
                  <a:lnTo>
                    <a:pt x="934" y="1468"/>
                  </a:lnTo>
                  <a:lnTo>
                    <a:pt x="935" y="1460"/>
                  </a:lnTo>
                  <a:lnTo>
                    <a:pt x="936" y="1453"/>
                  </a:lnTo>
                  <a:lnTo>
                    <a:pt x="936" y="1446"/>
                  </a:lnTo>
                  <a:lnTo>
                    <a:pt x="935" y="1440"/>
                  </a:lnTo>
                  <a:lnTo>
                    <a:pt x="932" y="1435"/>
                  </a:lnTo>
                  <a:lnTo>
                    <a:pt x="926" y="1434"/>
                  </a:lnTo>
                  <a:lnTo>
                    <a:pt x="917" y="1435"/>
                  </a:lnTo>
                  <a:lnTo>
                    <a:pt x="906" y="1441"/>
                  </a:lnTo>
                  <a:lnTo>
                    <a:pt x="896" y="1447"/>
                  </a:lnTo>
                  <a:lnTo>
                    <a:pt x="887" y="1454"/>
                  </a:lnTo>
                  <a:lnTo>
                    <a:pt x="876" y="1460"/>
                  </a:lnTo>
                  <a:lnTo>
                    <a:pt x="866" y="1466"/>
                  </a:lnTo>
                  <a:lnTo>
                    <a:pt x="852" y="1471"/>
                  </a:lnTo>
                  <a:lnTo>
                    <a:pt x="834" y="1475"/>
                  </a:lnTo>
                  <a:lnTo>
                    <a:pt x="813" y="1477"/>
                  </a:lnTo>
                  <a:lnTo>
                    <a:pt x="787" y="1479"/>
                  </a:lnTo>
                  <a:lnTo>
                    <a:pt x="760" y="1481"/>
                  </a:lnTo>
                  <a:lnTo>
                    <a:pt x="737" y="1485"/>
                  </a:lnTo>
                  <a:lnTo>
                    <a:pt x="717" y="1490"/>
                  </a:lnTo>
                  <a:lnTo>
                    <a:pt x="702" y="1499"/>
                  </a:lnTo>
                  <a:lnTo>
                    <a:pt x="689" y="1507"/>
                  </a:lnTo>
                  <a:lnTo>
                    <a:pt x="680" y="1515"/>
                  </a:lnTo>
                  <a:lnTo>
                    <a:pt x="671" y="1524"/>
                  </a:lnTo>
                  <a:lnTo>
                    <a:pt x="666" y="1531"/>
                  </a:lnTo>
                  <a:lnTo>
                    <a:pt x="664" y="1532"/>
                  </a:lnTo>
                  <a:lnTo>
                    <a:pt x="662" y="1535"/>
                  </a:lnTo>
                  <a:lnTo>
                    <a:pt x="659" y="1539"/>
                  </a:lnTo>
                  <a:lnTo>
                    <a:pt x="654" y="1544"/>
                  </a:lnTo>
                  <a:lnTo>
                    <a:pt x="649" y="1549"/>
                  </a:lnTo>
                  <a:lnTo>
                    <a:pt x="644" y="1552"/>
                  </a:lnTo>
                  <a:lnTo>
                    <a:pt x="639" y="1555"/>
                  </a:lnTo>
                  <a:lnTo>
                    <a:pt x="633" y="1555"/>
                  </a:lnTo>
                  <a:lnTo>
                    <a:pt x="629" y="1553"/>
                  </a:lnTo>
                  <a:lnTo>
                    <a:pt x="627" y="1547"/>
                  </a:lnTo>
                  <a:lnTo>
                    <a:pt x="624" y="1537"/>
                  </a:lnTo>
                  <a:lnTo>
                    <a:pt x="624" y="1522"/>
                  </a:lnTo>
                  <a:lnTo>
                    <a:pt x="627" y="1501"/>
                  </a:lnTo>
                  <a:lnTo>
                    <a:pt x="632" y="1461"/>
                  </a:lnTo>
                  <a:lnTo>
                    <a:pt x="640" y="1425"/>
                  </a:lnTo>
                  <a:lnTo>
                    <a:pt x="648" y="1395"/>
                  </a:lnTo>
                  <a:lnTo>
                    <a:pt x="659" y="1369"/>
                  </a:lnTo>
                  <a:lnTo>
                    <a:pt x="673" y="1346"/>
                  </a:lnTo>
                  <a:lnTo>
                    <a:pt x="688" y="1327"/>
                  </a:lnTo>
                  <a:lnTo>
                    <a:pt x="708" y="1309"/>
                  </a:lnTo>
                  <a:lnTo>
                    <a:pt x="726" y="1295"/>
                  </a:lnTo>
                  <a:lnTo>
                    <a:pt x="749" y="1281"/>
                  </a:lnTo>
                  <a:lnTo>
                    <a:pt x="775" y="1266"/>
                  </a:lnTo>
                  <a:lnTo>
                    <a:pt x="801" y="1250"/>
                  </a:lnTo>
                  <a:lnTo>
                    <a:pt x="828" y="1234"/>
                  </a:lnTo>
                  <a:lnTo>
                    <a:pt x="853" y="1216"/>
                  </a:lnTo>
                  <a:lnTo>
                    <a:pt x="874" y="1198"/>
                  </a:lnTo>
                  <a:lnTo>
                    <a:pt x="892" y="1179"/>
                  </a:lnTo>
                  <a:lnTo>
                    <a:pt x="899" y="1171"/>
                  </a:lnTo>
                  <a:lnTo>
                    <a:pt x="910" y="1160"/>
                  </a:lnTo>
                  <a:lnTo>
                    <a:pt x="920" y="1146"/>
                  </a:lnTo>
                  <a:lnTo>
                    <a:pt x="928" y="1130"/>
                  </a:lnTo>
                  <a:lnTo>
                    <a:pt x="936" y="1113"/>
                  </a:lnTo>
                  <a:lnTo>
                    <a:pt x="939" y="1096"/>
                  </a:lnTo>
                  <a:lnTo>
                    <a:pt x="938" y="1078"/>
                  </a:lnTo>
                  <a:lnTo>
                    <a:pt x="930" y="1060"/>
                  </a:lnTo>
                  <a:lnTo>
                    <a:pt x="925" y="1056"/>
                  </a:lnTo>
                  <a:lnTo>
                    <a:pt x="919" y="1057"/>
                  </a:lnTo>
                  <a:lnTo>
                    <a:pt x="911" y="1062"/>
                  </a:lnTo>
                  <a:lnTo>
                    <a:pt x="902" y="1069"/>
                  </a:lnTo>
                  <a:lnTo>
                    <a:pt x="893" y="1078"/>
                  </a:lnTo>
                  <a:lnTo>
                    <a:pt x="882" y="1086"/>
                  </a:lnTo>
                  <a:lnTo>
                    <a:pt x="871" y="1094"/>
                  </a:lnTo>
                  <a:lnTo>
                    <a:pt x="860" y="1097"/>
                  </a:lnTo>
                  <a:lnTo>
                    <a:pt x="860" y="1097"/>
                  </a:lnTo>
                  <a:lnTo>
                    <a:pt x="839" y="1102"/>
                  </a:lnTo>
                  <a:lnTo>
                    <a:pt x="816" y="1108"/>
                  </a:lnTo>
                  <a:lnTo>
                    <a:pt x="793" y="1111"/>
                  </a:lnTo>
                  <a:lnTo>
                    <a:pt x="770" y="1113"/>
                  </a:lnTo>
                  <a:lnTo>
                    <a:pt x="750" y="1111"/>
                  </a:lnTo>
                  <a:lnTo>
                    <a:pt x="730" y="1109"/>
                  </a:lnTo>
                  <a:lnTo>
                    <a:pt x="714" y="1109"/>
                  </a:lnTo>
                  <a:lnTo>
                    <a:pt x="699" y="1112"/>
                  </a:lnTo>
                  <a:lnTo>
                    <a:pt x="687" y="1117"/>
                  </a:lnTo>
                  <a:lnTo>
                    <a:pt x="676" y="1121"/>
                  </a:lnTo>
                  <a:lnTo>
                    <a:pt x="668" y="1125"/>
                  </a:lnTo>
                  <a:lnTo>
                    <a:pt x="661" y="1126"/>
                  </a:lnTo>
                  <a:lnTo>
                    <a:pt x="655" y="1125"/>
                  </a:lnTo>
                  <a:lnTo>
                    <a:pt x="649" y="1121"/>
                  </a:lnTo>
                  <a:lnTo>
                    <a:pt x="644" y="1116"/>
                  </a:lnTo>
                  <a:lnTo>
                    <a:pt x="642" y="1107"/>
                  </a:lnTo>
                  <a:lnTo>
                    <a:pt x="643" y="1097"/>
                  </a:lnTo>
                  <a:lnTo>
                    <a:pt x="648" y="1084"/>
                  </a:lnTo>
                  <a:lnTo>
                    <a:pt x="659" y="1071"/>
                  </a:lnTo>
                  <a:lnTo>
                    <a:pt x="680" y="1050"/>
                  </a:lnTo>
                  <a:lnTo>
                    <a:pt x="706" y="1029"/>
                  </a:lnTo>
                  <a:lnTo>
                    <a:pt x="735" y="1006"/>
                  </a:lnTo>
                  <a:lnTo>
                    <a:pt x="767" y="984"/>
                  </a:lnTo>
                  <a:lnTo>
                    <a:pt x="801" y="963"/>
                  </a:lnTo>
                  <a:lnTo>
                    <a:pt x="834" y="942"/>
                  </a:lnTo>
                  <a:lnTo>
                    <a:pt x="867" y="924"/>
                  </a:lnTo>
                  <a:lnTo>
                    <a:pt x="897" y="906"/>
                  </a:lnTo>
                  <a:lnTo>
                    <a:pt x="908" y="902"/>
                  </a:lnTo>
                  <a:lnTo>
                    <a:pt x="923" y="896"/>
                  </a:lnTo>
                  <a:lnTo>
                    <a:pt x="939" y="887"/>
                  </a:lnTo>
                  <a:lnTo>
                    <a:pt x="957" y="877"/>
                  </a:lnTo>
                  <a:lnTo>
                    <a:pt x="959" y="876"/>
                  </a:lnTo>
                  <a:lnTo>
                    <a:pt x="968" y="871"/>
                  </a:lnTo>
                  <a:lnTo>
                    <a:pt x="978" y="862"/>
                  </a:lnTo>
                  <a:lnTo>
                    <a:pt x="990" y="851"/>
                  </a:lnTo>
                  <a:lnTo>
                    <a:pt x="999" y="840"/>
                  </a:lnTo>
                  <a:lnTo>
                    <a:pt x="1003" y="828"/>
                  </a:lnTo>
                  <a:lnTo>
                    <a:pt x="1003" y="816"/>
                  </a:lnTo>
                  <a:lnTo>
                    <a:pt x="999" y="808"/>
                  </a:lnTo>
                  <a:lnTo>
                    <a:pt x="993" y="801"/>
                  </a:lnTo>
                  <a:lnTo>
                    <a:pt x="983" y="798"/>
                  </a:lnTo>
                  <a:lnTo>
                    <a:pt x="969" y="795"/>
                  </a:lnTo>
                  <a:lnTo>
                    <a:pt x="957" y="797"/>
                  </a:lnTo>
                  <a:lnTo>
                    <a:pt x="943" y="801"/>
                  </a:lnTo>
                  <a:lnTo>
                    <a:pt x="927" y="807"/>
                  </a:lnTo>
                  <a:lnTo>
                    <a:pt x="912" y="811"/>
                  </a:lnTo>
                  <a:lnTo>
                    <a:pt x="897" y="812"/>
                  </a:lnTo>
                  <a:lnTo>
                    <a:pt x="883" y="811"/>
                  </a:lnTo>
                  <a:lnTo>
                    <a:pt x="869" y="811"/>
                  </a:lnTo>
                  <a:lnTo>
                    <a:pt x="856" y="811"/>
                  </a:lnTo>
                  <a:lnTo>
                    <a:pt x="843" y="811"/>
                  </a:lnTo>
                  <a:lnTo>
                    <a:pt x="832" y="810"/>
                  </a:lnTo>
                  <a:lnTo>
                    <a:pt x="823" y="808"/>
                  </a:lnTo>
                  <a:lnTo>
                    <a:pt x="818" y="804"/>
                  </a:lnTo>
                  <a:lnTo>
                    <a:pt x="817" y="799"/>
                  </a:lnTo>
                  <a:lnTo>
                    <a:pt x="820" y="790"/>
                  </a:lnTo>
                  <a:lnTo>
                    <a:pt x="832" y="777"/>
                  </a:lnTo>
                  <a:lnTo>
                    <a:pt x="844" y="765"/>
                  </a:lnTo>
                  <a:lnTo>
                    <a:pt x="857" y="756"/>
                  </a:lnTo>
                  <a:lnTo>
                    <a:pt x="867" y="749"/>
                  </a:lnTo>
                  <a:lnTo>
                    <a:pt x="874" y="746"/>
                  </a:lnTo>
                  <a:lnTo>
                    <a:pt x="887" y="739"/>
                  </a:lnTo>
                  <a:lnTo>
                    <a:pt x="902" y="733"/>
                  </a:lnTo>
                  <a:lnTo>
                    <a:pt x="921" y="725"/>
                  </a:lnTo>
                  <a:lnTo>
                    <a:pt x="942" y="716"/>
                  </a:lnTo>
                  <a:lnTo>
                    <a:pt x="959" y="706"/>
                  </a:lnTo>
                  <a:lnTo>
                    <a:pt x="969" y="694"/>
                  </a:lnTo>
                  <a:lnTo>
                    <a:pt x="976" y="682"/>
                  </a:lnTo>
                  <a:lnTo>
                    <a:pt x="979" y="669"/>
                  </a:lnTo>
                  <a:lnTo>
                    <a:pt x="979" y="657"/>
                  </a:lnTo>
                  <a:lnTo>
                    <a:pt x="977" y="647"/>
                  </a:lnTo>
                  <a:lnTo>
                    <a:pt x="972" y="640"/>
                  </a:lnTo>
                  <a:lnTo>
                    <a:pt x="965" y="637"/>
                  </a:lnTo>
                  <a:lnTo>
                    <a:pt x="957" y="637"/>
                  </a:lnTo>
                  <a:lnTo>
                    <a:pt x="949" y="637"/>
                  </a:lnTo>
                  <a:lnTo>
                    <a:pt x="939" y="638"/>
                  </a:lnTo>
                  <a:lnTo>
                    <a:pt x="929" y="639"/>
                  </a:lnTo>
                  <a:lnTo>
                    <a:pt x="920" y="639"/>
                  </a:lnTo>
                  <a:lnTo>
                    <a:pt x="911" y="639"/>
                  </a:lnTo>
                  <a:lnTo>
                    <a:pt x="903" y="639"/>
                  </a:lnTo>
                  <a:lnTo>
                    <a:pt x="897" y="637"/>
                  </a:lnTo>
                  <a:lnTo>
                    <a:pt x="894" y="632"/>
                  </a:lnTo>
                  <a:lnTo>
                    <a:pt x="893" y="627"/>
                  </a:lnTo>
                  <a:lnTo>
                    <a:pt x="896" y="619"/>
                  </a:lnTo>
                  <a:lnTo>
                    <a:pt x="901" y="609"/>
                  </a:lnTo>
                  <a:lnTo>
                    <a:pt x="912" y="595"/>
                  </a:lnTo>
                  <a:lnTo>
                    <a:pt x="914" y="594"/>
                  </a:lnTo>
                  <a:lnTo>
                    <a:pt x="919" y="590"/>
                  </a:lnTo>
                  <a:lnTo>
                    <a:pt x="925" y="585"/>
                  </a:lnTo>
                  <a:lnTo>
                    <a:pt x="934" y="577"/>
                  </a:lnTo>
                  <a:lnTo>
                    <a:pt x="943" y="568"/>
                  </a:lnTo>
                  <a:lnTo>
                    <a:pt x="954" y="561"/>
                  </a:lnTo>
                  <a:lnTo>
                    <a:pt x="966" y="552"/>
                  </a:lnTo>
                  <a:lnTo>
                    <a:pt x="986" y="542"/>
                  </a:lnTo>
                  <a:lnTo>
                    <a:pt x="1005" y="535"/>
                  </a:lnTo>
                  <a:lnTo>
                    <a:pt x="1026" y="528"/>
                  </a:lnTo>
                  <a:lnTo>
                    <a:pt x="1030" y="526"/>
                  </a:lnTo>
                  <a:lnTo>
                    <a:pt x="1034" y="523"/>
                  </a:lnTo>
                  <a:lnTo>
                    <a:pt x="1040" y="518"/>
                  </a:lnTo>
                  <a:lnTo>
                    <a:pt x="1043" y="514"/>
                  </a:lnTo>
                  <a:lnTo>
                    <a:pt x="1044" y="509"/>
                  </a:lnTo>
                  <a:lnTo>
                    <a:pt x="1042" y="504"/>
                  </a:lnTo>
                  <a:lnTo>
                    <a:pt x="1038" y="499"/>
                  </a:lnTo>
                  <a:lnTo>
                    <a:pt x="1028" y="496"/>
                  </a:lnTo>
                  <a:lnTo>
                    <a:pt x="1013" y="492"/>
                  </a:lnTo>
                  <a:lnTo>
                    <a:pt x="991" y="490"/>
                  </a:lnTo>
                  <a:lnTo>
                    <a:pt x="990" y="490"/>
                  </a:lnTo>
                  <a:lnTo>
                    <a:pt x="985" y="490"/>
                  </a:lnTo>
                  <a:lnTo>
                    <a:pt x="978" y="490"/>
                  </a:lnTo>
                  <a:lnTo>
                    <a:pt x="969" y="488"/>
                  </a:lnTo>
                  <a:lnTo>
                    <a:pt x="963" y="486"/>
                  </a:lnTo>
                  <a:lnTo>
                    <a:pt x="956" y="483"/>
                  </a:lnTo>
                  <a:lnTo>
                    <a:pt x="954" y="478"/>
                  </a:lnTo>
                  <a:lnTo>
                    <a:pt x="955" y="472"/>
                  </a:lnTo>
                  <a:lnTo>
                    <a:pt x="960" y="465"/>
                  </a:lnTo>
                  <a:lnTo>
                    <a:pt x="967" y="458"/>
                  </a:lnTo>
                  <a:lnTo>
                    <a:pt x="976" y="450"/>
                  </a:lnTo>
                  <a:lnTo>
                    <a:pt x="986" y="444"/>
                  </a:lnTo>
                  <a:lnTo>
                    <a:pt x="993" y="438"/>
                  </a:lnTo>
                  <a:lnTo>
                    <a:pt x="1000" y="434"/>
                  </a:lnTo>
                  <a:lnTo>
                    <a:pt x="1002" y="433"/>
                  </a:lnTo>
                  <a:lnTo>
                    <a:pt x="1004" y="432"/>
                  </a:lnTo>
                  <a:lnTo>
                    <a:pt x="1008" y="428"/>
                  </a:lnTo>
                  <a:lnTo>
                    <a:pt x="1015" y="423"/>
                  </a:lnTo>
                  <a:lnTo>
                    <a:pt x="1023" y="418"/>
                  </a:lnTo>
                  <a:lnTo>
                    <a:pt x="1032" y="411"/>
                  </a:lnTo>
                  <a:lnTo>
                    <a:pt x="1040" y="405"/>
                  </a:lnTo>
                  <a:lnTo>
                    <a:pt x="1047" y="398"/>
                  </a:lnTo>
                  <a:lnTo>
                    <a:pt x="1058" y="387"/>
                  </a:lnTo>
                  <a:lnTo>
                    <a:pt x="1066" y="376"/>
                  </a:lnTo>
                  <a:lnTo>
                    <a:pt x="1068" y="367"/>
                  </a:lnTo>
                  <a:lnTo>
                    <a:pt x="1063" y="359"/>
                  </a:lnTo>
                  <a:lnTo>
                    <a:pt x="1055" y="350"/>
                  </a:lnTo>
                  <a:lnTo>
                    <a:pt x="1043" y="342"/>
                  </a:lnTo>
                  <a:lnTo>
                    <a:pt x="1031" y="332"/>
                  </a:lnTo>
                  <a:lnTo>
                    <a:pt x="1021" y="322"/>
                  </a:lnTo>
                  <a:lnTo>
                    <a:pt x="1018" y="316"/>
                  </a:lnTo>
                  <a:lnTo>
                    <a:pt x="1017" y="311"/>
                  </a:lnTo>
                  <a:lnTo>
                    <a:pt x="1019" y="308"/>
                  </a:lnTo>
                  <a:lnTo>
                    <a:pt x="1022" y="306"/>
                  </a:lnTo>
                  <a:lnTo>
                    <a:pt x="1026" y="305"/>
                  </a:lnTo>
                  <a:lnTo>
                    <a:pt x="1030" y="304"/>
                  </a:lnTo>
                  <a:lnTo>
                    <a:pt x="1036" y="304"/>
                  </a:lnTo>
                  <a:lnTo>
                    <a:pt x="1048" y="302"/>
                  </a:lnTo>
                  <a:lnTo>
                    <a:pt x="1059" y="295"/>
                  </a:lnTo>
                  <a:lnTo>
                    <a:pt x="1068" y="284"/>
                  </a:lnTo>
                  <a:lnTo>
                    <a:pt x="1075" y="268"/>
                  </a:lnTo>
                  <a:lnTo>
                    <a:pt x="1083" y="248"/>
                  </a:lnTo>
                  <a:lnTo>
                    <a:pt x="1089" y="220"/>
                  </a:lnTo>
                  <a:lnTo>
                    <a:pt x="1098" y="187"/>
                  </a:lnTo>
                  <a:lnTo>
                    <a:pt x="1100" y="174"/>
                  </a:lnTo>
                  <a:lnTo>
                    <a:pt x="1102" y="165"/>
                  </a:lnTo>
                  <a:lnTo>
                    <a:pt x="1105" y="160"/>
                  </a:lnTo>
                  <a:lnTo>
                    <a:pt x="1108" y="158"/>
                  </a:lnTo>
                  <a:lnTo>
                    <a:pt x="1112" y="156"/>
                  </a:lnTo>
                  <a:lnTo>
                    <a:pt x="1112" y="156"/>
                  </a:lnTo>
                  <a:lnTo>
                    <a:pt x="1114" y="156"/>
                  </a:lnTo>
                  <a:lnTo>
                    <a:pt x="1114" y="160"/>
                  </a:lnTo>
                  <a:lnTo>
                    <a:pt x="1116" y="169"/>
                  </a:lnTo>
                  <a:lnTo>
                    <a:pt x="1120" y="184"/>
                  </a:lnTo>
                  <a:lnTo>
                    <a:pt x="1123" y="202"/>
                  </a:lnTo>
                  <a:lnTo>
                    <a:pt x="1128" y="224"/>
                  </a:lnTo>
                  <a:lnTo>
                    <a:pt x="1134" y="246"/>
                  </a:lnTo>
                  <a:lnTo>
                    <a:pt x="1141" y="264"/>
                  </a:lnTo>
                  <a:lnTo>
                    <a:pt x="1151" y="276"/>
                  </a:lnTo>
                  <a:lnTo>
                    <a:pt x="1162" y="282"/>
                  </a:lnTo>
                  <a:lnTo>
                    <a:pt x="1175" y="284"/>
                  </a:lnTo>
                  <a:lnTo>
                    <a:pt x="1180" y="284"/>
                  </a:lnTo>
                  <a:lnTo>
                    <a:pt x="1185" y="285"/>
                  </a:lnTo>
                  <a:lnTo>
                    <a:pt x="1188" y="287"/>
                  </a:lnTo>
                  <a:lnTo>
                    <a:pt x="1191" y="289"/>
                  </a:lnTo>
                  <a:lnTo>
                    <a:pt x="1193" y="292"/>
                  </a:lnTo>
                  <a:lnTo>
                    <a:pt x="1193" y="296"/>
                  </a:lnTo>
                  <a:lnTo>
                    <a:pt x="1189" y="303"/>
                  </a:lnTo>
                  <a:lnTo>
                    <a:pt x="1182" y="309"/>
                  </a:lnTo>
                  <a:lnTo>
                    <a:pt x="1175" y="317"/>
                  </a:lnTo>
                  <a:lnTo>
                    <a:pt x="1167" y="323"/>
                  </a:lnTo>
                  <a:lnTo>
                    <a:pt x="1161" y="331"/>
                  </a:lnTo>
                  <a:lnTo>
                    <a:pt x="1158" y="337"/>
                  </a:lnTo>
                  <a:lnTo>
                    <a:pt x="1156" y="348"/>
                  </a:lnTo>
                  <a:lnTo>
                    <a:pt x="1161" y="358"/>
                  </a:lnTo>
                  <a:lnTo>
                    <a:pt x="1167" y="365"/>
                  </a:lnTo>
                  <a:lnTo>
                    <a:pt x="1178" y="370"/>
                  </a:lnTo>
                  <a:lnTo>
                    <a:pt x="1190" y="373"/>
                  </a:lnTo>
                  <a:lnTo>
                    <a:pt x="1202" y="374"/>
                  </a:lnTo>
                  <a:lnTo>
                    <a:pt x="1214" y="376"/>
                  </a:lnTo>
                  <a:lnTo>
                    <a:pt x="1220" y="380"/>
                  </a:lnTo>
                  <a:lnTo>
                    <a:pt x="1223" y="385"/>
                  </a:lnTo>
                  <a:lnTo>
                    <a:pt x="1221" y="392"/>
                  </a:lnTo>
                  <a:lnTo>
                    <a:pt x="1217" y="399"/>
                  </a:lnTo>
                  <a:lnTo>
                    <a:pt x="1208" y="408"/>
                  </a:lnTo>
                  <a:lnTo>
                    <a:pt x="1198" y="418"/>
                  </a:lnTo>
                  <a:lnTo>
                    <a:pt x="1185" y="428"/>
                  </a:lnTo>
                  <a:lnTo>
                    <a:pt x="1177" y="436"/>
                  </a:lnTo>
                  <a:lnTo>
                    <a:pt x="1176" y="446"/>
                  </a:lnTo>
                  <a:lnTo>
                    <a:pt x="1178" y="457"/>
                  </a:lnTo>
                  <a:lnTo>
                    <a:pt x="1186" y="466"/>
                  </a:lnTo>
                  <a:lnTo>
                    <a:pt x="1194" y="477"/>
                  </a:lnTo>
                  <a:lnTo>
                    <a:pt x="1205" y="487"/>
                  </a:lnTo>
                  <a:lnTo>
                    <a:pt x="1216" y="497"/>
                  </a:lnTo>
                  <a:lnTo>
                    <a:pt x="1227" y="504"/>
                  </a:lnTo>
                  <a:lnTo>
                    <a:pt x="1235" y="511"/>
                  </a:lnTo>
                  <a:lnTo>
                    <a:pt x="1242" y="514"/>
                  </a:lnTo>
                  <a:lnTo>
                    <a:pt x="1244" y="516"/>
                  </a:lnTo>
                  <a:lnTo>
                    <a:pt x="1258" y="527"/>
                  </a:lnTo>
                  <a:lnTo>
                    <a:pt x="1267" y="538"/>
                  </a:lnTo>
                  <a:lnTo>
                    <a:pt x="1271" y="547"/>
                  </a:lnTo>
                  <a:lnTo>
                    <a:pt x="1272" y="553"/>
                  </a:lnTo>
                  <a:lnTo>
                    <a:pt x="1271" y="560"/>
                  </a:lnTo>
                  <a:lnTo>
                    <a:pt x="1268" y="564"/>
                  </a:lnTo>
                  <a:lnTo>
                    <a:pt x="1262" y="567"/>
                  </a:lnTo>
                  <a:lnTo>
                    <a:pt x="1257" y="570"/>
                  </a:lnTo>
                  <a:lnTo>
                    <a:pt x="1253" y="574"/>
                  </a:lnTo>
                  <a:lnTo>
                    <a:pt x="1248" y="575"/>
                  </a:lnTo>
                  <a:lnTo>
                    <a:pt x="1243" y="578"/>
                  </a:lnTo>
                  <a:lnTo>
                    <a:pt x="1235" y="583"/>
                  </a:lnTo>
                  <a:lnTo>
                    <a:pt x="1229" y="588"/>
                  </a:lnTo>
                  <a:lnTo>
                    <a:pt x="1225" y="594"/>
                  </a:lnTo>
                  <a:lnTo>
                    <a:pt x="1223" y="601"/>
                  </a:lnTo>
                  <a:lnTo>
                    <a:pt x="1228" y="606"/>
                  </a:lnTo>
                  <a:lnTo>
                    <a:pt x="1238" y="612"/>
                  </a:lnTo>
                  <a:lnTo>
                    <a:pt x="1249" y="618"/>
                  </a:lnTo>
                  <a:lnTo>
                    <a:pt x="1262" y="626"/>
                  </a:lnTo>
                  <a:lnTo>
                    <a:pt x="1274" y="634"/>
                  </a:lnTo>
                  <a:lnTo>
                    <a:pt x="1286" y="644"/>
                  </a:lnTo>
                  <a:lnTo>
                    <a:pt x="1297" y="653"/>
                  </a:lnTo>
                  <a:lnTo>
                    <a:pt x="1305" y="660"/>
                  </a:lnTo>
                  <a:lnTo>
                    <a:pt x="1310" y="665"/>
                  </a:lnTo>
                  <a:lnTo>
                    <a:pt x="1312" y="667"/>
                  </a:lnTo>
                  <a:lnTo>
                    <a:pt x="1323" y="680"/>
                  </a:lnTo>
                  <a:lnTo>
                    <a:pt x="1329" y="690"/>
                  </a:lnTo>
                  <a:lnTo>
                    <a:pt x="1332" y="697"/>
                  </a:lnTo>
                  <a:lnTo>
                    <a:pt x="1331" y="704"/>
                  </a:lnTo>
                  <a:lnTo>
                    <a:pt x="1327" y="707"/>
                  </a:lnTo>
                  <a:lnTo>
                    <a:pt x="1321" y="709"/>
                  </a:lnTo>
                  <a:lnTo>
                    <a:pt x="1313" y="710"/>
                  </a:lnTo>
                  <a:lnTo>
                    <a:pt x="1305" y="710"/>
                  </a:lnTo>
                  <a:lnTo>
                    <a:pt x="1295" y="709"/>
                  </a:lnTo>
                  <a:lnTo>
                    <a:pt x="1285" y="709"/>
                  </a:lnTo>
                  <a:lnTo>
                    <a:pt x="1275" y="708"/>
                  </a:lnTo>
                  <a:lnTo>
                    <a:pt x="1267" y="707"/>
                  </a:lnTo>
                  <a:lnTo>
                    <a:pt x="1259" y="708"/>
                  </a:lnTo>
                  <a:lnTo>
                    <a:pt x="1253" y="710"/>
                  </a:lnTo>
                  <a:lnTo>
                    <a:pt x="1247" y="718"/>
                  </a:lnTo>
                  <a:lnTo>
                    <a:pt x="1245" y="728"/>
                  </a:lnTo>
                  <a:lnTo>
                    <a:pt x="1245" y="739"/>
                  </a:lnTo>
                  <a:lnTo>
                    <a:pt x="1248" y="752"/>
                  </a:lnTo>
                  <a:lnTo>
                    <a:pt x="1255" y="765"/>
                  </a:lnTo>
                  <a:lnTo>
                    <a:pt x="1266" y="776"/>
                  </a:lnTo>
                  <a:lnTo>
                    <a:pt x="1282" y="786"/>
                  </a:lnTo>
                  <a:lnTo>
                    <a:pt x="1308" y="797"/>
                  </a:lnTo>
                  <a:lnTo>
                    <a:pt x="1328" y="807"/>
                  </a:lnTo>
                  <a:lnTo>
                    <a:pt x="1345" y="814"/>
                  </a:lnTo>
                  <a:lnTo>
                    <a:pt x="1359" y="821"/>
                  </a:lnTo>
                  <a:lnTo>
                    <a:pt x="1371" y="826"/>
                  </a:lnTo>
                  <a:lnTo>
                    <a:pt x="1380" y="832"/>
                  </a:lnTo>
                  <a:lnTo>
                    <a:pt x="1390" y="838"/>
                  </a:lnTo>
                  <a:lnTo>
                    <a:pt x="1400" y="845"/>
                  </a:lnTo>
                  <a:lnTo>
                    <a:pt x="1415" y="858"/>
                  </a:lnTo>
                  <a:lnTo>
                    <a:pt x="1422" y="870"/>
                  </a:lnTo>
                  <a:lnTo>
                    <a:pt x="1426" y="880"/>
                  </a:lnTo>
                  <a:lnTo>
                    <a:pt x="1421" y="890"/>
                  </a:lnTo>
                  <a:lnTo>
                    <a:pt x="1414" y="897"/>
                  </a:lnTo>
                  <a:lnTo>
                    <a:pt x="1400" y="901"/>
                  </a:lnTo>
                  <a:lnTo>
                    <a:pt x="1382" y="902"/>
                  </a:lnTo>
                  <a:lnTo>
                    <a:pt x="1361" y="900"/>
                  </a:lnTo>
                  <a:lnTo>
                    <a:pt x="1358" y="899"/>
                  </a:lnTo>
                  <a:lnTo>
                    <a:pt x="1350" y="898"/>
                  </a:lnTo>
                  <a:lnTo>
                    <a:pt x="1338" y="896"/>
                  </a:lnTo>
                  <a:lnTo>
                    <a:pt x="1324" y="894"/>
                  </a:lnTo>
                  <a:lnTo>
                    <a:pt x="1309" y="894"/>
                  </a:lnTo>
                  <a:lnTo>
                    <a:pt x="1294" y="896"/>
                  </a:lnTo>
                  <a:lnTo>
                    <a:pt x="1272" y="901"/>
                  </a:lnTo>
                  <a:lnTo>
                    <a:pt x="1257" y="906"/>
                  </a:lnTo>
                  <a:lnTo>
                    <a:pt x="1255" y="910"/>
                  </a:lnTo>
                  <a:lnTo>
                    <a:pt x="1254" y="914"/>
                  </a:lnTo>
                  <a:lnTo>
                    <a:pt x="1255" y="918"/>
                  </a:lnTo>
                  <a:lnTo>
                    <a:pt x="1257" y="925"/>
                  </a:lnTo>
                  <a:lnTo>
                    <a:pt x="1262" y="931"/>
                  </a:lnTo>
                  <a:lnTo>
                    <a:pt x="1271" y="939"/>
                  </a:lnTo>
                  <a:lnTo>
                    <a:pt x="1284" y="948"/>
                  </a:lnTo>
                  <a:lnTo>
                    <a:pt x="1303" y="955"/>
                  </a:lnTo>
                  <a:lnTo>
                    <a:pt x="1328" y="964"/>
                  </a:lnTo>
                  <a:lnTo>
                    <a:pt x="1354" y="974"/>
                  </a:lnTo>
                  <a:lnTo>
                    <a:pt x="1381" y="987"/>
                  </a:lnTo>
                  <a:lnTo>
                    <a:pt x="1409" y="1003"/>
                  </a:lnTo>
                  <a:lnTo>
                    <a:pt x="1438" y="1021"/>
                  </a:lnTo>
                  <a:lnTo>
                    <a:pt x="1466" y="1042"/>
                  </a:lnTo>
                  <a:lnTo>
                    <a:pt x="2167" y="1041"/>
                  </a:lnTo>
                  <a:lnTo>
                    <a:pt x="2167" y="480"/>
                  </a:lnTo>
                  <a:lnTo>
                    <a:pt x="1733" y="61"/>
                  </a:lnTo>
                  <a:lnTo>
                    <a:pt x="495" y="61"/>
                  </a:lnTo>
                  <a:close/>
                  <a:moveTo>
                    <a:pt x="471" y="0"/>
                  </a:moveTo>
                  <a:lnTo>
                    <a:pt x="1757" y="0"/>
                  </a:lnTo>
                  <a:lnTo>
                    <a:pt x="2228" y="456"/>
                  </a:lnTo>
                  <a:lnTo>
                    <a:pt x="2228" y="1101"/>
                  </a:lnTo>
                  <a:lnTo>
                    <a:pt x="1533" y="1101"/>
                  </a:lnTo>
                  <a:lnTo>
                    <a:pt x="1552" y="1124"/>
                  </a:lnTo>
                  <a:lnTo>
                    <a:pt x="1567" y="1144"/>
                  </a:lnTo>
                  <a:lnTo>
                    <a:pt x="1577" y="1158"/>
                  </a:lnTo>
                  <a:lnTo>
                    <a:pt x="1581" y="1169"/>
                  </a:lnTo>
                  <a:lnTo>
                    <a:pt x="1582" y="1178"/>
                  </a:lnTo>
                  <a:lnTo>
                    <a:pt x="1579" y="1187"/>
                  </a:lnTo>
                  <a:lnTo>
                    <a:pt x="1575" y="1192"/>
                  </a:lnTo>
                  <a:lnTo>
                    <a:pt x="1569" y="1196"/>
                  </a:lnTo>
                  <a:lnTo>
                    <a:pt x="1563" y="1197"/>
                  </a:lnTo>
                  <a:lnTo>
                    <a:pt x="1556" y="1196"/>
                  </a:lnTo>
                  <a:lnTo>
                    <a:pt x="1555" y="1195"/>
                  </a:lnTo>
                  <a:lnTo>
                    <a:pt x="1550" y="1192"/>
                  </a:lnTo>
                  <a:lnTo>
                    <a:pt x="1545" y="1190"/>
                  </a:lnTo>
                  <a:lnTo>
                    <a:pt x="1538" y="1187"/>
                  </a:lnTo>
                  <a:lnTo>
                    <a:pt x="1532" y="1186"/>
                  </a:lnTo>
                  <a:lnTo>
                    <a:pt x="1522" y="1185"/>
                  </a:lnTo>
                  <a:lnTo>
                    <a:pt x="1511" y="1184"/>
                  </a:lnTo>
                  <a:lnTo>
                    <a:pt x="1502" y="1183"/>
                  </a:lnTo>
                  <a:lnTo>
                    <a:pt x="1497" y="1182"/>
                  </a:lnTo>
                  <a:lnTo>
                    <a:pt x="1478" y="1182"/>
                  </a:lnTo>
                  <a:lnTo>
                    <a:pt x="1453" y="1179"/>
                  </a:lnTo>
                  <a:lnTo>
                    <a:pt x="1422" y="1176"/>
                  </a:lnTo>
                  <a:lnTo>
                    <a:pt x="1391" y="1171"/>
                  </a:lnTo>
                  <a:lnTo>
                    <a:pt x="1359" y="1163"/>
                  </a:lnTo>
                  <a:lnTo>
                    <a:pt x="1328" y="1153"/>
                  </a:lnTo>
                  <a:lnTo>
                    <a:pt x="1300" y="1140"/>
                  </a:lnTo>
                  <a:lnTo>
                    <a:pt x="1291" y="1137"/>
                  </a:lnTo>
                  <a:lnTo>
                    <a:pt x="1284" y="1138"/>
                  </a:lnTo>
                  <a:lnTo>
                    <a:pt x="1281" y="1144"/>
                  </a:lnTo>
                  <a:lnTo>
                    <a:pt x="1279" y="1152"/>
                  </a:lnTo>
                  <a:lnTo>
                    <a:pt x="1279" y="1162"/>
                  </a:lnTo>
                  <a:lnTo>
                    <a:pt x="1281" y="1174"/>
                  </a:lnTo>
                  <a:lnTo>
                    <a:pt x="1284" y="1185"/>
                  </a:lnTo>
                  <a:lnTo>
                    <a:pt x="1289" y="1195"/>
                  </a:lnTo>
                  <a:lnTo>
                    <a:pt x="1298" y="1209"/>
                  </a:lnTo>
                  <a:lnTo>
                    <a:pt x="1309" y="1224"/>
                  </a:lnTo>
                  <a:lnTo>
                    <a:pt x="1323" y="1240"/>
                  </a:lnTo>
                  <a:lnTo>
                    <a:pt x="1339" y="1259"/>
                  </a:lnTo>
                  <a:lnTo>
                    <a:pt x="1351" y="1270"/>
                  </a:lnTo>
                  <a:lnTo>
                    <a:pt x="1365" y="1281"/>
                  </a:lnTo>
                  <a:lnTo>
                    <a:pt x="1382" y="1295"/>
                  </a:lnTo>
                  <a:lnTo>
                    <a:pt x="1401" y="1307"/>
                  </a:lnTo>
                  <a:lnTo>
                    <a:pt x="1401" y="1307"/>
                  </a:lnTo>
                  <a:lnTo>
                    <a:pt x="1434" y="1328"/>
                  </a:lnTo>
                  <a:lnTo>
                    <a:pt x="1466" y="1346"/>
                  </a:lnTo>
                  <a:lnTo>
                    <a:pt x="1495" y="1365"/>
                  </a:lnTo>
                  <a:lnTo>
                    <a:pt x="1822" y="1365"/>
                  </a:lnTo>
                  <a:lnTo>
                    <a:pt x="2228" y="1771"/>
                  </a:lnTo>
                  <a:lnTo>
                    <a:pt x="2228" y="2977"/>
                  </a:lnTo>
                  <a:lnTo>
                    <a:pt x="1757" y="3432"/>
                  </a:lnTo>
                  <a:lnTo>
                    <a:pt x="471" y="3432"/>
                  </a:lnTo>
                  <a:lnTo>
                    <a:pt x="0" y="2977"/>
                  </a:lnTo>
                  <a:lnTo>
                    <a:pt x="0" y="2392"/>
                  </a:lnTo>
                  <a:lnTo>
                    <a:pt x="631" y="2392"/>
                  </a:lnTo>
                  <a:lnTo>
                    <a:pt x="631" y="2392"/>
                  </a:lnTo>
                  <a:lnTo>
                    <a:pt x="693" y="2392"/>
                  </a:lnTo>
                  <a:lnTo>
                    <a:pt x="680" y="2379"/>
                  </a:lnTo>
                  <a:lnTo>
                    <a:pt x="661" y="2366"/>
                  </a:lnTo>
                  <a:lnTo>
                    <a:pt x="661" y="2365"/>
                  </a:lnTo>
                  <a:lnTo>
                    <a:pt x="659" y="2363"/>
                  </a:lnTo>
                  <a:lnTo>
                    <a:pt x="656" y="2360"/>
                  </a:lnTo>
                  <a:lnTo>
                    <a:pt x="653" y="2354"/>
                  </a:lnTo>
                  <a:lnTo>
                    <a:pt x="650" y="2349"/>
                  </a:lnTo>
                  <a:lnTo>
                    <a:pt x="650" y="2343"/>
                  </a:lnTo>
                  <a:lnTo>
                    <a:pt x="650" y="2337"/>
                  </a:lnTo>
                  <a:lnTo>
                    <a:pt x="655" y="2330"/>
                  </a:lnTo>
                  <a:lnTo>
                    <a:pt x="661" y="2324"/>
                  </a:lnTo>
                  <a:lnTo>
                    <a:pt x="672" y="2318"/>
                  </a:lnTo>
                  <a:lnTo>
                    <a:pt x="687" y="2312"/>
                  </a:lnTo>
                  <a:lnTo>
                    <a:pt x="708" y="2308"/>
                  </a:lnTo>
                  <a:lnTo>
                    <a:pt x="734" y="2303"/>
                  </a:lnTo>
                  <a:lnTo>
                    <a:pt x="759" y="2299"/>
                  </a:lnTo>
                  <a:lnTo>
                    <a:pt x="781" y="2290"/>
                  </a:lnTo>
                  <a:lnTo>
                    <a:pt x="804" y="2279"/>
                  </a:lnTo>
                  <a:lnTo>
                    <a:pt x="825" y="2266"/>
                  </a:lnTo>
                  <a:lnTo>
                    <a:pt x="843" y="2249"/>
                  </a:lnTo>
                  <a:lnTo>
                    <a:pt x="859" y="2229"/>
                  </a:lnTo>
                  <a:lnTo>
                    <a:pt x="870" y="2208"/>
                  </a:lnTo>
                  <a:lnTo>
                    <a:pt x="870" y="2195"/>
                  </a:lnTo>
                  <a:lnTo>
                    <a:pt x="865" y="2185"/>
                  </a:lnTo>
                  <a:lnTo>
                    <a:pt x="857" y="2177"/>
                  </a:lnTo>
                  <a:lnTo>
                    <a:pt x="847" y="2172"/>
                  </a:lnTo>
                  <a:lnTo>
                    <a:pt x="835" y="2169"/>
                  </a:lnTo>
                  <a:lnTo>
                    <a:pt x="823" y="2168"/>
                  </a:lnTo>
                  <a:lnTo>
                    <a:pt x="813" y="2170"/>
                  </a:lnTo>
                  <a:lnTo>
                    <a:pt x="802" y="2175"/>
                  </a:lnTo>
                  <a:lnTo>
                    <a:pt x="788" y="2183"/>
                  </a:lnTo>
                  <a:lnTo>
                    <a:pt x="769" y="2192"/>
                  </a:lnTo>
                  <a:lnTo>
                    <a:pt x="750" y="2199"/>
                  </a:lnTo>
                  <a:lnTo>
                    <a:pt x="730" y="2206"/>
                  </a:lnTo>
                  <a:lnTo>
                    <a:pt x="711" y="2211"/>
                  </a:lnTo>
                  <a:lnTo>
                    <a:pt x="695" y="2214"/>
                  </a:lnTo>
                  <a:lnTo>
                    <a:pt x="670" y="2218"/>
                  </a:lnTo>
                  <a:lnTo>
                    <a:pt x="652" y="2219"/>
                  </a:lnTo>
                  <a:lnTo>
                    <a:pt x="637" y="2220"/>
                  </a:lnTo>
                  <a:lnTo>
                    <a:pt x="628" y="2220"/>
                  </a:lnTo>
                  <a:lnTo>
                    <a:pt x="621" y="2218"/>
                  </a:lnTo>
                  <a:lnTo>
                    <a:pt x="618" y="2214"/>
                  </a:lnTo>
                  <a:lnTo>
                    <a:pt x="617" y="2210"/>
                  </a:lnTo>
                  <a:lnTo>
                    <a:pt x="618" y="2205"/>
                  </a:lnTo>
                  <a:lnTo>
                    <a:pt x="621" y="2198"/>
                  </a:lnTo>
                  <a:lnTo>
                    <a:pt x="623" y="2189"/>
                  </a:lnTo>
                  <a:lnTo>
                    <a:pt x="629" y="2177"/>
                  </a:lnTo>
                  <a:lnTo>
                    <a:pt x="636" y="2161"/>
                  </a:lnTo>
                  <a:lnTo>
                    <a:pt x="648" y="2143"/>
                  </a:lnTo>
                  <a:lnTo>
                    <a:pt x="667" y="2123"/>
                  </a:lnTo>
                  <a:lnTo>
                    <a:pt x="405" y="2123"/>
                  </a:lnTo>
                  <a:lnTo>
                    <a:pt x="0" y="1717"/>
                  </a:lnTo>
                  <a:lnTo>
                    <a:pt x="0" y="454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2" name="Freeform 77"/>
            <p:cNvSpPr>
              <a:spLocks/>
            </p:cNvSpPr>
            <p:nvPr/>
          </p:nvSpPr>
          <p:spPr bwMode="auto">
            <a:xfrm>
              <a:off x="5311" y="299"/>
              <a:ext cx="160" cy="325"/>
            </a:xfrm>
            <a:custGeom>
              <a:avLst/>
              <a:gdLst>
                <a:gd name="T0" fmla="*/ 526 w 960"/>
                <a:gd name="T1" fmla="*/ 1947 h 1947"/>
                <a:gd name="T2" fmla="*/ 281 w 960"/>
                <a:gd name="T3" fmla="*/ 1916 h 1947"/>
                <a:gd name="T4" fmla="*/ 175 w 960"/>
                <a:gd name="T5" fmla="*/ 1833 h 1947"/>
                <a:gd name="T6" fmla="*/ 101 w 960"/>
                <a:gd name="T7" fmla="*/ 1783 h 1947"/>
                <a:gd name="T8" fmla="*/ 22 w 960"/>
                <a:gd name="T9" fmla="*/ 1684 h 1947"/>
                <a:gd name="T10" fmla="*/ 1 w 960"/>
                <a:gd name="T11" fmla="*/ 1268 h 1947"/>
                <a:gd name="T12" fmla="*/ 3 w 960"/>
                <a:gd name="T13" fmla="*/ 1244 h 1947"/>
                <a:gd name="T14" fmla="*/ 33 w 960"/>
                <a:gd name="T15" fmla="*/ 1237 h 1947"/>
                <a:gd name="T16" fmla="*/ 121 w 960"/>
                <a:gd name="T17" fmla="*/ 1276 h 1947"/>
                <a:gd name="T18" fmla="*/ 265 w 960"/>
                <a:gd name="T19" fmla="*/ 1280 h 1947"/>
                <a:gd name="T20" fmla="*/ 402 w 960"/>
                <a:gd name="T21" fmla="*/ 1355 h 1947"/>
                <a:gd name="T22" fmla="*/ 457 w 960"/>
                <a:gd name="T23" fmla="*/ 1389 h 1947"/>
                <a:gd name="T24" fmla="*/ 497 w 960"/>
                <a:gd name="T25" fmla="*/ 1399 h 1947"/>
                <a:gd name="T26" fmla="*/ 508 w 960"/>
                <a:gd name="T27" fmla="*/ 1356 h 1947"/>
                <a:gd name="T28" fmla="*/ 466 w 960"/>
                <a:gd name="T29" fmla="*/ 1217 h 1947"/>
                <a:gd name="T30" fmla="*/ 391 w 960"/>
                <a:gd name="T31" fmla="*/ 1137 h 1947"/>
                <a:gd name="T32" fmla="*/ 337 w 960"/>
                <a:gd name="T33" fmla="*/ 1097 h 1947"/>
                <a:gd name="T34" fmla="*/ 342 w 960"/>
                <a:gd name="T35" fmla="*/ 1048 h 1947"/>
                <a:gd name="T36" fmla="*/ 368 w 960"/>
                <a:gd name="T37" fmla="*/ 1008 h 1947"/>
                <a:gd name="T38" fmla="*/ 345 w 960"/>
                <a:gd name="T39" fmla="*/ 964 h 1947"/>
                <a:gd name="T40" fmla="*/ 236 w 960"/>
                <a:gd name="T41" fmla="*/ 937 h 1947"/>
                <a:gd name="T42" fmla="*/ 147 w 960"/>
                <a:gd name="T43" fmla="*/ 853 h 1947"/>
                <a:gd name="T44" fmla="*/ 182 w 960"/>
                <a:gd name="T45" fmla="*/ 814 h 1947"/>
                <a:gd name="T46" fmla="*/ 248 w 960"/>
                <a:gd name="T47" fmla="*/ 837 h 1947"/>
                <a:gd name="T48" fmla="*/ 347 w 960"/>
                <a:gd name="T49" fmla="*/ 863 h 1947"/>
                <a:gd name="T50" fmla="*/ 399 w 960"/>
                <a:gd name="T51" fmla="*/ 860 h 1947"/>
                <a:gd name="T52" fmla="*/ 391 w 960"/>
                <a:gd name="T53" fmla="*/ 826 h 1947"/>
                <a:gd name="T54" fmla="*/ 337 w 960"/>
                <a:gd name="T55" fmla="*/ 758 h 1947"/>
                <a:gd name="T56" fmla="*/ 220 w 960"/>
                <a:gd name="T57" fmla="*/ 700 h 1947"/>
                <a:gd name="T58" fmla="*/ 167 w 960"/>
                <a:gd name="T59" fmla="*/ 676 h 1947"/>
                <a:gd name="T60" fmla="*/ 147 w 960"/>
                <a:gd name="T61" fmla="*/ 639 h 1947"/>
                <a:gd name="T62" fmla="*/ 151 w 960"/>
                <a:gd name="T63" fmla="*/ 589 h 1947"/>
                <a:gd name="T64" fmla="*/ 170 w 960"/>
                <a:gd name="T65" fmla="*/ 588 h 1947"/>
                <a:gd name="T66" fmla="*/ 246 w 960"/>
                <a:gd name="T67" fmla="*/ 632 h 1947"/>
                <a:gd name="T68" fmla="*/ 330 w 960"/>
                <a:gd name="T69" fmla="*/ 641 h 1947"/>
                <a:gd name="T70" fmla="*/ 364 w 960"/>
                <a:gd name="T71" fmla="*/ 661 h 1947"/>
                <a:gd name="T72" fmla="*/ 385 w 960"/>
                <a:gd name="T73" fmla="*/ 663 h 1947"/>
                <a:gd name="T74" fmla="*/ 367 w 960"/>
                <a:gd name="T75" fmla="*/ 587 h 1947"/>
                <a:gd name="T76" fmla="*/ 271 w 960"/>
                <a:gd name="T77" fmla="*/ 472 h 1947"/>
                <a:gd name="T78" fmla="*/ 179 w 960"/>
                <a:gd name="T79" fmla="*/ 419 h 1947"/>
                <a:gd name="T80" fmla="*/ 99 w 960"/>
                <a:gd name="T81" fmla="*/ 362 h 1947"/>
                <a:gd name="T82" fmla="*/ 69 w 960"/>
                <a:gd name="T83" fmla="*/ 326 h 1947"/>
                <a:gd name="T84" fmla="*/ 65 w 960"/>
                <a:gd name="T85" fmla="*/ 292 h 1947"/>
                <a:gd name="T86" fmla="*/ 124 w 960"/>
                <a:gd name="T87" fmla="*/ 309 h 1947"/>
                <a:gd name="T88" fmla="*/ 206 w 960"/>
                <a:gd name="T89" fmla="*/ 321 h 1947"/>
                <a:gd name="T90" fmla="*/ 260 w 960"/>
                <a:gd name="T91" fmla="*/ 314 h 1947"/>
                <a:gd name="T92" fmla="*/ 300 w 960"/>
                <a:gd name="T93" fmla="*/ 322 h 1947"/>
                <a:gd name="T94" fmla="*/ 311 w 960"/>
                <a:gd name="T95" fmla="*/ 298 h 1947"/>
                <a:gd name="T96" fmla="*/ 234 w 960"/>
                <a:gd name="T97" fmla="*/ 232 h 1947"/>
                <a:gd name="T98" fmla="*/ 131 w 960"/>
                <a:gd name="T99" fmla="*/ 180 h 1947"/>
                <a:gd name="T100" fmla="*/ 85 w 960"/>
                <a:gd name="T101" fmla="*/ 119 h 1947"/>
                <a:gd name="T102" fmla="*/ 80 w 960"/>
                <a:gd name="T103" fmla="*/ 89 h 1947"/>
                <a:gd name="T104" fmla="*/ 126 w 960"/>
                <a:gd name="T105" fmla="*/ 74 h 1947"/>
                <a:gd name="T106" fmla="*/ 207 w 960"/>
                <a:gd name="T107" fmla="*/ 106 h 1947"/>
                <a:gd name="T108" fmla="*/ 294 w 960"/>
                <a:gd name="T109" fmla="*/ 135 h 1947"/>
                <a:gd name="T110" fmla="*/ 347 w 960"/>
                <a:gd name="T111" fmla="*/ 160 h 1947"/>
                <a:gd name="T112" fmla="*/ 388 w 960"/>
                <a:gd name="T113" fmla="*/ 150 h 1947"/>
                <a:gd name="T114" fmla="*/ 349 w 960"/>
                <a:gd name="T115" fmla="*/ 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0" h="1947">
                  <a:moveTo>
                    <a:pt x="349" y="0"/>
                  </a:moveTo>
                  <a:lnTo>
                    <a:pt x="591" y="0"/>
                  </a:lnTo>
                  <a:lnTo>
                    <a:pt x="960" y="371"/>
                  </a:lnTo>
                  <a:lnTo>
                    <a:pt x="960" y="1527"/>
                  </a:lnTo>
                  <a:lnTo>
                    <a:pt x="526" y="1947"/>
                  </a:lnTo>
                  <a:lnTo>
                    <a:pt x="404" y="1947"/>
                  </a:lnTo>
                  <a:lnTo>
                    <a:pt x="374" y="1944"/>
                  </a:lnTo>
                  <a:lnTo>
                    <a:pt x="343" y="1938"/>
                  </a:lnTo>
                  <a:lnTo>
                    <a:pt x="312" y="1928"/>
                  </a:lnTo>
                  <a:lnTo>
                    <a:pt x="281" y="1916"/>
                  </a:lnTo>
                  <a:lnTo>
                    <a:pt x="253" y="1902"/>
                  </a:lnTo>
                  <a:lnTo>
                    <a:pt x="231" y="1888"/>
                  </a:lnTo>
                  <a:lnTo>
                    <a:pt x="214" y="1873"/>
                  </a:lnTo>
                  <a:lnTo>
                    <a:pt x="194" y="1850"/>
                  </a:lnTo>
                  <a:lnTo>
                    <a:pt x="175" y="1833"/>
                  </a:lnTo>
                  <a:lnTo>
                    <a:pt x="159" y="1820"/>
                  </a:lnTo>
                  <a:lnTo>
                    <a:pt x="143" y="1809"/>
                  </a:lnTo>
                  <a:lnTo>
                    <a:pt x="129" y="1800"/>
                  </a:lnTo>
                  <a:lnTo>
                    <a:pt x="115" y="1793"/>
                  </a:lnTo>
                  <a:lnTo>
                    <a:pt x="101" y="1783"/>
                  </a:lnTo>
                  <a:lnTo>
                    <a:pt x="86" y="1773"/>
                  </a:lnTo>
                  <a:lnTo>
                    <a:pt x="72" y="1760"/>
                  </a:lnTo>
                  <a:lnTo>
                    <a:pt x="50" y="1735"/>
                  </a:lnTo>
                  <a:lnTo>
                    <a:pt x="34" y="1710"/>
                  </a:lnTo>
                  <a:lnTo>
                    <a:pt x="22" y="1684"/>
                  </a:lnTo>
                  <a:lnTo>
                    <a:pt x="12" y="1657"/>
                  </a:lnTo>
                  <a:lnTo>
                    <a:pt x="7" y="1629"/>
                  </a:lnTo>
                  <a:lnTo>
                    <a:pt x="2" y="1601"/>
                  </a:lnTo>
                  <a:lnTo>
                    <a:pt x="1" y="1572"/>
                  </a:lnTo>
                  <a:lnTo>
                    <a:pt x="1" y="1268"/>
                  </a:lnTo>
                  <a:lnTo>
                    <a:pt x="0" y="1266"/>
                  </a:lnTo>
                  <a:lnTo>
                    <a:pt x="0" y="1263"/>
                  </a:lnTo>
                  <a:lnTo>
                    <a:pt x="1" y="1257"/>
                  </a:lnTo>
                  <a:lnTo>
                    <a:pt x="1" y="1251"/>
                  </a:lnTo>
                  <a:lnTo>
                    <a:pt x="3" y="1244"/>
                  </a:lnTo>
                  <a:lnTo>
                    <a:pt x="6" y="1239"/>
                  </a:lnTo>
                  <a:lnTo>
                    <a:pt x="10" y="1235"/>
                  </a:lnTo>
                  <a:lnTo>
                    <a:pt x="15" y="1233"/>
                  </a:lnTo>
                  <a:lnTo>
                    <a:pt x="23" y="1233"/>
                  </a:lnTo>
                  <a:lnTo>
                    <a:pt x="33" y="1237"/>
                  </a:lnTo>
                  <a:lnTo>
                    <a:pt x="45" y="1244"/>
                  </a:lnTo>
                  <a:lnTo>
                    <a:pt x="64" y="1259"/>
                  </a:lnTo>
                  <a:lnTo>
                    <a:pt x="82" y="1267"/>
                  </a:lnTo>
                  <a:lnTo>
                    <a:pt x="102" y="1273"/>
                  </a:lnTo>
                  <a:lnTo>
                    <a:pt x="121" y="1276"/>
                  </a:lnTo>
                  <a:lnTo>
                    <a:pt x="144" y="1276"/>
                  </a:lnTo>
                  <a:lnTo>
                    <a:pt x="171" y="1274"/>
                  </a:lnTo>
                  <a:lnTo>
                    <a:pt x="202" y="1272"/>
                  </a:lnTo>
                  <a:lnTo>
                    <a:pt x="234" y="1273"/>
                  </a:lnTo>
                  <a:lnTo>
                    <a:pt x="265" y="1280"/>
                  </a:lnTo>
                  <a:lnTo>
                    <a:pt x="295" y="1292"/>
                  </a:lnTo>
                  <a:lnTo>
                    <a:pt x="326" y="1306"/>
                  </a:lnTo>
                  <a:lnTo>
                    <a:pt x="354" y="1324"/>
                  </a:lnTo>
                  <a:lnTo>
                    <a:pt x="380" y="1340"/>
                  </a:lnTo>
                  <a:lnTo>
                    <a:pt x="402" y="1355"/>
                  </a:lnTo>
                  <a:lnTo>
                    <a:pt x="422" y="1368"/>
                  </a:lnTo>
                  <a:lnTo>
                    <a:pt x="429" y="1373"/>
                  </a:lnTo>
                  <a:lnTo>
                    <a:pt x="438" y="1379"/>
                  </a:lnTo>
                  <a:lnTo>
                    <a:pt x="447" y="1383"/>
                  </a:lnTo>
                  <a:lnTo>
                    <a:pt x="457" y="1389"/>
                  </a:lnTo>
                  <a:lnTo>
                    <a:pt x="465" y="1393"/>
                  </a:lnTo>
                  <a:lnTo>
                    <a:pt x="474" y="1397"/>
                  </a:lnTo>
                  <a:lnTo>
                    <a:pt x="481" y="1399"/>
                  </a:lnTo>
                  <a:lnTo>
                    <a:pt x="489" y="1400"/>
                  </a:lnTo>
                  <a:lnTo>
                    <a:pt x="497" y="1399"/>
                  </a:lnTo>
                  <a:lnTo>
                    <a:pt x="502" y="1396"/>
                  </a:lnTo>
                  <a:lnTo>
                    <a:pt x="506" y="1391"/>
                  </a:lnTo>
                  <a:lnTo>
                    <a:pt x="508" y="1382"/>
                  </a:lnTo>
                  <a:lnTo>
                    <a:pt x="510" y="1370"/>
                  </a:lnTo>
                  <a:lnTo>
                    <a:pt x="508" y="1356"/>
                  </a:lnTo>
                  <a:lnTo>
                    <a:pt x="505" y="1337"/>
                  </a:lnTo>
                  <a:lnTo>
                    <a:pt x="500" y="1314"/>
                  </a:lnTo>
                  <a:lnTo>
                    <a:pt x="491" y="1287"/>
                  </a:lnTo>
                  <a:lnTo>
                    <a:pt x="480" y="1254"/>
                  </a:lnTo>
                  <a:lnTo>
                    <a:pt x="466" y="1217"/>
                  </a:lnTo>
                  <a:lnTo>
                    <a:pt x="455" y="1198"/>
                  </a:lnTo>
                  <a:lnTo>
                    <a:pt x="441" y="1179"/>
                  </a:lnTo>
                  <a:lnTo>
                    <a:pt x="425" y="1163"/>
                  </a:lnTo>
                  <a:lnTo>
                    <a:pt x="408" y="1149"/>
                  </a:lnTo>
                  <a:lnTo>
                    <a:pt x="391" y="1137"/>
                  </a:lnTo>
                  <a:lnTo>
                    <a:pt x="374" y="1127"/>
                  </a:lnTo>
                  <a:lnTo>
                    <a:pt x="360" y="1120"/>
                  </a:lnTo>
                  <a:lnTo>
                    <a:pt x="352" y="1114"/>
                  </a:lnTo>
                  <a:lnTo>
                    <a:pt x="344" y="1107"/>
                  </a:lnTo>
                  <a:lnTo>
                    <a:pt x="337" y="1097"/>
                  </a:lnTo>
                  <a:lnTo>
                    <a:pt x="332" y="1086"/>
                  </a:lnTo>
                  <a:lnTo>
                    <a:pt x="330" y="1074"/>
                  </a:lnTo>
                  <a:lnTo>
                    <a:pt x="332" y="1061"/>
                  </a:lnTo>
                  <a:lnTo>
                    <a:pt x="340" y="1049"/>
                  </a:lnTo>
                  <a:lnTo>
                    <a:pt x="342" y="1048"/>
                  </a:lnTo>
                  <a:lnTo>
                    <a:pt x="346" y="1044"/>
                  </a:lnTo>
                  <a:lnTo>
                    <a:pt x="352" y="1037"/>
                  </a:lnTo>
                  <a:lnTo>
                    <a:pt x="358" y="1029"/>
                  </a:lnTo>
                  <a:lnTo>
                    <a:pt x="364" y="1019"/>
                  </a:lnTo>
                  <a:lnTo>
                    <a:pt x="368" y="1008"/>
                  </a:lnTo>
                  <a:lnTo>
                    <a:pt x="370" y="997"/>
                  </a:lnTo>
                  <a:lnTo>
                    <a:pt x="369" y="987"/>
                  </a:lnTo>
                  <a:lnTo>
                    <a:pt x="362" y="976"/>
                  </a:lnTo>
                  <a:lnTo>
                    <a:pt x="355" y="969"/>
                  </a:lnTo>
                  <a:lnTo>
                    <a:pt x="345" y="964"/>
                  </a:lnTo>
                  <a:lnTo>
                    <a:pt x="329" y="958"/>
                  </a:lnTo>
                  <a:lnTo>
                    <a:pt x="309" y="953"/>
                  </a:lnTo>
                  <a:lnTo>
                    <a:pt x="284" y="949"/>
                  </a:lnTo>
                  <a:lnTo>
                    <a:pt x="260" y="944"/>
                  </a:lnTo>
                  <a:lnTo>
                    <a:pt x="236" y="937"/>
                  </a:lnTo>
                  <a:lnTo>
                    <a:pt x="213" y="926"/>
                  </a:lnTo>
                  <a:lnTo>
                    <a:pt x="193" y="912"/>
                  </a:lnTo>
                  <a:lnTo>
                    <a:pt x="174" y="894"/>
                  </a:lnTo>
                  <a:lnTo>
                    <a:pt x="158" y="875"/>
                  </a:lnTo>
                  <a:lnTo>
                    <a:pt x="147" y="853"/>
                  </a:lnTo>
                  <a:lnTo>
                    <a:pt x="147" y="841"/>
                  </a:lnTo>
                  <a:lnTo>
                    <a:pt x="153" y="830"/>
                  </a:lnTo>
                  <a:lnTo>
                    <a:pt x="160" y="823"/>
                  </a:lnTo>
                  <a:lnTo>
                    <a:pt x="170" y="817"/>
                  </a:lnTo>
                  <a:lnTo>
                    <a:pt x="182" y="814"/>
                  </a:lnTo>
                  <a:lnTo>
                    <a:pt x="194" y="814"/>
                  </a:lnTo>
                  <a:lnTo>
                    <a:pt x="205" y="816"/>
                  </a:lnTo>
                  <a:lnTo>
                    <a:pt x="215" y="821"/>
                  </a:lnTo>
                  <a:lnTo>
                    <a:pt x="229" y="829"/>
                  </a:lnTo>
                  <a:lnTo>
                    <a:pt x="248" y="837"/>
                  </a:lnTo>
                  <a:lnTo>
                    <a:pt x="267" y="845"/>
                  </a:lnTo>
                  <a:lnTo>
                    <a:pt x="287" y="852"/>
                  </a:lnTo>
                  <a:lnTo>
                    <a:pt x="306" y="856"/>
                  </a:lnTo>
                  <a:lnTo>
                    <a:pt x="322" y="860"/>
                  </a:lnTo>
                  <a:lnTo>
                    <a:pt x="347" y="863"/>
                  </a:lnTo>
                  <a:lnTo>
                    <a:pt x="366" y="865"/>
                  </a:lnTo>
                  <a:lnTo>
                    <a:pt x="380" y="865"/>
                  </a:lnTo>
                  <a:lnTo>
                    <a:pt x="389" y="865"/>
                  </a:lnTo>
                  <a:lnTo>
                    <a:pt x="396" y="863"/>
                  </a:lnTo>
                  <a:lnTo>
                    <a:pt x="399" y="860"/>
                  </a:lnTo>
                  <a:lnTo>
                    <a:pt x="400" y="855"/>
                  </a:lnTo>
                  <a:lnTo>
                    <a:pt x="399" y="850"/>
                  </a:lnTo>
                  <a:lnTo>
                    <a:pt x="396" y="843"/>
                  </a:lnTo>
                  <a:lnTo>
                    <a:pt x="394" y="836"/>
                  </a:lnTo>
                  <a:lnTo>
                    <a:pt x="391" y="826"/>
                  </a:lnTo>
                  <a:lnTo>
                    <a:pt x="385" y="815"/>
                  </a:lnTo>
                  <a:lnTo>
                    <a:pt x="378" y="802"/>
                  </a:lnTo>
                  <a:lnTo>
                    <a:pt x="368" y="788"/>
                  </a:lnTo>
                  <a:lnTo>
                    <a:pt x="354" y="773"/>
                  </a:lnTo>
                  <a:lnTo>
                    <a:pt x="337" y="758"/>
                  </a:lnTo>
                  <a:lnTo>
                    <a:pt x="313" y="744"/>
                  </a:lnTo>
                  <a:lnTo>
                    <a:pt x="284" y="730"/>
                  </a:lnTo>
                  <a:lnTo>
                    <a:pt x="259" y="718"/>
                  </a:lnTo>
                  <a:lnTo>
                    <a:pt x="238" y="708"/>
                  </a:lnTo>
                  <a:lnTo>
                    <a:pt x="220" y="700"/>
                  </a:lnTo>
                  <a:lnTo>
                    <a:pt x="205" y="695"/>
                  </a:lnTo>
                  <a:lnTo>
                    <a:pt x="193" y="690"/>
                  </a:lnTo>
                  <a:lnTo>
                    <a:pt x="183" y="685"/>
                  </a:lnTo>
                  <a:lnTo>
                    <a:pt x="174" y="681"/>
                  </a:lnTo>
                  <a:lnTo>
                    <a:pt x="167" y="676"/>
                  </a:lnTo>
                  <a:lnTo>
                    <a:pt x="161" y="670"/>
                  </a:lnTo>
                  <a:lnTo>
                    <a:pt x="156" y="663"/>
                  </a:lnTo>
                  <a:lnTo>
                    <a:pt x="151" y="653"/>
                  </a:lnTo>
                  <a:lnTo>
                    <a:pt x="148" y="647"/>
                  </a:lnTo>
                  <a:lnTo>
                    <a:pt x="147" y="639"/>
                  </a:lnTo>
                  <a:lnTo>
                    <a:pt x="146" y="629"/>
                  </a:lnTo>
                  <a:lnTo>
                    <a:pt x="145" y="618"/>
                  </a:lnTo>
                  <a:lnTo>
                    <a:pt x="146" y="606"/>
                  </a:lnTo>
                  <a:lnTo>
                    <a:pt x="147" y="596"/>
                  </a:lnTo>
                  <a:lnTo>
                    <a:pt x="151" y="589"/>
                  </a:lnTo>
                  <a:lnTo>
                    <a:pt x="155" y="585"/>
                  </a:lnTo>
                  <a:lnTo>
                    <a:pt x="160" y="583"/>
                  </a:lnTo>
                  <a:lnTo>
                    <a:pt x="169" y="588"/>
                  </a:lnTo>
                  <a:lnTo>
                    <a:pt x="169" y="588"/>
                  </a:lnTo>
                  <a:lnTo>
                    <a:pt x="170" y="588"/>
                  </a:lnTo>
                  <a:lnTo>
                    <a:pt x="179" y="598"/>
                  </a:lnTo>
                  <a:lnTo>
                    <a:pt x="191" y="607"/>
                  </a:lnTo>
                  <a:lnTo>
                    <a:pt x="209" y="620"/>
                  </a:lnTo>
                  <a:lnTo>
                    <a:pt x="226" y="628"/>
                  </a:lnTo>
                  <a:lnTo>
                    <a:pt x="246" y="632"/>
                  </a:lnTo>
                  <a:lnTo>
                    <a:pt x="266" y="634"/>
                  </a:lnTo>
                  <a:lnTo>
                    <a:pt x="291" y="634"/>
                  </a:lnTo>
                  <a:lnTo>
                    <a:pt x="307" y="634"/>
                  </a:lnTo>
                  <a:lnTo>
                    <a:pt x="320" y="638"/>
                  </a:lnTo>
                  <a:lnTo>
                    <a:pt x="330" y="641"/>
                  </a:lnTo>
                  <a:lnTo>
                    <a:pt x="338" y="646"/>
                  </a:lnTo>
                  <a:lnTo>
                    <a:pt x="344" y="651"/>
                  </a:lnTo>
                  <a:lnTo>
                    <a:pt x="351" y="655"/>
                  </a:lnTo>
                  <a:lnTo>
                    <a:pt x="358" y="659"/>
                  </a:lnTo>
                  <a:lnTo>
                    <a:pt x="364" y="661"/>
                  </a:lnTo>
                  <a:lnTo>
                    <a:pt x="369" y="665"/>
                  </a:lnTo>
                  <a:lnTo>
                    <a:pt x="374" y="666"/>
                  </a:lnTo>
                  <a:lnTo>
                    <a:pt x="379" y="667"/>
                  </a:lnTo>
                  <a:lnTo>
                    <a:pt x="383" y="666"/>
                  </a:lnTo>
                  <a:lnTo>
                    <a:pt x="385" y="663"/>
                  </a:lnTo>
                  <a:lnTo>
                    <a:pt x="386" y="656"/>
                  </a:lnTo>
                  <a:lnTo>
                    <a:pt x="386" y="646"/>
                  </a:lnTo>
                  <a:lnTo>
                    <a:pt x="383" y="633"/>
                  </a:lnTo>
                  <a:lnTo>
                    <a:pt x="378" y="616"/>
                  </a:lnTo>
                  <a:lnTo>
                    <a:pt x="367" y="587"/>
                  </a:lnTo>
                  <a:lnTo>
                    <a:pt x="354" y="560"/>
                  </a:lnTo>
                  <a:lnTo>
                    <a:pt x="338" y="534"/>
                  </a:lnTo>
                  <a:lnTo>
                    <a:pt x="319" y="511"/>
                  </a:lnTo>
                  <a:lnTo>
                    <a:pt x="297" y="490"/>
                  </a:lnTo>
                  <a:lnTo>
                    <a:pt x="271" y="472"/>
                  </a:lnTo>
                  <a:lnTo>
                    <a:pt x="241" y="456"/>
                  </a:lnTo>
                  <a:lnTo>
                    <a:pt x="229" y="449"/>
                  </a:lnTo>
                  <a:lnTo>
                    <a:pt x="214" y="440"/>
                  </a:lnTo>
                  <a:lnTo>
                    <a:pt x="197" y="431"/>
                  </a:lnTo>
                  <a:lnTo>
                    <a:pt x="179" y="419"/>
                  </a:lnTo>
                  <a:lnTo>
                    <a:pt x="159" y="407"/>
                  </a:lnTo>
                  <a:lnTo>
                    <a:pt x="141" y="395"/>
                  </a:lnTo>
                  <a:lnTo>
                    <a:pt x="125" y="383"/>
                  </a:lnTo>
                  <a:lnTo>
                    <a:pt x="109" y="372"/>
                  </a:lnTo>
                  <a:lnTo>
                    <a:pt x="99" y="362"/>
                  </a:lnTo>
                  <a:lnTo>
                    <a:pt x="91" y="355"/>
                  </a:lnTo>
                  <a:lnTo>
                    <a:pt x="86" y="349"/>
                  </a:lnTo>
                  <a:lnTo>
                    <a:pt x="80" y="342"/>
                  </a:lnTo>
                  <a:lnTo>
                    <a:pt x="75" y="334"/>
                  </a:lnTo>
                  <a:lnTo>
                    <a:pt x="69" y="326"/>
                  </a:lnTo>
                  <a:lnTo>
                    <a:pt x="65" y="317"/>
                  </a:lnTo>
                  <a:lnTo>
                    <a:pt x="62" y="308"/>
                  </a:lnTo>
                  <a:lnTo>
                    <a:pt x="61" y="302"/>
                  </a:lnTo>
                  <a:lnTo>
                    <a:pt x="62" y="296"/>
                  </a:lnTo>
                  <a:lnTo>
                    <a:pt x="65" y="292"/>
                  </a:lnTo>
                  <a:lnTo>
                    <a:pt x="72" y="291"/>
                  </a:lnTo>
                  <a:lnTo>
                    <a:pt x="82" y="293"/>
                  </a:lnTo>
                  <a:lnTo>
                    <a:pt x="96" y="297"/>
                  </a:lnTo>
                  <a:lnTo>
                    <a:pt x="111" y="303"/>
                  </a:lnTo>
                  <a:lnTo>
                    <a:pt x="124" y="309"/>
                  </a:lnTo>
                  <a:lnTo>
                    <a:pt x="136" y="315"/>
                  </a:lnTo>
                  <a:lnTo>
                    <a:pt x="152" y="319"/>
                  </a:lnTo>
                  <a:lnTo>
                    <a:pt x="167" y="322"/>
                  </a:lnTo>
                  <a:lnTo>
                    <a:pt x="185" y="322"/>
                  </a:lnTo>
                  <a:lnTo>
                    <a:pt x="206" y="321"/>
                  </a:lnTo>
                  <a:lnTo>
                    <a:pt x="229" y="316"/>
                  </a:lnTo>
                  <a:lnTo>
                    <a:pt x="232" y="316"/>
                  </a:lnTo>
                  <a:lnTo>
                    <a:pt x="239" y="315"/>
                  </a:lnTo>
                  <a:lnTo>
                    <a:pt x="248" y="314"/>
                  </a:lnTo>
                  <a:lnTo>
                    <a:pt x="260" y="314"/>
                  </a:lnTo>
                  <a:lnTo>
                    <a:pt x="271" y="316"/>
                  </a:lnTo>
                  <a:lnTo>
                    <a:pt x="281" y="319"/>
                  </a:lnTo>
                  <a:lnTo>
                    <a:pt x="288" y="321"/>
                  </a:lnTo>
                  <a:lnTo>
                    <a:pt x="293" y="322"/>
                  </a:lnTo>
                  <a:lnTo>
                    <a:pt x="300" y="322"/>
                  </a:lnTo>
                  <a:lnTo>
                    <a:pt x="305" y="320"/>
                  </a:lnTo>
                  <a:lnTo>
                    <a:pt x="311" y="318"/>
                  </a:lnTo>
                  <a:lnTo>
                    <a:pt x="313" y="313"/>
                  </a:lnTo>
                  <a:lnTo>
                    <a:pt x="314" y="307"/>
                  </a:lnTo>
                  <a:lnTo>
                    <a:pt x="311" y="298"/>
                  </a:lnTo>
                  <a:lnTo>
                    <a:pt x="304" y="289"/>
                  </a:lnTo>
                  <a:lnTo>
                    <a:pt x="293" y="277"/>
                  </a:lnTo>
                  <a:lnTo>
                    <a:pt x="278" y="264"/>
                  </a:lnTo>
                  <a:lnTo>
                    <a:pt x="256" y="247"/>
                  </a:lnTo>
                  <a:lnTo>
                    <a:pt x="234" y="232"/>
                  </a:lnTo>
                  <a:lnTo>
                    <a:pt x="211" y="221"/>
                  </a:lnTo>
                  <a:lnTo>
                    <a:pt x="189" y="211"/>
                  </a:lnTo>
                  <a:lnTo>
                    <a:pt x="169" y="201"/>
                  </a:lnTo>
                  <a:lnTo>
                    <a:pt x="149" y="191"/>
                  </a:lnTo>
                  <a:lnTo>
                    <a:pt x="131" y="180"/>
                  </a:lnTo>
                  <a:lnTo>
                    <a:pt x="115" y="165"/>
                  </a:lnTo>
                  <a:lnTo>
                    <a:pt x="100" y="148"/>
                  </a:lnTo>
                  <a:lnTo>
                    <a:pt x="88" y="125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1" y="111"/>
                  </a:lnTo>
                  <a:lnTo>
                    <a:pt x="79" y="103"/>
                  </a:lnTo>
                  <a:lnTo>
                    <a:pt x="79" y="96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101" y="74"/>
                  </a:lnTo>
                  <a:lnTo>
                    <a:pt x="113" y="72"/>
                  </a:lnTo>
                  <a:lnTo>
                    <a:pt x="126" y="74"/>
                  </a:lnTo>
                  <a:lnTo>
                    <a:pt x="136" y="77"/>
                  </a:lnTo>
                  <a:lnTo>
                    <a:pt x="151" y="83"/>
                  </a:lnTo>
                  <a:lnTo>
                    <a:pt x="168" y="90"/>
                  </a:lnTo>
                  <a:lnTo>
                    <a:pt x="186" y="98"/>
                  </a:lnTo>
                  <a:lnTo>
                    <a:pt x="207" y="106"/>
                  </a:lnTo>
                  <a:lnTo>
                    <a:pt x="226" y="113"/>
                  </a:lnTo>
                  <a:lnTo>
                    <a:pt x="245" y="120"/>
                  </a:lnTo>
                  <a:lnTo>
                    <a:pt x="262" y="125"/>
                  </a:lnTo>
                  <a:lnTo>
                    <a:pt x="276" y="129"/>
                  </a:lnTo>
                  <a:lnTo>
                    <a:pt x="294" y="135"/>
                  </a:lnTo>
                  <a:lnTo>
                    <a:pt x="309" y="141"/>
                  </a:lnTo>
                  <a:lnTo>
                    <a:pt x="322" y="149"/>
                  </a:lnTo>
                  <a:lnTo>
                    <a:pt x="329" y="152"/>
                  </a:lnTo>
                  <a:lnTo>
                    <a:pt x="338" y="156"/>
                  </a:lnTo>
                  <a:lnTo>
                    <a:pt x="347" y="160"/>
                  </a:lnTo>
                  <a:lnTo>
                    <a:pt x="358" y="162"/>
                  </a:lnTo>
                  <a:lnTo>
                    <a:pt x="368" y="162"/>
                  </a:lnTo>
                  <a:lnTo>
                    <a:pt x="377" y="161"/>
                  </a:lnTo>
                  <a:lnTo>
                    <a:pt x="383" y="158"/>
                  </a:lnTo>
                  <a:lnTo>
                    <a:pt x="388" y="150"/>
                  </a:lnTo>
                  <a:lnTo>
                    <a:pt x="389" y="139"/>
                  </a:lnTo>
                  <a:lnTo>
                    <a:pt x="383" y="96"/>
                  </a:lnTo>
                  <a:lnTo>
                    <a:pt x="374" y="58"/>
                  </a:lnTo>
                  <a:lnTo>
                    <a:pt x="364" y="2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3" name="Freeform 78"/>
            <p:cNvSpPr>
              <a:spLocks/>
            </p:cNvSpPr>
            <p:nvPr/>
          </p:nvSpPr>
          <p:spPr bwMode="auto">
            <a:xfrm>
              <a:off x="5120" y="471"/>
              <a:ext cx="160" cy="153"/>
            </a:xfrm>
            <a:custGeom>
              <a:avLst/>
              <a:gdLst>
                <a:gd name="T0" fmla="*/ 635 w 957"/>
                <a:gd name="T1" fmla="*/ 0 h 918"/>
                <a:gd name="T2" fmla="*/ 622 w 957"/>
                <a:gd name="T3" fmla="*/ 9 h 918"/>
                <a:gd name="T4" fmla="*/ 615 w 957"/>
                <a:gd name="T5" fmla="*/ 13 h 918"/>
                <a:gd name="T6" fmla="*/ 606 w 957"/>
                <a:gd name="T7" fmla="*/ 17 h 918"/>
                <a:gd name="T8" fmla="*/ 580 w 957"/>
                <a:gd name="T9" fmla="*/ 31 h 918"/>
                <a:gd name="T10" fmla="*/ 546 w 957"/>
                <a:gd name="T11" fmla="*/ 53 h 918"/>
                <a:gd name="T12" fmla="*/ 515 w 957"/>
                <a:gd name="T13" fmla="*/ 82 h 918"/>
                <a:gd name="T14" fmla="*/ 491 w 957"/>
                <a:gd name="T15" fmla="*/ 119 h 918"/>
                <a:gd name="T16" fmla="*/ 468 w 957"/>
                <a:gd name="T17" fmla="*/ 182 h 918"/>
                <a:gd name="T18" fmla="*/ 454 w 957"/>
                <a:gd name="T19" fmla="*/ 229 h 918"/>
                <a:gd name="T20" fmla="*/ 452 w 957"/>
                <a:gd name="T21" fmla="*/ 250 h 918"/>
                <a:gd name="T22" fmla="*/ 456 w 957"/>
                <a:gd name="T23" fmla="*/ 280 h 918"/>
                <a:gd name="T24" fmla="*/ 470 w 957"/>
                <a:gd name="T25" fmla="*/ 296 h 918"/>
                <a:gd name="T26" fmla="*/ 489 w 957"/>
                <a:gd name="T27" fmla="*/ 292 h 918"/>
                <a:gd name="T28" fmla="*/ 510 w 957"/>
                <a:gd name="T29" fmla="*/ 270 h 918"/>
                <a:gd name="T30" fmla="*/ 546 w 957"/>
                <a:gd name="T31" fmla="*/ 241 h 918"/>
                <a:gd name="T32" fmla="*/ 592 w 957"/>
                <a:gd name="T33" fmla="*/ 213 h 918"/>
                <a:gd name="T34" fmla="*/ 638 w 957"/>
                <a:gd name="T35" fmla="*/ 188 h 918"/>
                <a:gd name="T36" fmla="*/ 681 w 957"/>
                <a:gd name="T37" fmla="*/ 171 h 918"/>
                <a:gd name="T38" fmla="*/ 715 w 957"/>
                <a:gd name="T39" fmla="*/ 162 h 918"/>
                <a:gd name="T40" fmla="*/ 754 w 957"/>
                <a:gd name="T41" fmla="*/ 160 h 918"/>
                <a:gd name="T42" fmla="*/ 800 w 957"/>
                <a:gd name="T43" fmla="*/ 155 h 918"/>
                <a:gd name="T44" fmla="*/ 847 w 957"/>
                <a:gd name="T45" fmla="*/ 141 h 918"/>
                <a:gd name="T46" fmla="*/ 888 w 957"/>
                <a:gd name="T47" fmla="*/ 112 h 918"/>
                <a:gd name="T48" fmla="*/ 918 w 957"/>
                <a:gd name="T49" fmla="*/ 84 h 918"/>
                <a:gd name="T50" fmla="*/ 940 w 957"/>
                <a:gd name="T51" fmla="*/ 71 h 918"/>
                <a:gd name="T52" fmla="*/ 953 w 957"/>
                <a:gd name="T53" fmla="*/ 72 h 918"/>
                <a:gd name="T54" fmla="*/ 957 w 957"/>
                <a:gd name="T55" fmla="*/ 82 h 918"/>
                <a:gd name="T56" fmla="*/ 957 w 957"/>
                <a:gd name="T57" fmla="*/ 164 h 918"/>
                <a:gd name="T58" fmla="*/ 957 w 957"/>
                <a:gd name="T59" fmla="*/ 169 h 918"/>
                <a:gd name="T60" fmla="*/ 957 w 957"/>
                <a:gd name="T61" fmla="*/ 198 h 918"/>
                <a:gd name="T62" fmla="*/ 956 w 957"/>
                <a:gd name="T63" fmla="*/ 240 h 918"/>
                <a:gd name="T64" fmla="*/ 956 w 957"/>
                <a:gd name="T65" fmla="*/ 457 h 918"/>
                <a:gd name="T66" fmla="*/ 952 w 957"/>
                <a:gd name="T67" fmla="*/ 518 h 918"/>
                <a:gd name="T68" fmla="*/ 942 w 957"/>
                <a:gd name="T69" fmla="*/ 572 h 918"/>
                <a:gd name="T70" fmla="*/ 925 w 957"/>
                <a:gd name="T71" fmla="*/ 614 h 918"/>
                <a:gd name="T72" fmla="*/ 891 w 957"/>
                <a:gd name="T73" fmla="*/ 650 h 918"/>
                <a:gd name="T74" fmla="*/ 840 w 957"/>
                <a:gd name="T75" fmla="*/ 696 h 918"/>
                <a:gd name="T76" fmla="*/ 796 w 957"/>
                <a:gd name="T77" fmla="*/ 750 h 918"/>
                <a:gd name="T78" fmla="*/ 774 w 957"/>
                <a:gd name="T79" fmla="*/ 783 h 918"/>
                <a:gd name="T80" fmla="*/ 750 w 957"/>
                <a:gd name="T81" fmla="*/ 819 h 918"/>
                <a:gd name="T82" fmla="*/ 720 w 957"/>
                <a:gd name="T83" fmla="*/ 855 h 918"/>
                <a:gd name="T84" fmla="*/ 682 w 957"/>
                <a:gd name="T85" fmla="*/ 885 h 918"/>
                <a:gd name="T86" fmla="*/ 635 w 957"/>
                <a:gd name="T87" fmla="*/ 908 h 918"/>
                <a:gd name="T88" fmla="*/ 575 w 957"/>
                <a:gd name="T89" fmla="*/ 918 h 918"/>
                <a:gd name="T90" fmla="*/ 0 w 957"/>
                <a:gd name="T91" fmla="*/ 498 h 918"/>
                <a:gd name="T92" fmla="*/ 552 w 957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18">
                  <a:moveTo>
                    <a:pt x="552" y="0"/>
                  </a:moveTo>
                  <a:lnTo>
                    <a:pt x="635" y="0"/>
                  </a:lnTo>
                  <a:lnTo>
                    <a:pt x="628" y="5"/>
                  </a:lnTo>
                  <a:lnTo>
                    <a:pt x="622" y="9"/>
                  </a:lnTo>
                  <a:lnTo>
                    <a:pt x="617" y="12"/>
                  </a:lnTo>
                  <a:lnTo>
                    <a:pt x="615" y="13"/>
                  </a:lnTo>
                  <a:lnTo>
                    <a:pt x="613" y="14"/>
                  </a:lnTo>
                  <a:lnTo>
                    <a:pt x="606" y="17"/>
                  </a:lnTo>
                  <a:lnTo>
                    <a:pt x="594" y="24"/>
                  </a:lnTo>
                  <a:lnTo>
                    <a:pt x="580" y="31"/>
                  </a:lnTo>
                  <a:lnTo>
                    <a:pt x="563" y="41"/>
                  </a:lnTo>
                  <a:lnTo>
                    <a:pt x="546" y="53"/>
                  </a:lnTo>
                  <a:lnTo>
                    <a:pt x="530" y="66"/>
                  </a:lnTo>
                  <a:lnTo>
                    <a:pt x="515" y="82"/>
                  </a:lnTo>
                  <a:lnTo>
                    <a:pt x="501" y="99"/>
                  </a:lnTo>
                  <a:lnTo>
                    <a:pt x="491" y="119"/>
                  </a:lnTo>
                  <a:lnTo>
                    <a:pt x="478" y="153"/>
                  </a:lnTo>
                  <a:lnTo>
                    <a:pt x="468" y="182"/>
                  </a:lnTo>
                  <a:lnTo>
                    <a:pt x="460" y="208"/>
                  </a:lnTo>
                  <a:lnTo>
                    <a:pt x="454" y="229"/>
                  </a:lnTo>
                  <a:lnTo>
                    <a:pt x="454" y="229"/>
                  </a:lnTo>
                  <a:lnTo>
                    <a:pt x="452" y="250"/>
                  </a:lnTo>
                  <a:lnTo>
                    <a:pt x="452" y="267"/>
                  </a:lnTo>
                  <a:lnTo>
                    <a:pt x="456" y="280"/>
                  </a:lnTo>
                  <a:lnTo>
                    <a:pt x="463" y="290"/>
                  </a:lnTo>
                  <a:lnTo>
                    <a:pt x="470" y="296"/>
                  </a:lnTo>
                  <a:lnTo>
                    <a:pt x="479" y="297"/>
                  </a:lnTo>
                  <a:lnTo>
                    <a:pt x="489" y="292"/>
                  </a:lnTo>
                  <a:lnTo>
                    <a:pt x="497" y="284"/>
                  </a:lnTo>
                  <a:lnTo>
                    <a:pt x="510" y="270"/>
                  </a:lnTo>
                  <a:lnTo>
                    <a:pt x="527" y="255"/>
                  </a:lnTo>
                  <a:lnTo>
                    <a:pt x="546" y="241"/>
                  </a:lnTo>
                  <a:lnTo>
                    <a:pt x="568" y="226"/>
                  </a:lnTo>
                  <a:lnTo>
                    <a:pt x="592" y="213"/>
                  </a:lnTo>
                  <a:lnTo>
                    <a:pt x="615" y="200"/>
                  </a:lnTo>
                  <a:lnTo>
                    <a:pt x="638" y="188"/>
                  </a:lnTo>
                  <a:lnTo>
                    <a:pt x="661" y="179"/>
                  </a:lnTo>
                  <a:lnTo>
                    <a:pt x="681" y="171"/>
                  </a:lnTo>
                  <a:lnTo>
                    <a:pt x="700" y="166"/>
                  </a:lnTo>
                  <a:lnTo>
                    <a:pt x="715" y="162"/>
                  </a:lnTo>
                  <a:lnTo>
                    <a:pt x="733" y="161"/>
                  </a:lnTo>
                  <a:lnTo>
                    <a:pt x="754" y="160"/>
                  </a:lnTo>
                  <a:lnTo>
                    <a:pt x="776" y="158"/>
                  </a:lnTo>
                  <a:lnTo>
                    <a:pt x="800" y="155"/>
                  </a:lnTo>
                  <a:lnTo>
                    <a:pt x="824" y="149"/>
                  </a:lnTo>
                  <a:lnTo>
                    <a:pt x="847" y="141"/>
                  </a:lnTo>
                  <a:lnTo>
                    <a:pt x="868" y="129"/>
                  </a:lnTo>
                  <a:lnTo>
                    <a:pt x="888" y="112"/>
                  </a:lnTo>
                  <a:lnTo>
                    <a:pt x="904" y="96"/>
                  </a:lnTo>
                  <a:lnTo>
                    <a:pt x="918" y="84"/>
                  </a:lnTo>
                  <a:lnTo>
                    <a:pt x="930" y="76"/>
                  </a:lnTo>
                  <a:lnTo>
                    <a:pt x="940" y="71"/>
                  </a:lnTo>
                  <a:lnTo>
                    <a:pt x="947" y="70"/>
                  </a:lnTo>
                  <a:lnTo>
                    <a:pt x="953" y="72"/>
                  </a:lnTo>
                  <a:lnTo>
                    <a:pt x="956" y="77"/>
                  </a:lnTo>
                  <a:lnTo>
                    <a:pt x="957" y="82"/>
                  </a:lnTo>
                  <a:lnTo>
                    <a:pt x="957" y="161"/>
                  </a:lnTo>
                  <a:lnTo>
                    <a:pt x="957" y="164"/>
                  </a:lnTo>
                  <a:lnTo>
                    <a:pt x="957" y="167"/>
                  </a:lnTo>
                  <a:lnTo>
                    <a:pt x="957" y="169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241"/>
                  </a:lnTo>
                  <a:lnTo>
                    <a:pt x="956" y="240"/>
                  </a:lnTo>
                  <a:lnTo>
                    <a:pt x="956" y="423"/>
                  </a:lnTo>
                  <a:lnTo>
                    <a:pt x="956" y="457"/>
                  </a:lnTo>
                  <a:lnTo>
                    <a:pt x="954" y="488"/>
                  </a:lnTo>
                  <a:lnTo>
                    <a:pt x="952" y="518"/>
                  </a:lnTo>
                  <a:lnTo>
                    <a:pt x="947" y="546"/>
                  </a:lnTo>
                  <a:lnTo>
                    <a:pt x="942" y="572"/>
                  </a:lnTo>
                  <a:lnTo>
                    <a:pt x="934" y="595"/>
                  </a:lnTo>
                  <a:lnTo>
                    <a:pt x="925" y="614"/>
                  </a:lnTo>
                  <a:lnTo>
                    <a:pt x="913" y="629"/>
                  </a:lnTo>
                  <a:lnTo>
                    <a:pt x="891" y="650"/>
                  </a:lnTo>
                  <a:lnTo>
                    <a:pt x="866" y="673"/>
                  </a:lnTo>
                  <a:lnTo>
                    <a:pt x="840" y="696"/>
                  </a:lnTo>
                  <a:lnTo>
                    <a:pt x="816" y="722"/>
                  </a:lnTo>
                  <a:lnTo>
                    <a:pt x="796" y="750"/>
                  </a:lnTo>
                  <a:lnTo>
                    <a:pt x="786" y="766"/>
                  </a:lnTo>
                  <a:lnTo>
                    <a:pt x="774" y="783"/>
                  </a:lnTo>
                  <a:lnTo>
                    <a:pt x="763" y="801"/>
                  </a:lnTo>
                  <a:lnTo>
                    <a:pt x="750" y="819"/>
                  </a:lnTo>
                  <a:lnTo>
                    <a:pt x="735" y="837"/>
                  </a:lnTo>
                  <a:lnTo>
                    <a:pt x="720" y="855"/>
                  </a:lnTo>
                  <a:lnTo>
                    <a:pt x="702" y="871"/>
                  </a:lnTo>
                  <a:lnTo>
                    <a:pt x="682" y="885"/>
                  </a:lnTo>
                  <a:lnTo>
                    <a:pt x="660" y="898"/>
                  </a:lnTo>
                  <a:lnTo>
                    <a:pt x="635" y="908"/>
                  </a:lnTo>
                  <a:lnTo>
                    <a:pt x="607" y="914"/>
                  </a:lnTo>
                  <a:lnTo>
                    <a:pt x="575" y="918"/>
                  </a:lnTo>
                  <a:lnTo>
                    <a:pt x="435" y="918"/>
                  </a:lnTo>
                  <a:lnTo>
                    <a:pt x="0" y="498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4" name="Freeform 79"/>
            <p:cNvSpPr>
              <a:spLocks/>
            </p:cNvSpPr>
            <p:nvPr/>
          </p:nvSpPr>
          <p:spPr bwMode="auto">
            <a:xfrm>
              <a:off x="5120" y="72"/>
              <a:ext cx="351" cy="334"/>
            </a:xfrm>
            <a:custGeom>
              <a:avLst/>
              <a:gdLst>
                <a:gd name="T0" fmla="*/ 1321 w 2107"/>
                <a:gd name="T1" fmla="*/ 926 h 2002"/>
                <a:gd name="T2" fmla="*/ 1195 w 2107"/>
                <a:gd name="T3" fmla="*/ 857 h 2002"/>
                <a:gd name="T4" fmla="*/ 1278 w 2107"/>
                <a:gd name="T5" fmla="*/ 835 h 2002"/>
                <a:gd name="T6" fmla="*/ 1366 w 2107"/>
                <a:gd name="T7" fmla="*/ 819 h 2002"/>
                <a:gd name="T8" fmla="*/ 1285 w 2107"/>
                <a:gd name="T9" fmla="*/ 753 h 2002"/>
                <a:gd name="T10" fmla="*/ 1185 w 2107"/>
                <a:gd name="T11" fmla="*/ 667 h 2002"/>
                <a:gd name="T12" fmla="*/ 1245 w 2107"/>
                <a:gd name="T13" fmla="*/ 649 h 2002"/>
                <a:gd name="T14" fmla="*/ 1252 w 2107"/>
                <a:gd name="T15" fmla="*/ 606 h 2002"/>
                <a:gd name="T16" fmla="*/ 1178 w 2107"/>
                <a:gd name="T17" fmla="*/ 551 h 2002"/>
                <a:gd name="T18" fmla="*/ 1193 w 2107"/>
                <a:gd name="T19" fmla="*/ 513 h 2002"/>
                <a:gd name="T20" fmla="*/ 1198 w 2107"/>
                <a:gd name="T21" fmla="*/ 466 h 2002"/>
                <a:gd name="T22" fmla="*/ 1126 w 2107"/>
                <a:gd name="T23" fmla="*/ 405 h 2002"/>
                <a:gd name="T24" fmla="*/ 1161 w 2107"/>
                <a:gd name="T25" fmla="*/ 331 h 2002"/>
                <a:gd name="T26" fmla="*/ 1101 w 2107"/>
                <a:gd name="T27" fmla="*/ 297 h 2002"/>
                <a:gd name="T28" fmla="*/ 1133 w 2107"/>
                <a:gd name="T29" fmla="*/ 235 h 2002"/>
                <a:gd name="T30" fmla="*/ 1091 w 2107"/>
                <a:gd name="T31" fmla="*/ 215 h 2002"/>
                <a:gd name="T32" fmla="*/ 1054 w 2107"/>
                <a:gd name="T33" fmla="*/ 95 h 2002"/>
                <a:gd name="T34" fmla="*/ 1029 w 2107"/>
                <a:gd name="T35" fmla="*/ 159 h 2002"/>
                <a:gd name="T36" fmla="*/ 966 w 2107"/>
                <a:gd name="T37" fmla="*/ 244 h 2002"/>
                <a:gd name="T38" fmla="*/ 995 w 2107"/>
                <a:gd name="T39" fmla="*/ 289 h 2002"/>
                <a:gd name="T40" fmla="*/ 963 w 2107"/>
                <a:gd name="T41" fmla="*/ 357 h 2002"/>
                <a:gd name="T42" fmla="*/ 916 w 2107"/>
                <a:gd name="T43" fmla="*/ 389 h 2002"/>
                <a:gd name="T44" fmla="*/ 918 w 2107"/>
                <a:gd name="T45" fmla="*/ 429 h 2002"/>
                <a:gd name="T46" fmla="*/ 984 w 2107"/>
                <a:gd name="T47" fmla="*/ 448 h 2002"/>
                <a:gd name="T48" fmla="*/ 906 w 2107"/>
                <a:gd name="T49" fmla="*/ 491 h 2002"/>
                <a:gd name="T50" fmla="*/ 841 w 2107"/>
                <a:gd name="T51" fmla="*/ 548 h 2002"/>
                <a:gd name="T52" fmla="*/ 869 w 2107"/>
                <a:gd name="T53" fmla="*/ 578 h 2002"/>
                <a:gd name="T54" fmla="*/ 919 w 2107"/>
                <a:gd name="T55" fmla="*/ 608 h 2002"/>
                <a:gd name="T56" fmla="*/ 814 w 2107"/>
                <a:gd name="T57" fmla="*/ 685 h 2002"/>
                <a:gd name="T58" fmla="*/ 763 w 2107"/>
                <a:gd name="T59" fmla="*/ 747 h 2002"/>
                <a:gd name="T60" fmla="*/ 867 w 2107"/>
                <a:gd name="T61" fmla="*/ 746 h 2002"/>
                <a:gd name="T62" fmla="*/ 943 w 2107"/>
                <a:gd name="T63" fmla="*/ 767 h 2002"/>
                <a:gd name="T64" fmla="*/ 863 w 2107"/>
                <a:gd name="T65" fmla="*/ 835 h 2002"/>
                <a:gd name="T66" fmla="*/ 646 w 2107"/>
                <a:gd name="T67" fmla="*/ 968 h 2002"/>
                <a:gd name="T68" fmla="*/ 595 w 2107"/>
                <a:gd name="T69" fmla="*/ 1064 h 2002"/>
                <a:gd name="T70" fmla="*/ 690 w 2107"/>
                <a:gd name="T71" fmla="*/ 1050 h 2002"/>
                <a:gd name="T72" fmla="*/ 822 w 2107"/>
                <a:gd name="T73" fmla="*/ 1025 h 2002"/>
                <a:gd name="T74" fmla="*/ 879 w 2107"/>
                <a:gd name="T75" fmla="*/ 1035 h 2002"/>
                <a:gd name="T76" fmla="*/ 793 w 2107"/>
                <a:gd name="T77" fmla="*/ 1155 h 2002"/>
                <a:gd name="T78" fmla="*/ 613 w 2107"/>
                <a:gd name="T79" fmla="*/ 1285 h 2002"/>
                <a:gd name="T80" fmla="*/ 567 w 2107"/>
                <a:gd name="T81" fmla="*/ 1486 h 2002"/>
                <a:gd name="T82" fmla="*/ 602 w 2107"/>
                <a:gd name="T83" fmla="*/ 1474 h 2002"/>
                <a:gd name="T84" fmla="*/ 677 w 2107"/>
                <a:gd name="T85" fmla="*/ 1424 h 2002"/>
                <a:gd name="T86" fmla="*/ 827 w 2107"/>
                <a:gd name="T87" fmla="*/ 1393 h 2002"/>
                <a:gd name="T88" fmla="*/ 876 w 2107"/>
                <a:gd name="T89" fmla="*/ 1392 h 2002"/>
                <a:gd name="T90" fmla="*/ 829 w 2107"/>
                <a:gd name="T91" fmla="*/ 1471 h 2002"/>
                <a:gd name="T92" fmla="*/ 703 w 2107"/>
                <a:gd name="T93" fmla="*/ 1541 h 2002"/>
                <a:gd name="T94" fmla="*/ 679 w 2107"/>
                <a:gd name="T95" fmla="*/ 1591 h 2002"/>
                <a:gd name="T96" fmla="*/ 806 w 2107"/>
                <a:gd name="T97" fmla="*/ 1587 h 2002"/>
                <a:gd name="T98" fmla="*/ 895 w 2107"/>
                <a:gd name="T99" fmla="*/ 1559 h 2002"/>
                <a:gd name="T100" fmla="*/ 874 w 2107"/>
                <a:gd name="T101" fmla="*/ 1640 h 2002"/>
                <a:gd name="T102" fmla="*/ 760 w 2107"/>
                <a:gd name="T103" fmla="*/ 1724 h 2002"/>
                <a:gd name="T104" fmla="*/ 663 w 2107"/>
                <a:gd name="T105" fmla="*/ 1783 h 2002"/>
                <a:gd name="T106" fmla="*/ 612 w 2107"/>
                <a:gd name="T107" fmla="*/ 1839 h 2002"/>
                <a:gd name="T108" fmla="*/ 617 w 2107"/>
                <a:gd name="T109" fmla="*/ 1877 h 2002"/>
                <a:gd name="T110" fmla="*/ 769 w 2107"/>
                <a:gd name="T111" fmla="*/ 1877 h 2002"/>
                <a:gd name="T112" fmla="*/ 813 w 2107"/>
                <a:gd name="T113" fmla="*/ 1902 h 2002"/>
                <a:gd name="T114" fmla="*/ 787 w 2107"/>
                <a:gd name="T115" fmla="*/ 1971 h 2002"/>
                <a:gd name="T116" fmla="*/ 0 w 2107"/>
                <a:gd name="T117" fmla="*/ 4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7" h="2002">
                  <a:moveTo>
                    <a:pt x="435" y="0"/>
                  </a:moveTo>
                  <a:lnTo>
                    <a:pt x="1673" y="0"/>
                  </a:lnTo>
                  <a:lnTo>
                    <a:pt x="2107" y="419"/>
                  </a:lnTo>
                  <a:lnTo>
                    <a:pt x="2107" y="980"/>
                  </a:lnTo>
                  <a:lnTo>
                    <a:pt x="1406" y="981"/>
                  </a:lnTo>
                  <a:lnTo>
                    <a:pt x="1378" y="960"/>
                  </a:lnTo>
                  <a:lnTo>
                    <a:pt x="1349" y="942"/>
                  </a:lnTo>
                  <a:lnTo>
                    <a:pt x="1321" y="926"/>
                  </a:lnTo>
                  <a:lnTo>
                    <a:pt x="1294" y="913"/>
                  </a:lnTo>
                  <a:lnTo>
                    <a:pt x="1268" y="903"/>
                  </a:lnTo>
                  <a:lnTo>
                    <a:pt x="1243" y="894"/>
                  </a:lnTo>
                  <a:lnTo>
                    <a:pt x="1224" y="887"/>
                  </a:lnTo>
                  <a:lnTo>
                    <a:pt x="1211" y="878"/>
                  </a:lnTo>
                  <a:lnTo>
                    <a:pt x="1202" y="870"/>
                  </a:lnTo>
                  <a:lnTo>
                    <a:pt x="1197" y="864"/>
                  </a:lnTo>
                  <a:lnTo>
                    <a:pt x="1195" y="857"/>
                  </a:lnTo>
                  <a:lnTo>
                    <a:pt x="1194" y="853"/>
                  </a:lnTo>
                  <a:lnTo>
                    <a:pt x="1195" y="849"/>
                  </a:lnTo>
                  <a:lnTo>
                    <a:pt x="1197" y="845"/>
                  </a:lnTo>
                  <a:lnTo>
                    <a:pt x="1212" y="840"/>
                  </a:lnTo>
                  <a:lnTo>
                    <a:pt x="1234" y="835"/>
                  </a:lnTo>
                  <a:lnTo>
                    <a:pt x="1249" y="833"/>
                  </a:lnTo>
                  <a:lnTo>
                    <a:pt x="1264" y="833"/>
                  </a:lnTo>
                  <a:lnTo>
                    <a:pt x="1278" y="835"/>
                  </a:lnTo>
                  <a:lnTo>
                    <a:pt x="1290" y="837"/>
                  </a:lnTo>
                  <a:lnTo>
                    <a:pt x="1298" y="838"/>
                  </a:lnTo>
                  <a:lnTo>
                    <a:pt x="1301" y="839"/>
                  </a:lnTo>
                  <a:lnTo>
                    <a:pt x="1322" y="841"/>
                  </a:lnTo>
                  <a:lnTo>
                    <a:pt x="1340" y="840"/>
                  </a:lnTo>
                  <a:lnTo>
                    <a:pt x="1354" y="836"/>
                  </a:lnTo>
                  <a:lnTo>
                    <a:pt x="1361" y="829"/>
                  </a:lnTo>
                  <a:lnTo>
                    <a:pt x="1366" y="819"/>
                  </a:lnTo>
                  <a:lnTo>
                    <a:pt x="1362" y="809"/>
                  </a:lnTo>
                  <a:lnTo>
                    <a:pt x="1355" y="797"/>
                  </a:lnTo>
                  <a:lnTo>
                    <a:pt x="1340" y="784"/>
                  </a:lnTo>
                  <a:lnTo>
                    <a:pt x="1330" y="777"/>
                  </a:lnTo>
                  <a:lnTo>
                    <a:pt x="1320" y="771"/>
                  </a:lnTo>
                  <a:lnTo>
                    <a:pt x="1311" y="765"/>
                  </a:lnTo>
                  <a:lnTo>
                    <a:pt x="1299" y="760"/>
                  </a:lnTo>
                  <a:lnTo>
                    <a:pt x="1285" y="753"/>
                  </a:lnTo>
                  <a:lnTo>
                    <a:pt x="1268" y="746"/>
                  </a:lnTo>
                  <a:lnTo>
                    <a:pt x="1248" y="736"/>
                  </a:lnTo>
                  <a:lnTo>
                    <a:pt x="1222" y="725"/>
                  </a:lnTo>
                  <a:lnTo>
                    <a:pt x="1206" y="715"/>
                  </a:lnTo>
                  <a:lnTo>
                    <a:pt x="1195" y="704"/>
                  </a:lnTo>
                  <a:lnTo>
                    <a:pt x="1188" y="691"/>
                  </a:lnTo>
                  <a:lnTo>
                    <a:pt x="1185" y="678"/>
                  </a:lnTo>
                  <a:lnTo>
                    <a:pt x="1185" y="667"/>
                  </a:lnTo>
                  <a:lnTo>
                    <a:pt x="1187" y="657"/>
                  </a:lnTo>
                  <a:lnTo>
                    <a:pt x="1193" y="649"/>
                  </a:lnTo>
                  <a:lnTo>
                    <a:pt x="1199" y="647"/>
                  </a:lnTo>
                  <a:lnTo>
                    <a:pt x="1207" y="646"/>
                  </a:lnTo>
                  <a:lnTo>
                    <a:pt x="1215" y="647"/>
                  </a:lnTo>
                  <a:lnTo>
                    <a:pt x="1225" y="648"/>
                  </a:lnTo>
                  <a:lnTo>
                    <a:pt x="1235" y="648"/>
                  </a:lnTo>
                  <a:lnTo>
                    <a:pt x="1245" y="649"/>
                  </a:lnTo>
                  <a:lnTo>
                    <a:pt x="1253" y="649"/>
                  </a:lnTo>
                  <a:lnTo>
                    <a:pt x="1261" y="648"/>
                  </a:lnTo>
                  <a:lnTo>
                    <a:pt x="1267" y="646"/>
                  </a:lnTo>
                  <a:lnTo>
                    <a:pt x="1271" y="643"/>
                  </a:lnTo>
                  <a:lnTo>
                    <a:pt x="1272" y="636"/>
                  </a:lnTo>
                  <a:lnTo>
                    <a:pt x="1269" y="629"/>
                  </a:lnTo>
                  <a:lnTo>
                    <a:pt x="1263" y="619"/>
                  </a:lnTo>
                  <a:lnTo>
                    <a:pt x="1252" y="606"/>
                  </a:lnTo>
                  <a:lnTo>
                    <a:pt x="1250" y="604"/>
                  </a:lnTo>
                  <a:lnTo>
                    <a:pt x="1245" y="599"/>
                  </a:lnTo>
                  <a:lnTo>
                    <a:pt x="1237" y="592"/>
                  </a:lnTo>
                  <a:lnTo>
                    <a:pt x="1226" y="583"/>
                  </a:lnTo>
                  <a:lnTo>
                    <a:pt x="1214" y="573"/>
                  </a:lnTo>
                  <a:lnTo>
                    <a:pt x="1202" y="565"/>
                  </a:lnTo>
                  <a:lnTo>
                    <a:pt x="1189" y="557"/>
                  </a:lnTo>
                  <a:lnTo>
                    <a:pt x="1178" y="551"/>
                  </a:lnTo>
                  <a:lnTo>
                    <a:pt x="1168" y="545"/>
                  </a:lnTo>
                  <a:lnTo>
                    <a:pt x="1163" y="540"/>
                  </a:lnTo>
                  <a:lnTo>
                    <a:pt x="1165" y="533"/>
                  </a:lnTo>
                  <a:lnTo>
                    <a:pt x="1169" y="527"/>
                  </a:lnTo>
                  <a:lnTo>
                    <a:pt x="1175" y="522"/>
                  </a:lnTo>
                  <a:lnTo>
                    <a:pt x="1183" y="517"/>
                  </a:lnTo>
                  <a:lnTo>
                    <a:pt x="1188" y="514"/>
                  </a:lnTo>
                  <a:lnTo>
                    <a:pt x="1193" y="513"/>
                  </a:lnTo>
                  <a:lnTo>
                    <a:pt x="1197" y="509"/>
                  </a:lnTo>
                  <a:lnTo>
                    <a:pt x="1202" y="506"/>
                  </a:lnTo>
                  <a:lnTo>
                    <a:pt x="1208" y="503"/>
                  </a:lnTo>
                  <a:lnTo>
                    <a:pt x="1211" y="499"/>
                  </a:lnTo>
                  <a:lnTo>
                    <a:pt x="1212" y="492"/>
                  </a:lnTo>
                  <a:lnTo>
                    <a:pt x="1211" y="486"/>
                  </a:lnTo>
                  <a:lnTo>
                    <a:pt x="1207" y="477"/>
                  </a:lnTo>
                  <a:lnTo>
                    <a:pt x="1198" y="466"/>
                  </a:lnTo>
                  <a:lnTo>
                    <a:pt x="1184" y="455"/>
                  </a:lnTo>
                  <a:lnTo>
                    <a:pt x="1182" y="453"/>
                  </a:lnTo>
                  <a:lnTo>
                    <a:pt x="1175" y="450"/>
                  </a:lnTo>
                  <a:lnTo>
                    <a:pt x="1167" y="443"/>
                  </a:lnTo>
                  <a:lnTo>
                    <a:pt x="1156" y="436"/>
                  </a:lnTo>
                  <a:lnTo>
                    <a:pt x="1145" y="426"/>
                  </a:lnTo>
                  <a:lnTo>
                    <a:pt x="1134" y="416"/>
                  </a:lnTo>
                  <a:lnTo>
                    <a:pt x="1126" y="405"/>
                  </a:lnTo>
                  <a:lnTo>
                    <a:pt x="1118" y="396"/>
                  </a:lnTo>
                  <a:lnTo>
                    <a:pt x="1116" y="385"/>
                  </a:lnTo>
                  <a:lnTo>
                    <a:pt x="1117" y="375"/>
                  </a:lnTo>
                  <a:lnTo>
                    <a:pt x="1125" y="367"/>
                  </a:lnTo>
                  <a:lnTo>
                    <a:pt x="1138" y="357"/>
                  </a:lnTo>
                  <a:lnTo>
                    <a:pt x="1148" y="347"/>
                  </a:lnTo>
                  <a:lnTo>
                    <a:pt x="1157" y="338"/>
                  </a:lnTo>
                  <a:lnTo>
                    <a:pt x="1161" y="331"/>
                  </a:lnTo>
                  <a:lnTo>
                    <a:pt x="1163" y="324"/>
                  </a:lnTo>
                  <a:lnTo>
                    <a:pt x="1160" y="319"/>
                  </a:lnTo>
                  <a:lnTo>
                    <a:pt x="1154" y="315"/>
                  </a:lnTo>
                  <a:lnTo>
                    <a:pt x="1142" y="313"/>
                  </a:lnTo>
                  <a:lnTo>
                    <a:pt x="1130" y="312"/>
                  </a:lnTo>
                  <a:lnTo>
                    <a:pt x="1118" y="309"/>
                  </a:lnTo>
                  <a:lnTo>
                    <a:pt x="1107" y="304"/>
                  </a:lnTo>
                  <a:lnTo>
                    <a:pt x="1101" y="297"/>
                  </a:lnTo>
                  <a:lnTo>
                    <a:pt x="1096" y="287"/>
                  </a:lnTo>
                  <a:lnTo>
                    <a:pt x="1098" y="276"/>
                  </a:lnTo>
                  <a:lnTo>
                    <a:pt x="1101" y="270"/>
                  </a:lnTo>
                  <a:lnTo>
                    <a:pt x="1107" y="262"/>
                  </a:lnTo>
                  <a:lnTo>
                    <a:pt x="1115" y="256"/>
                  </a:lnTo>
                  <a:lnTo>
                    <a:pt x="1122" y="248"/>
                  </a:lnTo>
                  <a:lnTo>
                    <a:pt x="1129" y="242"/>
                  </a:lnTo>
                  <a:lnTo>
                    <a:pt x="1133" y="235"/>
                  </a:lnTo>
                  <a:lnTo>
                    <a:pt x="1133" y="231"/>
                  </a:lnTo>
                  <a:lnTo>
                    <a:pt x="1131" y="228"/>
                  </a:lnTo>
                  <a:lnTo>
                    <a:pt x="1128" y="226"/>
                  </a:lnTo>
                  <a:lnTo>
                    <a:pt x="1125" y="224"/>
                  </a:lnTo>
                  <a:lnTo>
                    <a:pt x="1120" y="223"/>
                  </a:lnTo>
                  <a:lnTo>
                    <a:pt x="1115" y="223"/>
                  </a:lnTo>
                  <a:lnTo>
                    <a:pt x="1102" y="221"/>
                  </a:lnTo>
                  <a:lnTo>
                    <a:pt x="1091" y="215"/>
                  </a:lnTo>
                  <a:lnTo>
                    <a:pt x="1081" y="203"/>
                  </a:lnTo>
                  <a:lnTo>
                    <a:pt x="1074" y="185"/>
                  </a:lnTo>
                  <a:lnTo>
                    <a:pt x="1068" y="163"/>
                  </a:lnTo>
                  <a:lnTo>
                    <a:pt x="1063" y="141"/>
                  </a:lnTo>
                  <a:lnTo>
                    <a:pt x="1060" y="123"/>
                  </a:lnTo>
                  <a:lnTo>
                    <a:pt x="1056" y="108"/>
                  </a:lnTo>
                  <a:lnTo>
                    <a:pt x="1054" y="99"/>
                  </a:lnTo>
                  <a:lnTo>
                    <a:pt x="1054" y="95"/>
                  </a:lnTo>
                  <a:lnTo>
                    <a:pt x="1052" y="95"/>
                  </a:lnTo>
                  <a:lnTo>
                    <a:pt x="1052" y="95"/>
                  </a:lnTo>
                  <a:lnTo>
                    <a:pt x="1048" y="97"/>
                  </a:lnTo>
                  <a:lnTo>
                    <a:pt x="1045" y="99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6"/>
                  </a:lnTo>
                  <a:lnTo>
                    <a:pt x="1029" y="159"/>
                  </a:lnTo>
                  <a:lnTo>
                    <a:pt x="1023" y="187"/>
                  </a:lnTo>
                  <a:lnTo>
                    <a:pt x="1015" y="207"/>
                  </a:lnTo>
                  <a:lnTo>
                    <a:pt x="1008" y="223"/>
                  </a:lnTo>
                  <a:lnTo>
                    <a:pt x="999" y="234"/>
                  </a:lnTo>
                  <a:lnTo>
                    <a:pt x="988" y="241"/>
                  </a:lnTo>
                  <a:lnTo>
                    <a:pt x="976" y="243"/>
                  </a:lnTo>
                  <a:lnTo>
                    <a:pt x="970" y="243"/>
                  </a:lnTo>
                  <a:lnTo>
                    <a:pt x="966" y="244"/>
                  </a:lnTo>
                  <a:lnTo>
                    <a:pt x="962" y="245"/>
                  </a:lnTo>
                  <a:lnTo>
                    <a:pt x="959" y="247"/>
                  </a:lnTo>
                  <a:lnTo>
                    <a:pt x="957" y="250"/>
                  </a:lnTo>
                  <a:lnTo>
                    <a:pt x="958" y="255"/>
                  </a:lnTo>
                  <a:lnTo>
                    <a:pt x="961" y="261"/>
                  </a:lnTo>
                  <a:lnTo>
                    <a:pt x="971" y="271"/>
                  </a:lnTo>
                  <a:lnTo>
                    <a:pt x="983" y="281"/>
                  </a:lnTo>
                  <a:lnTo>
                    <a:pt x="995" y="289"/>
                  </a:lnTo>
                  <a:lnTo>
                    <a:pt x="1003" y="298"/>
                  </a:lnTo>
                  <a:lnTo>
                    <a:pt x="1008" y="306"/>
                  </a:lnTo>
                  <a:lnTo>
                    <a:pt x="1006" y="315"/>
                  </a:lnTo>
                  <a:lnTo>
                    <a:pt x="998" y="326"/>
                  </a:lnTo>
                  <a:lnTo>
                    <a:pt x="987" y="337"/>
                  </a:lnTo>
                  <a:lnTo>
                    <a:pt x="980" y="344"/>
                  </a:lnTo>
                  <a:lnTo>
                    <a:pt x="972" y="350"/>
                  </a:lnTo>
                  <a:lnTo>
                    <a:pt x="963" y="357"/>
                  </a:lnTo>
                  <a:lnTo>
                    <a:pt x="955" y="362"/>
                  </a:lnTo>
                  <a:lnTo>
                    <a:pt x="948" y="367"/>
                  </a:lnTo>
                  <a:lnTo>
                    <a:pt x="944" y="371"/>
                  </a:lnTo>
                  <a:lnTo>
                    <a:pt x="942" y="372"/>
                  </a:lnTo>
                  <a:lnTo>
                    <a:pt x="940" y="373"/>
                  </a:lnTo>
                  <a:lnTo>
                    <a:pt x="933" y="377"/>
                  </a:lnTo>
                  <a:lnTo>
                    <a:pt x="926" y="383"/>
                  </a:lnTo>
                  <a:lnTo>
                    <a:pt x="916" y="389"/>
                  </a:lnTo>
                  <a:lnTo>
                    <a:pt x="907" y="397"/>
                  </a:lnTo>
                  <a:lnTo>
                    <a:pt x="900" y="404"/>
                  </a:lnTo>
                  <a:lnTo>
                    <a:pt x="895" y="411"/>
                  </a:lnTo>
                  <a:lnTo>
                    <a:pt x="894" y="417"/>
                  </a:lnTo>
                  <a:lnTo>
                    <a:pt x="896" y="422"/>
                  </a:lnTo>
                  <a:lnTo>
                    <a:pt x="903" y="425"/>
                  </a:lnTo>
                  <a:lnTo>
                    <a:pt x="909" y="427"/>
                  </a:lnTo>
                  <a:lnTo>
                    <a:pt x="918" y="429"/>
                  </a:lnTo>
                  <a:lnTo>
                    <a:pt x="925" y="429"/>
                  </a:lnTo>
                  <a:lnTo>
                    <a:pt x="930" y="429"/>
                  </a:lnTo>
                  <a:lnTo>
                    <a:pt x="931" y="429"/>
                  </a:lnTo>
                  <a:lnTo>
                    <a:pt x="953" y="431"/>
                  </a:lnTo>
                  <a:lnTo>
                    <a:pt x="968" y="435"/>
                  </a:lnTo>
                  <a:lnTo>
                    <a:pt x="978" y="438"/>
                  </a:lnTo>
                  <a:lnTo>
                    <a:pt x="982" y="443"/>
                  </a:lnTo>
                  <a:lnTo>
                    <a:pt x="984" y="448"/>
                  </a:lnTo>
                  <a:lnTo>
                    <a:pt x="983" y="453"/>
                  </a:lnTo>
                  <a:lnTo>
                    <a:pt x="980" y="457"/>
                  </a:lnTo>
                  <a:lnTo>
                    <a:pt x="974" y="462"/>
                  </a:lnTo>
                  <a:lnTo>
                    <a:pt x="970" y="465"/>
                  </a:lnTo>
                  <a:lnTo>
                    <a:pt x="966" y="467"/>
                  </a:lnTo>
                  <a:lnTo>
                    <a:pt x="945" y="474"/>
                  </a:lnTo>
                  <a:lnTo>
                    <a:pt x="926" y="481"/>
                  </a:lnTo>
                  <a:lnTo>
                    <a:pt x="906" y="491"/>
                  </a:lnTo>
                  <a:lnTo>
                    <a:pt x="894" y="500"/>
                  </a:lnTo>
                  <a:lnTo>
                    <a:pt x="883" y="507"/>
                  </a:lnTo>
                  <a:lnTo>
                    <a:pt x="874" y="516"/>
                  </a:lnTo>
                  <a:lnTo>
                    <a:pt x="865" y="524"/>
                  </a:lnTo>
                  <a:lnTo>
                    <a:pt x="859" y="529"/>
                  </a:lnTo>
                  <a:lnTo>
                    <a:pt x="854" y="533"/>
                  </a:lnTo>
                  <a:lnTo>
                    <a:pt x="852" y="534"/>
                  </a:lnTo>
                  <a:lnTo>
                    <a:pt x="841" y="548"/>
                  </a:lnTo>
                  <a:lnTo>
                    <a:pt x="836" y="558"/>
                  </a:lnTo>
                  <a:lnTo>
                    <a:pt x="833" y="566"/>
                  </a:lnTo>
                  <a:lnTo>
                    <a:pt x="834" y="571"/>
                  </a:lnTo>
                  <a:lnTo>
                    <a:pt x="837" y="576"/>
                  </a:lnTo>
                  <a:lnTo>
                    <a:pt x="843" y="578"/>
                  </a:lnTo>
                  <a:lnTo>
                    <a:pt x="851" y="578"/>
                  </a:lnTo>
                  <a:lnTo>
                    <a:pt x="860" y="578"/>
                  </a:lnTo>
                  <a:lnTo>
                    <a:pt x="869" y="578"/>
                  </a:lnTo>
                  <a:lnTo>
                    <a:pt x="879" y="577"/>
                  </a:lnTo>
                  <a:lnTo>
                    <a:pt x="889" y="576"/>
                  </a:lnTo>
                  <a:lnTo>
                    <a:pt x="897" y="576"/>
                  </a:lnTo>
                  <a:lnTo>
                    <a:pt x="905" y="576"/>
                  </a:lnTo>
                  <a:lnTo>
                    <a:pt x="912" y="579"/>
                  </a:lnTo>
                  <a:lnTo>
                    <a:pt x="917" y="586"/>
                  </a:lnTo>
                  <a:lnTo>
                    <a:pt x="919" y="596"/>
                  </a:lnTo>
                  <a:lnTo>
                    <a:pt x="919" y="608"/>
                  </a:lnTo>
                  <a:lnTo>
                    <a:pt x="916" y="621"/>
                  </a:lnTo>
                  <a:lnTo>
                    <a:pt x="909" y="633"/>
                  </a:lnTo>
                  <a:lnTo>
                    <a:pt x="899" y="645"/>
                  </a:lnTo>
                  <a:lnTo>
                    <a:pt x="882" y="655"/>
                  </a:lnTo>
                  <a:lnTo>
                    <a:pt x="861" y="664"/>
                  </a:lnTo>
                  <a:lnTo>
                    <a:pt x="842" y="672"/>
                  </a:lnTo>
                  <a:lnTo>
                    <a:pt x="827" y="678"/>
                  </a:lnTo>
                  <a:lnTo>
                    <a:pt x="814" y="685"/>
                  </a:lnTo>
                  <a:lnTo>
                    <a:pt x="807" y="688"/>
                  </a:lnTo>
                  <a:lnTo>
                    <a:pt x="797" y="695"/>
                  </a:lnTo>
                  <a:lnTo>
                    <a:pt x="784" y="704"/>
                  </a:lnTo>
                  <a:lnTo>
                    <a:pt x="772" y="716"/>
                  </a:lnTo>
                  <a:lnTo>
                    <a:pt x="760" y="729"/>
                  </a:lnTo>
                  <a:lnTo>
                    <a:pt x="757" y="738"/>
                  </a:lnTo>
                  <a:lnTo>
                    <a:pt x="758" y="743"/>
                  </a:lnTo>
                  <a:lnTo>
                    <a:pt x="763" y="747"/>
                  </a:lnTo>
                  <a:lnTo>
                    <a:pt x="772" y="749"/>
                  </a:lnTo>
                  <a:lnTo>
                    <a:pt x="783" y="750"/>
                  </a:lnTo>
                  <a:lnTo>
                    <a:pt x="796" y="750"/>
                  </a:lnTo>
                  <a:lnTo>
                    <a:pt x="809" y="750"/>
                  </a:lnTo>
                  <a:lnTo>
                    <a:pt x="823" y="750"/>
                  </a:lnTo>
                  <a:lnTo>
                    <a:pt x="837" y="751"/>
                  </a:lnTo>
                  <a:lnTo>
                    <a:pt x="852" y="750"/>
                  </a:lnTo>
                  <a:lnTo>
                    <a:pt x="867" y="746"/>
                  </a:lnTo>
                  <a:lnTo>
                    <a:pt x="883" y="740"/>
                  </a:lnTo>
                  <a:lnTo>
                    <a:pt x="897" y="736"/>
                  </a:lnTo>
                  <a:lnTo>
                    <a:pt x="909" y="734"/>
                  </a:lnTo>
                  <a:lnTo>
                    <a:pt x="923" y="737"/>
                  </a:lnTo>
                  <a:lnTo>
                    <a:pt x="933" y="740"/>
                  </a:lnTo>
                  <a:lnTo>
                    <a:pt x="939" y="747"/>
                  </a:lnTo>
                  <a:lnTo>
                    <a:pt x="943" y="755"/>
                  </a:lnTo>
                  <a:lnTo>
                    <a:pt x="943" y="767"/>
                  </a:lnTo>
                  <a:lnTo>
                    <a:pt x="939" y="779"/>
                  </a:lnTo>
                  <a:lnTo>
                    <a:pt x="930" y="790"/>
                  </a:lnTo>
                  <a:lnTo>
                    <a:pt x="918" y="801"/>
                  </a:lnTo>
                  <a:lnTo>
                    <a:pt x="908" y="810"/>
                  </a:lnTo>
                  <a:lnTo>
                    <a:pt x="899" y="815"/>
                  </a:lnTo>
                  <a:lnTo>
                    <a:pt x="897" y="816"/>
                  </a:lnTo>
                  <a:lnTo>
                    <a:pt x="879" y="826"/>
                  </a:lnTo>
                  <a:lnTo>
                    <a:pt x="863" y="835"/>
                  </a:lnTo>
                  <a:lnTo>
                    <a:pt x="848" y="841"/>
                  </a:lnTo>
                  <a:lnTo>
                    <a:pt x="837" y="845"/>
                  </a:lnTo>
                  <a:lnTo>
                    <a:pt x="807" y="863"/>
                  </a:lnTo>
                  <a:lnTo>
                    <a:pt x="774" y="881"/>
                  </a:lnTo>
                  <a:lnTo>
                    <a:pt x="741" y="902"/>
                  </a:lnTo>
                  <a:lnTo>
                    <a:pt x="707" y="923"/>
                  </a:lnTo>
                  <a:lnTo>
                    <a:pt x="675" y="945"/>
                  </a:lnTo>
                  <a:lnTo>
                    <a:pt x="646" y="968"/>
                  </a:lnTo>
                  <a:lnTo>
                    <a:pt x="620" y="989"/>
                  </a:lnTo>
                  <a:lnTo>
                    <a:pt x="599" y="1010"/>
                  </a:lnTo>
                  <a:lnTo>
                    <a:pt x="588" y="1023"/>
                  </a:lnTo>
                  <a:lnTo>
                    <a:pt x="583" y="1036"/>
                  </a:lnTo>
                  <a:lnTo>
                    <a:pt x="582" y="1046"/>
                  </a:lnTo>
                  <a:lnTo>
                    <a:pt x="584" y="1055"/>
                  </a:lnTo>
                  <a:lnTo>
                    <a:pt x="589" y="1060"/>
                  </a:lnTo>
                  <a:lnTo>
                    <a:pt x="595" y="1064"/>
                  </a:lnTo>
                  <a:lnTo>
                    <a:pt x="601" y="1065"/>
                  </a:lnTo>
                  <a:lnTo>
                    <a:pt x="608" y="1064"/>
                  </a:lnTo>
                  <a:lnTo>
                    <a:pt x="616" y="1060"/>
                  </a:lnTo>
                  <a:lnTo>
                    <a:pt x="627" y="1056"/>
                  </a:lnTo>
                  <a:lnTo>
                    <a:pt x="639" y="1051"/>
                  </a:lnTo>
                  <a:lnTo>
                    <a:pt x="654" y="1048"/>
                  </a:lnTo>
                  <a:lnTo>
                    <a:pt x="670" y="1048"/>
                  </a:lnTo>
                  <a:lnTo>
                    <a:pt x="690" y="1050"/>
                  </a:lnTo>
                  <a:lnTo>
                    <a:pt x="710" y="1052"/>
                  </a:lnTo>
                  <a:lnTo>
                    <a:pt x="733" y="1050"/>
                  </a:lnTo>
                  <a:lnTo>
                    <a:pt x="756" y="1047"/>
                  </a:lnTo>
                  <a:lnTo>
                    <a:pt x="779" y="1041"/>
                  </a:lnTo>
                  <a:lnTo>
                    <a:pt x="800" y="1036"/>
                  </a:lnTo>
                  <a:lnTo>
                    <a:pt x="800" y="1036"/>
                  </a:lnTo>
                  <a:lnTo>
                    <a:pt x="811" y="1033"/>
                  </a:lnTo>
                  <a:lnTo>
                    <a:pt x="822" y="1025"/>
                  </a:lnTo>
                  <a:lnTo>
                    <a:pt x="833" y="1017"/>
                  </a:lnTo>
                  <a:lnTo>
                    <a:pt x="842" y="1008"/>
                  </a:lnTo>
                  <a:lnTo>
                    <a:pt x="851" y="1001"/>
                  </a:lnTo>
                  <a:lnTo>
                    <a:pt x="859" y="996"/>
                  </a:lnTo>
                  <a:lnTo>
                    <a:pt x="865" y="995"/>
                  </a:lnTo>
                  <a:lnTo>
                    <a:pt x="870" y="999"/>
                  </a:lnTo>
                  <a:lnTo>
                    <a:pt x="878" y="1017"/>
                  </a:lnTo>
                  <a:lnTo>
                    <a:pt x="879" y="1035"/>
                  </a:lnTo>
                  <a:lnTo>
                    <a:pt x="876" y="1052"/>
                  </a:lnTo>
                  <a:lnTo>
                    <a:pt x="868" y="1069"/>
                  </a:lnTo>
                  <a:lnTo>
                    <a:pt x="860" y="1085"/>
                  </a:lnTo>
                  <a:lnTo>
                    <a:pt x="850" y="1099"/>
                  </a:lnTo>
                  <a:lnTo>
                    <a:pt x="839" y="1110"/>
                  </a:lnTo>
                  <a:lnTo>
                    <a:pt x="832" y="1118"/>
                  </a:lnTo>
                  <a:lnTo>
                    <a:pt x="814" y="1137"/>
                  </a:lnTo>
                  <a:lnTo>
                    <a:pt x="793" y="1155"/>
                  </a:lnTo>
                  <a:lnTo>
                    <a:pt x="768" y="1173"/>
                  </a:lnTo>
                  <a:lnTo>
                    <a:pt x="741" y="1189"/>
                  </a:lnTo>
                  <a:lnTo>
                    <a:pt x="715" y="1205"/>
                  </a:lnTo>
                  <a:lnTo>
                    <a:pt x="689" y="1220"/>
                  </a:lnTo>
                  <a:lnTo>
                    <a:pt x="666" y="1234"/>
                  </a:lnTo>
                  <a:lnTo>
                    <a:pt x="648" y="1248"/>
                  </a:lnTo>
                  <a:lnTo>
                    <a:pt x="628" y="1266"/>
                  </a:lnTo>
                  <a:lnTo>
                    <a:pt x="613" y="1285"/>
                  </a:lnTo>
                  <a:lnTo>
                    <a:pt x="599" y="1308"/>
                  </a:lnTo>
                  <a:lnTo>
                    <a:pt x="588" y="1334"/>
                  </a:lnTo>
                  <a:lnTo>
                    <a:pt x="580" y="1364"/>
                  </a:lnTo>
                  <a:lnTo>
                    <a:pt x="572" y="1400"/>
                  </a:lnTo>
                  <a:lnTo>
                    <a:pt x="567" y="1440"/>
                  </a:lnTo>
                  <a:lnTo>
                    <a:pt x="564" y="1461"/>
                  </a:lnTo>
                  <a:lnTo>
                    <a:pt x="564" y="1476"/>
                  </a:lnTo>
                  <a:lnTo>
                    <a:pt x="567" y="1486"/>
                  </a:lnTo>
                  <a:lnTo>
                    <a:pt x="569" y="1492"/>
                  </a:lnTo>
                  <a:lnTo>
                    <a:pt x="573" y="1494"/>
                  </a:lnTo>
                  <a:lnTo>
                    <a:pt x="579" y="1494"/>
                  </a:lnTo>
                  <a:lnTo>
                    <a:pt x="584" y="1491"/>
                  </a:lnTo>
                  <a:lnTo>
                    <a:pt x="589" y="1488"/>
                  </a:lnTo>
                  <a:lnTo>
                    <a:pt x="594" y="1483"/>
                  </a:lnTo>
                  <a:lnTo>
                    <a:pt x="599" y="1478"/>
                  </a:lnTo>
                  <a:lnTo>
                    <a:pt x="602" y="1474"/>
                  </a:lnTo>
                  <a:lnTo>
                    <a:pt x="604" y="1471"/>
                  </a:lnTo>
                  <a:lnTo>
                    <a:pt x="606" y="1470"/>
                  </a:lnTo>
                  <a:lnTo>
                    <a:pt x="611" y="1463"/>
                  </a:lnTo>
                  <a:lnTo>
                    <a:pt x="620" y="1454"/>
                  </a:lnTo>
                  <a:lnTo>
                    <a:pt x="629" y="1446"/>
                  </a:lnTo>
                  <a:lnTo>
                    <a:pt x="642" y="1438"/>
                  </a:lnTo>
                  <a:lnTo>
                    <a:pt x="657" y="1429"/>
                  </a:lnTo>
                  <a:lnTo>
                    <a:pt x="677" y="1424"/>
                  </a:lnTo>
                  <a:lnTo>
                    <a:pt x="700" y="1420"/>
                  </a:lnTo>
                  <a:lnTo>
                    <a:pt x="727" y="1418"/>
                  </a:lnTo>
                  <a:lnTo>
                    <a:pt x="753" y="1416"/>
                  </a:lnTo>
                  <a:lnTo>
                    <a:pt x="774" y="1414"/>
                  </a:lnTo>
                  <a:lnTo>
                    <a:pt x="792" y="1410"/>
                  </a:lnTo>
                  <a:lnTo>
                    <a:pt x="806" y="1405"/>
                  </a:lnTo>
                  <a:lnTo>
                    <a:pt x="816" y="1399"/>
                  </a:lnTo>
                  <a:lnTo>
                    <a:pt x="827" y="1393"/>
                  </a:lnTo>
                  <a:lnTo>
                    <a:pt x="836" y="1386"/>
                  </a:lnTo>
                  <a:lnTo>
                    <a:pt x="846" y="1380"/>
                  </a:lnTo>
                  <a:lnTo>
                    <a:pt x="857" y="1374"/>
                  </a:lnTo>
                  <a:lnTo>
                    <a:pt x="866" y="1373"/>
                  </a:lnTo>
                  <a:lnTo>
                    <a:pt x="872" y="1374"/>
                  </a:lnTo>
                  <a:lnTo>
                    <a:pt x="875" y="1379"/>
                  </a:lnTo>
                  <a:lnTo>
                    <a:pt x="876" y="1385"/>
                  </a:lnTo>
                  <a:lnTo>
                    <a:pt x="876" y="1392"/>
                  </a:lnTo>
                  <a:lnTo>
                    <a:pt x="875" y="1399"/>
                  </a:lnTo>
                  <a:lnTo>
                    <a:pt x="874" y="1407"/>
                  </a:lnTo>
                  <a:lnTo>
                    <a:pt x="872" y="1412"/>
                  </a:lnTo>
                  <a:lnTo>
                    <a:pt x="870" y="1416"/>
                  </a:lnTo>
                  <a:lnTo>
                    <a:pt x="869" y="1418"/>
                  </a:lnTo>
                  <a:lnTo>
                    <a:pt x="857" y="1439"/>
                  </a:lnTo>
                  <a:lnTo>
                    <a:pt x="845" y="1457"/>
                  </a:lnTo>
                  <a:lnTo>
                    <a:pt x="829" y="1471"/>
                  </a:lnTo>
                  <a:lnTo>
                    <a:pt x="812" y="1483"/>
                  </a:lnTo>
                  <a:lnTo>
                    <a:pt x="794" y="1492"/>
                  </a:lnTo>
                  <a:lnTo>
                    <a:pt x="775" y="1501"/>
                  </a:lnTo>
                  <a:lnTo>
                    <a:pt x="755" y="1510"/>
                  </a:lnTo>
                  <a:lnTo>
                    <a:pt x="734" y="1520"/>
                  </a:lnTo>
                  <a:lnTo>
                    <a:pt x="713" y="1532"/>
                  </a:lnTo>
                  <a:lnTo>
                    <a:pt x="708" y="1537"/>
                  </a:lnTo>
                  <a:lnTo>
                    <a:pt x="703" y="1541"/>
                  </a:lnTo>
                  <a:lnTo>
                    <a:pt x="696" y="1546"/>
                  </a:lnTo>
                  <a:lnTo>
                    <a:pt x="689" y="1555"/>
                  </a:lnTo>
                  <a:lnTo>
                    <a:pt x="679" y="1566"/>
                  </a:lnTo>
                  <a:lnTo>
                    <a:pt x="673" y="1575"/>
                  </a:lnTo>
                  <a:lnTo>
                    <a:pt x="670" y="1581"/>
                  </a:lnTo>
                  <a:lnTo>
                    <a:pt x="672" y="1587"/>
                  </a:lnTo>
                  <a:lnTo>
                    <a:pt x="674" y="1590"/>
                  </a:lnTo>
                  <a:lnTo>
                    <a:pt x="679" y="1591"/>
                  </a:lnTo>
                  <a:lnTo>
                    <a:pt x="684" y="1591"/>
                  </a:lnTo>
                  <a:lnTo>
                    <a:pt x="697" y="1591"/>
                  </a:lnTo>
                  <a:lnTo>
                    <a:pt x="714" y="1594"/>
                  </a:lnTo>
                  <a:lnTo>
                    <a:pt x="731" y="1596"/>
                  </a:lnTo>
                  <a:lnTo>
                    <a:pt x="749" y="1597"/>
                  </a:lnTo>
                  <a:lnTo>
                    <a:pt x="768" y="1596"/>
                  </a:lnTo>
                  <a:lnTo>
                    <a:pt x="786" y="1592"/>
                  </a:lnTo>
                  <a:lnTo>
                    <a:pt x="806" y="1587"/>
                  </a:lnTo>
                  <a:lnTo>
                    <a:pt x="826" y="1579"/>
                  </a:lnTo>
                  <a:lnTo>
                    <a:pt x="840" y="1571"/>
                  </a:lnTo>
                  <a:lnTo>
                    <a:pt x="852" y="1564"/>
                  </a:lnTo>
                  <a:lnTo>
                    <a:pt x="862" y="1557"/>
                  </a:lnTo>
                  <a:lnTo>
                    <a:pt x="872" y="1552"/>
                  </a:lnTo>
                  <a:lnTo>
                    <a:pt x="880" y="1551"/>
                  </a:lnTo>
                  <a:lnTo>
                    <a:pt x="890" y="1554"/>
                  </a:lnTo>
                  <a:lnTo>
                    <a:pt x="895" y="1559"/>
                  </a:lnTo>
                  <a:lnTo>
                    <a:pt x="899" y="1568"/>
                  </a:lnTo>
                  <a:lnTo>
                    <a:pt x="900" y="1578"/>
                  </a:lnTo>
                  <a:lnTo>
                    <a:pt x="899" y="1587"/>
                  </a:lnTo>
                  <a:lnTo>
                    <a:pt x="896" y="1595"/>
                  </a:lnTo>
                  <a:lnTo>
                    <a:pt x="894" y="1605"/>
                  </a:lnTo>
                  <a:lnTo>
                    <a:pt x="889" y="1617"/>
                  </a:lnTo>
                  <a:lnTo>
                    <a:pt x="881" y="1629"/>
                  </a:lnTo>
                  <a:lnTo>
                    <a:pt x="874" y="1640"/>
                  </a:lnTo>
                  <a:lnTo>
                    <a:pt x="867" y="1648"/>
                  </a:lnTo>
                  <a:lnTo>
                    <a:pt x="860" y="1656"/>
                  </a:lnTo>
                  <a:lnTo>
                    <a:pt x="848" y="1665"/>
                  </a:lnTo>
                  <a:lnTo>
                    <a:pt x="833" y="1675"/>
                  </a:lnTo>
                  <a:lnTo>
                    <a:pt x="816" y="1687"/>
                  </a:lnTo>
                  <a:lnTo>
                    <a:pt x="798" y="1700"/>
                  </a:lnTo>
                  <a:lnTo>
                    <a:pt x="779" y="1712"/>
                  </a:lnTo>
                  <a:lnTo>
                    <a:pt x="760" y="1724"/>
                  </a:lnTo>
                  <a:lnTo>
                    <a:pt x="743" y="1734"/>
                  </a:lnTo>
                  <a:lnTo>
                    <a:pt x="729" y="1743"/>
                  </a:lnTo>
                  <a:lnTo>
                    <a:pt x="716" y="1749"/>
                  </a:lnTo>
                  <a:lnTo>
                    <a:pt x="703" y="1756"/>
                  </a:lnTo>
                  <a:lnTo>
                    <a:pt x="701" y="1757"/>
                  </a:lnTo>
                  <a:lnTo>
                    <a:pt x="699" y="1758"/>
                  </a:lnTo>
                  <a:lnTo>
                    <a:pt x="680" y="1770"/>
                  </a:lnTo>
                  <a:lnTo>
                    <a:pt x="663" y="1783"/>
                  </a:lnTo>
                  <a:lnTo>
                    <a:pt x="650" y="1795"/>
                  </a:lnTo>
                  <a:lnTo>
                    <a:pt x="638" y="1805"/>
                  </a:lnTo>
                  <a:lnTo>
                    <a:pt x="629" y="1814"/>
                  </a:lnTo>
                  <a:lnTo>
                    <a:pt x="625" y="1821"/>
                  </a:lnTo>
                  <a:lnTo>
                    <a:pt x="623" y="1823"/>
                  </a:lnTo>
                  <a:lnTo>
                    <a:pt x="620" y="1827"/>
                  </a:lnTo>
                  <a:lnTo>
                    <a:pt x="616" y="1833"/>
                  </a:lnTo>
                  <a:lnTo>
                    <a:pt x="612" y="1839"/>
                  </a:lnTo>
                  <a:lnTo>
                    <a:pt x="609" y="1847"/>
                  </a:lnTo>
                  <a:lnTo>
                    <a:pt x="604" y="1855"/>
                  </a:lnTo>
                  <a:lnTo>
                    <a:pt x="602" y="1863"/>
                  </a:lnTo>
                  <a:lnTo>
                    <a:pt x="601" y="1869"/>
                  </a:lnTo>
                  <a:lnTo>
                    <a:pt x="601" y="1875"/>
                  </a:lnTo>
                  <a:lnTo>
                    <a:pt x="603" y="1878"/>
                  </a:lnTo>
                  <a:lnTo>
                    <a:pt x="609" y="1879"/>
                  </a:lnTo>
                  <a:lnTo>
                    <a:pt x="617" y="1877"/>
                  </a:lnTo>
                  <a:lnTo>
                    <a:pt x="629" y="1872"/>
                  </a:lnTo>
                  <a:lnTo>
                    <a:pt x="649" y="1865"/>
                  </a:lnTo>
                  <a:lnTo>
                    <a:pt x="669" y="1863"/>
                  </a:lnTo>
                  <a:lnTo>
                    <a:pt x="690" y="1864"/>
                  </a:lnTo>
                  <a:lnTo>
                    <a:pt x="712" y="1867"/>
                  </a:lnTo>
                  <a:lnTo>
                    <a:pt x="731" y="1870"/>
                  </a:lnTo>
                  <a:lnTo>
                    <a:pt x="750" y="1875"/>
                  </a:lnTo>
                  <a:lnTo>
                    <a:pt x="769" y="1877"/>
                  </a:lnTo>
                  <a:lnTo>
                    <a:pt x="785" y="1877"/>
                  </a:lnTo>
                  <a:lnTo>
                    <a:pt x="798" y="1874"/>
                  </a:lnTo>
                  <a:lnTo>
                    <a:pt x="806" y="1872"/>
                  </a:lnTo>
                  <a:lnTo>
                    <a:pt x="810" y="1874"/>
                  </a:lnTo>
                  <a:lnTo>
                    <a:pt x="812" y="1879"/>
                  </a:lnTo>
                  <a:lnTo>
                    <a:pt x="813" y="1887"/>
                  </a:lnTo>
                  <a:lnTo>
                    <a:pt x="813" y="1894"/>
                  </a:lnTo>
                  <a:lnTo>
                    <a:pt x="813" y="1902"/>
                  </a:lnTo>
                  <a:lnTo>
                    <a:pt x="812" y="1907"/>
                  </a:lnTo>
                  <a:lnTo>
                    <a:pt x="812" y="1911"/>
                  </a:lnTo>
                  <a:lnTo>
                    <a:pt x="811" y="1926"/>
                  </a:lnTo>
                  <a:lnTo>
                    <a:pt x="809" y="1938"/>
                  </a:lnTo>
                  <a:lnTo>
                    <a:pt x="807" y="1945"/>
                  </a:lnTo>
                  <a:lnTo>
                    <a:pt x="801" y="1956"/>
                  </a:lnTo>
                  <a:lnTo>
                    <a:pt x="795" y="1965"/>
                  </a:lnTo>
                  <a:lnTo>
                    <a:pt x="787" y="1971"/>
                  </a:lnTo>
                  <a:lnTo>
                    <a:pt x="779" y="1977"/>
                  </a:lnTo>
                  <a:lnTo>
                    <a:pt x="768" y="1981"/>
                  </a:lnTo>
                  <a:lnTo>
                    <a:pt x="755" y="1986"/>
                  </a:lnTo>
                  <a:lnTo>
                    <a:pt x="739" y="1994"/>
                  </a:lnTo>
                  <a:lnTo>
                    <a:pt x="718" y="2002"/>
                  </a:lnTo>
                  <a:lnTo>
                    <a:pt x="370" y="2002"/>
                  </a:lnTo>
                  <a:lnTo>
                    <a:pt x="0" y="1630"/>
                  </a:lnTo>
                  <a:lnTo>
                    <a:pt x="0" y="419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5" name="Freeform 80"/>
            <p:cNvSpPr>
              <a:spLocks noEditPoints="1"/>
            </p:cNvSpPr>
            <p:nvPr/>
          </p:nvSpPr>
          <p:spPr bwMode="auto">
            <a:xfrm>
              <a:off x="5100" y="52"/>
              <a:ext cx="392" cy="592"/>
            </a:xfrm>
            <a:custGeom>
              <a:avLst/>
              <a:gdLst>
                <a:gd name="T0" fmla="*/ 466 w 2349"/>
                <a:gd name="T1" fmla="*/ 2183 h 3553"/>
                <a:gd name="T2" fmla="*/ 690 w 2349"/>
                <a:gd name="T3" fmla="*/ 2237 h 3553"/>
                <a:gd name="T4" fmla="*/ 678 w 2349"/>
                <a:gd name="T5" fmla="*/ 2270 h 3553"/>
                <a:gd name="T6" fmla="*/ 698 w 2349"/>
                <a:gd name="T7" fmla="*/ 2280 h 3553"/>
                <a:gd name="T8" fmla="*/ 772 w 2349"/>
                <a:gd name="T9" fmla="*/ 2271 h 3553"/>
                <a:gd name="T10" fmla="*/ 849 w 2349"/>
                <a:gd name="T11" fmla="*/ 2243 h 3553"/>
                <a:gd name="T12" fmla="*/ 896 w 2349"/>
                <a:gd name="T13" fmla="*/ 2229 h 3553"/>
                <a:gd name="T14" fmla="*/ 931 w 2349"/>
                <a:gd name="T15" fmla="*/ 2255 h 3553"/>
                <a:gd name="T16" fmla="*/ 886 w 2349"/>
                <a:gd name="T17" fmla="*/ 2326 h 3553"/>
                <a:gd name="T18" fmla="*/ 795 w 2349"/>
                <a:gd name="T19" fmla="*/ 2363 h 3553"/>
                <a:gd name="T20" fmla="*/ 722 w 2349"/>
                <a:gd name="T21" fmla="*/ 2384 h 3553"/>
                <a:gd name="T22" fmla="*/ 711 w 2349"/>
                <a:gd name="T23" fmla="*/ 2409 h 3553"/>
                <a:gd name="T24" fmla="*/ 722 w 2349"/>
                <a:gd name="T25" fmla="*/ 2425 h 3553"/>
                <a:gd name="T26" fmla="*/ 692 w 2349"/>
                <a:gd name="T27" fmla="*/ 2452 h 3553"/>
                <a:gd name="T28" fmla="*/ 532 w 2349"/>
                <a:gd name="T29" fmla="*/ 3492 h 3553"/>
                <a:gd name="T30" fmla="*/ 1883 w 2349"/>
                <a:gd name="T31" fmla="*/ 1425 h 3553"/>
                <a:gd name="T32" fmla="*/ 1462 w 2349"/>
                <a:gd name="T33" fmla="*/ 1367 h 3553"/>
                <a:gd name="T34" fmla="*/ 1412 w 2349"/>
                <a:gd name="T35" fmla="*/ 1330 h 3553"/>
                <a:gd name="T36" fmla="*/ 1359 w 2349"/>
                <a:gd name="T37" fmla="*/ 1269 h 3553"/>
                <a:gd name="T38" fmla="*/ 1340 w 2349"/>
                <a:gd name="T39" fmla="*/ 1222 h 3553"/>
                <a:gd name="T40" fmla="*/ 1352 w 2349"/>
                <a:gd name="T41" fmla="*/ 1197 h 3553"/>
                <a:gd name="T42" fmla="*/ 1452 w 2349"/>
                <a:gd name="T43" fmla="*/ 1231 h 3553"/>
                <a:gd name="T44" fmla="*/ 1558 w 2349"/>
                <a:gd name="T45" fmla="*/ 1242 h 3553"/>
                <a:gd name="T46" fmla="*/ 1593 w 2349"/>
                <a:gd name="T47" fmla="*/ 1246 h 3553"/>
                <a:gd name="T48" fmla="*/ 1616 w 2349"/>
                <a:gd name="T49" fmla="*/ 1255 h 3553"/>
                <a:gd name="T50" fmla="*/ 1636 w 2349"/>
                <a:gd name="T51" fmla="*/ 1252 h 3553"/>
                <a:gd name="T52" fmla="*/ 1638 w 2349"/>
                <a:gd name="T53" fmla="*/ 1218 h 3553"/>
                <a:gd name="T54" fmla="*/ 2289 w 2349"/>
                <a:gd name="T55" fmla="*/ 1161 h 3553"/>
                <a:gd name="T56" fmla="*/ 507 w 2349"/>
                <a:gd name="T57" fmla="*/ 0 h 3553"/>
                <a:gd name="T58" fmla="*/ 1682 w 2349"/>
                <a:gd name="T59" fmla="*/ 1222 h 3553"/>
                <a:gd name="T60" fmla="*/ 1678 w 2349"/>
                <a:gd name="T61" fmla="*/ 1263 h 3553"/>
                <a:gd name="T62" fmla="*/ 1624 w 2349"/>
                <a:gd name="T63" fmla="*/ 1298 h 3553"/>
                <a:gd name="T64" fmla="*/ 1592 w 2349"/>
                <a:gd name="T65" fmla="*/ 1288 h 3553"/>
                <a:gd name="T66" fmla="*/ 1569 w 2349"/>
                <a:gd name="T67" fmla="*/ 1283 h 3553"/>
                <a:gd name="T68" fmla="*/ 1534 w 2349"/>
                <a:gd name="T69" fmla="*/ 1282 h 3553"/>
                <a:gd name="T70" fmla="*/ 1404 w 2349"/>
                <a:gd name="T71" fmla="*/ 1261 h 3553"/>
                <a:gd name="T72" fmla="*/ 1440 w 2349"/>
                <a:gd name="T73" fmla="*/ 1300 h 3553"/>
                <a:gd name="T74" fmla="*/ 1479 w 2349"/>
                <a:gd name="T75" fmla="*/ 1329 h 3553"/>
                <a:gd name="T76" fmla="*/ 1534 w 2349"/>
                <a:gd name="T77" fmla="*/ 1364 h 3553"/>
                <a:gd name="T78" fmla="*/ 1842 w 2349"/>
                <a:gd name="T79" fmla="*/ 3553 h 3553"/>
                <a:gd name="T80" fmla="*/ 671 w 2349"/>
                <a:gd name="T81" fmla="*/ 2391 h 3553"/>
                <a:gd name="T82" fmla="*/ 689 w 2349"/>
                <a:gd name="T83" fmla="*/ 2360 h 3553"/>
                <a:gd name="T84" fmla="*/ 743 w 2349"/>
                <a:gd name="T85" fmla="*/ 2331 h 3553"/>
                <a:gd name="T86" fmla="*/ 753 w 2349"/>
                <a:gd name="T87" fmla="*/ 2317 h 3553"/>
                <a:gd name="T88" fmla="*/ 711 w 2349"/>
                <a:gd name="T89" fmla="*/ 2320 h 3553"/>
                <a:gd name="T90" fmla="*/ 668 w 2349"/>
                <a:gd name="T91" fmla="*/ 2315 h 3553"/>
                <a:gd name="T92" fmla="*/ 638 w 2349"/>
                <a:gd name="T93" fmla="*/ 2269 h 3553"/>
                <a:gd name="T94" fmla="*/ 0 w 2349"/>
                <a:gd name="T95" fmla="*/ 1802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9" h="3553">
                  <a:moveTo>
                    <a:pt x="532" y="60"/>
                  </a:moveTo>
                  <a:lnTo>
                    <a:pt x="61" y="514"/>
                  </a:lnTo>
                  <a:lnTo>
                    <a:pt x="61" y="1777"/>
                  </a:lnTo>
                  <a:lnTo>
                    <a:pt x="466" y="2183"/>
                  </a:lnTo>
                  <a:lnTo>
                    <a:pt x="728" y="2183"/>
                  </a:lnTo>
                  <a:lnTo>
                    <a:pt x="709" y="2203"/>
                  </a:lnTo>
                  <a:lnTo>
                    <a:pt x="697" y="2221"/>
                  </a:lnTo>
                  <a:lnTo>
                    <a:pt x="690" y="2237"/>
                  </a:lnTo>
                  <a:lnTo>
                    <a:pt x="684" y="2249"/>
                  </a:lnTo>
                  <a:lnTo>
                    <a:pt x="682" y="2258"/>
                  </a:lnTo>
                  <a:lnTo>
                    <a:pt x="679" y="2265"/>
                  </a:lnTo>
                  <a:lnTo>
                    <a:pt x="678" y="2270"/>
                  </a:lnTo>
                  <a:lnTo>
                    <a:pt x="679" y="2274"/>
                  </a:lnTo>
                  <a:lnTo>
                    <a:pt x="682" y="2278"/>
                  </a:lnTo>
                  <a:lnTo>
                    <a:pt x="689" y="2280"/>
                  </a:lnTo>
                  <a:lnTo>
                    <a:pt x="698" y="2280"/>
                  </a:lnTo>
                  <a:lnTo>
                    <a:pt x="713" y="2279"/>
                  </a:lnTo>
                  <a:lnTo>
                    <a:pt x="731" y="2278"/>
                  </a:lnTo>
                  <a:lnTo>
                    <a:pt x="756" y="2274"/>
                  </a:lnTo>
                  <a:lnTo>
                    <a:pt x="772" y="2271"/>
                  </a:lnTo>
                  <a:lnTo>
                    <a:pt x="791" y="2266"/>
                  </a:lnTo>
                  <a:lnTo>
                    <a:pt x="811" y="2259"/>
                  </a:lnTo>
                  <a:lnTo>
                    <a:pt x="830" y="2252"/>
                  </a:lnTo>
                  <a:lnTo>
                    <a:pt x="849" y="2243"/>
                  </a:lnTo>
                  <a:lnTo>
                    <a:pt x="863" y="2235"/>
                  </a:lnTo>
                  <a:lnTo>
                    <a:pt x="874" y="2230"/>
                  </a:lnTo>
                  <a:lnTo>
                    <a:pt x="884" y="2228"/>
                  </a:lnTo>
                  <a:lnTo>
                    <a:pt x="896" y="2229"/>
                  </a:lnTo>
                  <a:lnTo>
                    <a:pt x="908" y="2232"/>
                  </a:lnTo>
                  <a:lnTo>
                    <a:pt x="918" y="2237"/>
                  </a:lnTo>
                  <a:lnTo>
                    <a:pt x="926" y="2245"/>
                  </a:lnTo>
                  <a:lnTo>
                    <a:pt x="931" y="2255"/>
                  </a:lnTo>
                  <a:lnTo>
                    <a:pt x="931" y="2268"/>
                  </a:lnTo>
                  <a:lnTo>
                    <a:pt x="920" y="2289"/>
                  </a:lnTo>
                  <a:lnTo>
                    <a:pt x="904" y="2309"/>
                  </a:lnTo>
                  <a:lnTo>
                    <a:pt x="886" y="2326"/>
                  </a:lnTo>
                  <a:lnTo>
                    <a:pt x="865" y="2339"/>
                  </a:lnTo>
                  <a:lnTo>
                    <a:pt x="842" y="2350"/>
                  </a:lnTo>
                  <a:lnTo>
                    <a:pt x="820" y="2359"/>
                  </a:lnTo>
                  <a:lnTo>
                    <a:pt x="795" y="2363"/>
                  </a:lnTo>
                  <a:lnTo>
                    <a:pt x="769" y="2368"/>
                  </a:lnTo>
                  <a:lnTo>
                    <a:pt x="748" y="2372"/>
                  </a:lnTo>
                  <a:lnTo>
                    <a:pt x="733" y="2378"/>
                  </a:lnTo>
                  <a:lnTo>
                    <a:pt x="722" y="2384"/>
                  </a:lnTo>
                  <a:lnTo>
                    <a:pt x="716" y="2390"/>
                  </a:lnTo>
                  <a:lnTo>
                    <a:pt x="711" y="2397"/>
                  </a:lnTo>
                  <a:lnTo>
                    <a:pt x="711" y="2403"/>
                  </a:lnTo>
                  <a:lnTo>
                    <a:pt x="711" y="2409"/>
                  </a:lnTo>
                  <a:lnTo>
                    <a:pt x="714" y="2414"/>
                  </a:lnTo>
                  <a:lnTo>
                    <a:pt x="717" y="2420"/>
                  </a:lnTo>
                  <a:lnTo>
                    <a:pt x="720" y="2423"/>
                  </a:lnTo>
                  <a:lnTo>
                    <a:pt x="722" y="2425"/>
                  </a:lnTo>
                  <a:lnTo>
                    <a:pt x="722" y="2426"/>
                  </a:lnTo>
                  <a:lnTo>
                    <a:pt x="741" y="2439"/>
                  </a:lnTo>
                  <a:lnTo>
                    <a:pt x="754" y="2452"/>
                  </a:lnTo>
                  <a:lnTo>
                    <a:pt x="692" y="2452"/>
                  </a:lnTo>
                  <a:lnTo>
                    <a:pt x="692" y="2452"/>
                  </a:lnTo>
                  <a:lnTo>
                    <a:pt x="61" y="2452"/>
                  </a:lnTo>
                  <a:lnTo>
                    <a:pt x="61" y="3037"/>
                  </a:lnTo>
                  <a:lnTo>
                    <a:pt x="532" y="3492"/>
                  </a:lnTo>
                  <a:lnTo>
                    <a:pt x="1818" y="3492"/>
                  </a:lnTo>
                  <a:lnTo>
                    <a:pt x="2289" y="3037"/>
                  </a:lnTo>
                  <a:lnTo>
                    <a:pt x="2289" y="1831"/>
                  </a:lnTo>
                  <a:lnTo>
                    <a:pt x="1883" y="1425"/>
                  </a:lnTo>
                  <a:lnTo>
                    <a:pt x="1556" y="1425"/>
                  </a:lnTo>
                  <a:lnTo>
                    <a:pt x="1527" y="1406"/>
                  </a:lnTo>
                  <a:lnTo>
                    <a:pt x="1495" y="1388"/>
                  </a:lnTo>
                  <a:lnTo>
                    <a:pt x="1462" y="1367"/>
                  </a:lnTo>
                  <a:lnTo>
                    <a:pt x="1462" y="1367"/>
                  </a:lnTo>
                  <a:lnTo>
                    <a:pt x="1443" y="1355"/>
                  </a:lnTo>
                  <a:lnTo>
                    <a:pt x="1426" y="1341"/>
                  </a:lnTo>
                  <a:lnTo>
                    <a:pt x="1412" y="1330"/>
                  </a:lnTo>
                  <a:lnTo>
                    <a:pt x="1400" y="1319"/>
                  </a:lnTo>
                  <a:lnTo>
                    <a:pt x="1384" y="1300"/>
                  </a:lnTo>
                  <a:lnTo>
                    <a:pt x="1370" y="1284"/>
                  </a:lnTo>
                  <a:lnTo>
                    <a:pt x="1359" y="1269"/>
                  </a:lnTo>
                  <a:lnTo>
                    <a:pt x="1350" y="1255"/>
                  </a:lnTo>
                  <a:lnTo>
                    <a:pt x="1345" y="1245"/>
                  </a:lnTo>
                  <a:lnTo>
                    <a:pt x="1342" y="1234"/>
                  </a:lnTo>
                  <a:lnTo>
                    <a:pt x="1340" y="1222"/>
                  </a:lnTo>
                  <a:lnTo>
                    <a:pt x="1340" y="1212"/>
                  </a:lnTo>
                  <a:lnTo>
                    <a:pt x="1342" y="1204"/>
                  </a:lnTo>
                  <a:lnTo>
                    <a:pt x="1345" y="1198"/>
                  </a:lnTo>
                  <a:lnTo>
                    <a:pt x="1352" y="1197"/>
                  </a:lnTo>
                  <a:lnTo>
                    <a:pt x="1361" y="1200"/>
                  </a:lnTo>
                  <a:lnTo>
                    <a:pt x="1389" y="1213"/>
                  </a:lnTo>
                  <a:lnTo>
                    <a:pt x="1420" y="1223"/>
                  </a:lnTo>
                  <a:lnTo>
                    <a:pt x="1452" y="1231"/>
                  </a:lnTo>
                  <a:lnTo>
                    <a:pt x="1483" y="1236"/>
                  </a:lnTo>
                  <a:lnTo>
                    <a:pt x="1514" y="1239"/>
                  </a:lnTo>
                  <a:lnTo>
                    <a:pt x="1539" y="1242"/>
                  </a:lnTo>
                  <a:lnTo>
                    <a:pt x="1558" y="1242"/>
                  </a:lnTo>
                  <a:lnTo>
                    <a:pt x="1563" y="1243"/>
                  </a:lnTo>
                  <a:lnTo>
                    <a:pt x="1572" y="1244"/>
                  </a:lnTo>
                  <a:lnTo>
                    <a:pt x="1583" y="1245"/>
                  </a:lnTo>
                  <a:lnTo>
                    <a:pt x="1593" y="1246"/>
                  </a:lnTo>
                  <a:lnTo>
                    <a:pt x="1599" y="1247"/>
                  </a:lnTo>
                  <a:lnTo>
                    <a:pt x="1606" y="1250"/>
                  </a:lnTo>
                  <a:lnTo>
                    <a:pt x="1611" y="1252"/>
                  </a:lnTo>
                  <a:lnTo>
                    <a:pt x="1616" y="1255"/>
                  </a:lnTo>
                  <a:lnTo>
                    <a:pt x="1617" y="1256"/>
                  </a:lnTo>
                  <a:lnTo>
                    <a:pt x="1624" y="1257"/>
                  </a:lnTo>
                  <a:lnTo>
                    <a:pt x="1630" y="1256"/>
                  </a:lnTo>
                  <a:lnTo>
                    <a:pt x="1636" y="1252"/>
                  </a:lnTo>
                  <a:lnTo>
                    <a:pt x="1640" y="1247"/>
                  </a:lnTo>
                  <a:lnTo>
                    <a:pt x="1643" y="1238"/>
                  </a:lnTo>
                  <a:lnTo>
                    <a:pt x="1642" y="1229"/>
                  </a:lnTo>
                  <a:lnTo>
                    <a:pt x="1638" y="1218"/>
                  </a:lnTo>
                  <a:lnTo>
                    <a:pt x="1628" y="1204"/>
                  </a:lnTo>
                  <a:lnTo>
                    <a:pt x="1613" y="1184"/>
                  </a:lnTo>
                  <a:lnTo>
                    <a:pt x="1594" y="1161"/>
                  </a:lnTo>
                  <a:lnTo>
                    <a:pt x="2289" y="1161"/>
                  </a:lnTo>
                  <a:lnTo>
                    <a:pt x="2289" y="516"/>
                  </a:lnTo>
                  <a:lnTo>
                    <a:pt x="1818" y="60"/>
                  </a:lnTo>
                  <a:lnTo>
                    <a:pt x="532" y="60"/>
                  </a:lnTo>
                  <a:close/>
                  <a:moveTo>
                    <a:pt x="507" y="0"/>
                  </a:moveTo>
                  <a:lnTo>
                    <a:pt x="1842" y="0"/>
                  </a:lnTo>
                  <a:lnTo>
                    <a:pt x="2349" y="490"/>
                  </a:lnTo>
                  <a:lnTo>
                    <a:pt x="2349" y="1222"/>
                  </a:lnTo>
                  <a:lnTo>
                    <a:pt x="1682" y="1222"/>
                  </a:lnTo>
                  <a:lnTo>
                    <a:pt x="1683" y="1235"/>
                  </a:lnTo>
                  <a:lnTo>
                    <a:pt x="1682" y="1247"/>
                  </a:lnTo>
                  <a:lnTo>
                    <a:pt x="1680" y="1256"/>
                  </a:lnTo>
                  <a:lnTo>
                    <a:pt x="1678" y="1263"/>
                  </a:lnTo>
                  <a:lnTo>
                    <a:pt x="1668" y="1277"/>
                  </a:lnTo>
                  <a:lnTo>
                    <a:pt x="1655" y="1288"/>
                  </a:lnTo>
                  <a:lnTo>
                    <a:pt x="1640" y="1296"/>
                  </a:lnTo>
                  <a:lnTo>
                    <a:pt x="1624" y="1298"/>
                  </a:lnTo>
                  <a:lnTo>
                    <a:pt x="1617" y="1298"/>
                  </a:lnTo>
                  <a:lnTo>
                    <a:pt x="1612" y="1297"/>
                  </a:lnTo>
                  <a:lnTo>
                    <a:pt x="1596" y="1290"/>
                  </a:lnTo>
                  <a:lnTo>
                    <a:pt x="1592" y="1288"/>
                  </a:lnTo>
                  <a:lnTo>
                    <a:pt x="1586" y="1286"/>
                  </a:lnTo>
                  <a:lnTo>
                    <a:pt x="1581" y="1285"/>
                  </a:lnTo>
                  <a:lnTo>
                    <a:pt x="1575" y="1284"/>
                  </a:lnTo>
                  <a:lnTo>
                    <a:pt x="1569" y="1283"/>
                  </a:lnTo>
                  <a:lnTo>
                    <a:pt x="1567" y="1283"/>
                  </a:lnTo>
                  <a:lnTo>
                    <a:pt x="1560" y="1283"/>
                  </a:lnTo>
                  <a:lnTo>
                    <a:pt x="1557" y="1283"/>
                  </a:lnTo>
                  <a:lnTo>
                    <a:pt x="1534" y="1282"/>
                  </a:lnTo>
                  <a:lnTo>
                    <a:pt x="1507" y="1280"/>
                  </a:lnTo>
                  <a:lnTo>
                    <a:pt x="1475" y="1275"/>
                  </a:lnTo>
                  <a:lnTo>
                    <a:pt x="1440" y="1270"/>
                  </a:lnTo>
                  <a:lnTo>
                    <a:pt x="1404" y="1261"/>
                  </a:lnTo>
                  <a:lnTo>
                    <a:pt x="1415" y="1275"/>
                  </a:lnTo>
                  <a:lnTo>
                    <a:pt x="1429" y="1289"/>
                  </a:lnTo>
                  <a:lnTo>
                    <a:pt x="1430" y="1291"/>
                  </a:lnTo>
                  <a:lnTo>
                    <a:pt x="1440" y="1300"/>
                  </a:lnTo>
                  <a:lnTo>
                    <a:pt x="1451" y="1310"/>
                  </a:lnTo>
                  <a:lnTo>
                    <a:pt x="1465" y="1321"/>
                  </a:lnTo>
                  <a:lnTo>
                    <a:pt x="1478" y="1329"/>
                  </a:lnTo>
                  <a:lnTo>
                    <a:pt x="1479" y="1329"/>
                  </a:lnTo>
                  <a:lnTo>
                    <a:pt x="1484" y="1334"/>
                  </a:lnTo>
                  <a:lnTo>
                    <a:pt x="1509" y="1349"/>
                  </a:lnTo>
                  <a:lnTo>
                    <a:pt x="1534" y="1363"/>
                  </a:lnTo>
                  <a:lnTo>
                    <a:pt x="1534" y="1364"/>
                  </a:lnTo>
                  <a:lnTo>
                    <a:pt x="1908" y="1364"/>
                  </a:lnTo>
                  <a:lnTo>
                    <a:pt x="2349" y="1806"/>
                  </a:lnTo>
                  <a:lnTo>
                    <a:pt x="2349" y="3063"/>
                  </a:lnTo>
                  <a:lnTo>
                    <a:pt x="1842" y="3553"/>
                  </a:lnTo>
                  <a:lnTo>
                    <a:pt x="507" y="3553"/>
                  </a:lnTo>
                  <a:lnTo>
                    <a:pt x="0" y="3062"/>
                  </a:lnTo>
                  <a:lnTo>
                    <a:pt x="0" y="2391"/>
                  </a:lnTo>
                  <a:lnTo>
                    <a:pt x="671" y="2391"/>
                  </a:lnTo>
                  <a:lnTo>
                    <a:pt x="673" y="2389"/>
                  </a:lnTo>
                  <a:lnTo>
                    <a:pt x="673" y="2386"/>
                  </a:lnTo>
                  <a:lnTo>
                    <a:pt x="679" y="2372"/>
                  </a:lnTo>
                  <a:lnTo>
                    <a:pt x="689" y="2360"/>
                  </a:lnTo>
                  <a:lnTo>
                    <a:pt x="701" y="2350"/>
                  </a:lnTo>
                  <a:lnTo>
                    <a:pt x="715" y="2341"/>
                  </a:lnTo>
                  <a:lnTo>
                    <a:pt x="730" y="2335"/>
                  </a:lnTo>
                  <a:lnTo>
                    <a:pt x="743" y="2331"/>
                  </a:lnTo>
                  <a:lnTo>
                    <a:pt x="750" y="2325"/>
                  </a:lnTo>
                  <a:lnTo>
                    <a:pt x="754" y="2322"/>
                  </a:lnTo>
                  <a:lnTo>
                    <a:pt x="754" y="2319"/>
                  </a:lnTo>
                  <a:lnTo>
                    <a:pt x="753" y="2317"/>
                  </a:lnTo>
                  <a:lnTo>
                    <a:pt x="751" y="2315"/>
                  </a:lnTo>
                  <a:lnTo>
                    <a:pt x="751" y="2315"/>
                  </a:lnTo>
                  <a:lnTo>
                    <a:pt x="729" y="2319"/>
                  </a:lnTo>
                  <a:lnTo>
                    <a:pt x="711" y="2320"/>
                  </a:lnTo>
                  <a:lnTo>
                    <a:pt x="697" y="2321"/>
                  </a:lnTo>
                  <a:lnTo>
                    <a:pt x="690" y="2320"/>
                  </a:lnTo>
                  <a:lnTo>
                    <a:pt x="680" y="2319"/>
                  </a:lnTo>
                  <a:lnTo>
                    <a:pt x="668" y="2315"/>
                  </a:lnTo>
                  <a:lnTo>
                    <a:pt x="656" y="2309"/>
                  </a:lnTo>
                  <a:lnTo>
                    <a:pt x="647" y="2298"/>
                  </a:lnTo>
                  <a:lnTo>
                    <a:pt x="639" y="2283"/>
                  </a:lnTo>
                  <a:lnTo>
                    <a:pt x="638" y="2269"/>
                  </a:lnTo>
                  <a:lnTo>
                    <a:pt x="640" y="2256"/>
                  </a:lnTo>
                  <a:lnTo>
                    <a:pt x="643" y="2244"/>
                  </a:lnTo>
                  <a:lnTo>
                    <a:pt x="441" y="2244"/>
                  </a:lnTo>
                  <a:lnTo>
                    <a:pt x="0" y="1802"/>
                  </a:lnTo>
                  <a:lnTo>
                    <a:pt x="0" y="48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264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2394005" y="712788"/>
            <a:ext cx="8069263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2394005" y="56689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2394005" y="4465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>
            <a:off x="2394005" y="326231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394005" y="20605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543227" y="5457825"/>
            <a:ext cx="858839" cy="2111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4267203" y="5319713"/>
            <a:ext cx="865188" cy="34925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5995987" y="5153025"/>
            <a:ext cx="865188" cy="5159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Rectangle 16"/>
          <p:cNvSpPr>
            <a:spLocks noChangeArrowheads="1"/>
          </p:cNvSpPr>
          <p:nvPr/>
        </p:nvSpPr>
        <p:spPr bwMode="auto">
          <a:xfrm>
            <a:off x="7724775" y="4892675"/>
            <a:ext cx="865188" cy="77628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" name="Rectangle 17"/>
          <p:cNvSpPr>
            <a:spLocks noChangeArrowheads="1"/>
          </p:cNvSpPr>
          <p:nvPr/>
        </p:nvSpPr>
        <p:spPr bwMode="auto">
          <a:xfrm>
            <a:off x="9453563" y="1516063"/>
            <a:ext cx="865188" cy="415290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" name="Rectangle 18"/>
          <p:cNvSpPr>
            <a:spLocks noChangeArrowheads="1"/>
          </p:cNvSpPr>
          <p:nvPr/>
        </p:nvSpPr>
        <p:spPr bwMode="auto">
          <a:xfrm>
            <a:off x="9453563" y="4797425"/>
            <a:ext cx="865188" cy="871538"/>
          </a:xfrm>
          <a:prstGeom prst="rect">
            <a:avLst/>
          </a:prstGeom>
          <a:solidFill>
            <a:srgbClr val="FFA697"/>
          </a:solidFill>
          <a:ln w="0">
            <a:solidFill>
              <a:srgbClr val="FFA697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</a:rPr>
              <a:t>Top 1%</a:t>
            </a:r>
          </a:p>
        </p:txBody>
      </p:sp>
      <p:sp>
        <p:nvSpPr>
          <p:cNvPr id="19" name="Rectangle 19"/>
          <p:cNvSpPr>
            <a:spLocks noChangeArrowheads="1"/>
          </p:cNvSpPr>
          <p:nvPr/>
        </p:nvSpPr>
        <p:spPr bwMode="auto">
          <a:xfrm>
            <a:off x="2770187" y="51863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3.6%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0" name="Rectangle 20"/>
          <p:cNvSpPr>
            <a:spLocks noChangeArrowheads="1"/>
          </p:cNvSpPr>
          <p:nvPr/>
        </p:nvSpPr>
        <p:spPr bwMode="auto">
          <a:xfrm>
            <a:off x="4494212" y="505301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5.8%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1" name="Rectangle 21"/>
          <p:cNvSpPr>
            <a:spLocks noChangeArrowheads="1"/>
          </p:cNvSpPr>
          <p:nvPr/>
        </p:nvSpPr>
        <p:spPr bwMode="auto">
          <a:xfrm>
            <a:off x="6223000" y="48815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8.6%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7902575" y="4621213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13.0%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9631363" y="1250950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 dirty="0">
                <a:solidFill>
                  <a:srgbClr val="000000"/>
                </a:solidFill>
              </a:rPr>
              <a:t>69.0%</a:t>
            </a:r>
            <a:endParaRPr lang="en-US" altLang="en-US" b="1" dirty="0">
              <a:solidFill>
                <a:srgbClr val="000000"/>
              </a:solidFill>
            </a:endParaRPr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8096251" y="3821853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 dirty="0">
                <a:solidFill>
                  <a:srgbClr val="000000"/>
                </a:solidFill>
              </a:rPr>
              <a:t>14.5%</a:t>
            </a:r>
            <a:endParaRPr lang="en-US" altLang="en-US" b="1" dirty="0">
              <a:solidFill>
                <a:srgbClr val="000000"/>
              </a:solidFill>
            </a:endParaRPr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 flipV="1">
            <a:off x="2393951" y="7127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Line 26"/>
          <p:cNvSpPr>
            <a:spLocks noChangeShapeType="1"/>
          </p:cNvSpPr>
          <p:nvPr/>
        </p:nvSpPr>
        <p:spPr bwMode="auto">
          <a:xfrm flipH="1">
            <a:off x="2305051" y="56689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 rot="16200000">
            <a:off x="2086941" y="5471766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8" name="Line 28"/>
          <p:cNvSpPr>
            <a:spLocks noChangeShapeType="1"/>
          </p:cNvSpPr>
          <p:nvPr/>
        </p:nvSpPr>
        <p:spPr bwMode="auto">
          <a:xfrm flipH="1">
            <a:off x="2305051" y="4465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 rot="16200000">
            <a:off x="2022821" y="42684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20</a:t>
            </a:r>
          </a:p>
        </p:txBody>
      </p:sp>
      <p:sp>
        <p:nvSpPr>
          <p:cNvPr id="30" name="Line 30"/>
          <p:cNvSpPr>
            <a:spLocks noChangeShapeType="1"/>
          </p:cNvSpPr>
          <p:nvPr/>
        </p:nvSpPr>
        <p:spPr bwMode="auto">
          <a:xfrm flipH="1">
            <a:off x="2305051" y="326231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1" name="Rectangle 31"/>
          <p:cNvSpPr>
            <a:spLocks noChangeArrowheads="1"/>
          </p:cNvSpPr>
          <p:nvPr/>
        </p:nvSpPr>
        <p:spPr bwMode="auto">
          <a:xfrm rot="16200000">
            <a:off x="2022821" y="306670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40</a:t>
            </a:r>
          </a:p>
        </p:txBody>
      </p:sp>
      <p:sp>
        <p:nvSpPr>
          <p:cNvPr id="288" name="Line 32"/>
          <p:cNvSpPr>
            <a:spLocks noChangeShapeType="1"/>
          </p:cNvSpPr>
          <p:nvPr/>
        </p:nvSpPr>
        <p:spPr bwMode="auto">
          <a:xfrm flipH="1">
            <a:off x="2305051" y="20605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9" name="Rectangle 33"/>
          <p:cNvSpPr>
            <a:spLocks noChangeArrowheads="1"/>
          </p:cNvSpPr>
          <p:nvPr/>
        </p:nvSpPr>
        <p:spPr bwMode="auto">
          <a:xfrm rot="16200000">
            <a:off x="2022821" y="1863343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60</a:t>
            </a:r>
          </a:p>
        </p:txBody>
      </p:sp>
      <p:sp>
        <p:nvSpPr>
          <p:cNvPr id="290" name="Line 34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1" name="Rectangle 35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80</a:t>
            </a:r>
          </a:p>
        </p:txBody>
      </p:sp>
      <p:sp>
        <p:nvSpPr>
          <p:cNvPr id="292" name="Rectangle 36"/>
          <p:cNvSpPr>
            <a:spLocks noChangeArrowheads="1"/>
          </p:cNvSpPr>
          <p:nvPr/>
        </p:nvSpPr>
        <p:spPr bwMode="auto">
          <a:xfrm rot="16200000">
            <a:off x="815702" y="3033366"/>
            <a:ext cx="20261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Percent of Students</a:t>
            </a:r>
          </a:p>
        </p:txBody>
      </p:sp>
      <p:sp>
        <p:nvSpPr>
          <p:cNvPr id="293" name="Line 37"/>
          <p:cNvSpPr>
            <a:spLocks noChangeShapeType="1"/>
          </p:cNvSpPr>
          <p:nvPr/>
        </p:nvSpPr>
        <p:spPr bwMode="auto">
          <a:xfrm>
            <a:off x="2394005" y="5818188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4" name="Line 38"/>
          <p:cNvSpPr>
            <a:spLocks noChangeShapeType="1"/>
          </p:cNvSpPr>
          <p:nvPr/>
        </p:nvSpPr>
        <p:spPr bwMode="auto">
          <a:xfrm>
            <a:off x="29765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5" name="Rectangle 39"/>
          <p:cNvSpPr>
            <a:spLocks noChangeArrowheads="1"/>
          </p:cNvSpPr>
          <p:nvPr/>
        </p:nvSpPr>
        <p:spPr bwMode="auto">
          <a:xfrm>
            <a:off x="29146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96" name="Line 40"/>
          <p:cNvSpPr>
            <a:spLocks noChangeShapeType="1"/>
          </p:cNvSpPr>
          <p:nvPr/>
        </p:nvSpPr>
        <p:spPr bwMode="auto">
          <a:xfrm>
            <a:off x="46990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" name="Rectangle 41"/>
          <p:cNvSpPr>
            <a:spLocks noChangeArrowheads="1"/>
          </p:cNvSpPr>
          <p:nvPr/>
        </p:nvSpPr>
        <p:spPr bwMode="auto">
          <a:xfrm>
            <a:off x="4638675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298" name="Line 42"/>
          <p:cNvSpPr>
            <a:spLocks noChangeShapeType="1"/>
          </p:cNvSpPr>
          <p:nvPr/>
        </p:nvSpPr>
        <p:spPr bwMode="auto">
          <a:xfrm>
            <a:off x="6427788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9" name="Rectangle 43"/>
          <p:cNvSpPr>
            <a:spLocks noChangeArrowheads="1"/>
          </p:cNvSpPr>
          <p:nvPr/>
        </p:nvSpPr>
        <p:spPr bwMode="auto">
          <a:xfrm>
            <a:off x="6367463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300" name="Line 44"/>
          <p:cNvSpPr>
            <a:spLocks noChangeShapeType="1"/>
          </p:cNvSpPr>
          <p:nvPr/>
        </p:nvSpPr>
        <p:spPr bwMode="auto">
          <a:xfrm>
            <a:off x="81581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1" name="Rectangle 45"/>
          <p:cNvSpPr>
            <a:spLocks noChangeArrowheads="1"/>
          </p:cNvSpPr>
          <p:nvPr/>
        </p:nvSpPr>
        <p:spPr bwMode="auto">
          <a:xfrm>
            <a:off x="80962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302" name="Line 46"/>
          <p:cNvSpPr>
            <a:spLocks noChangeShapeType="1"/>
          </p:cNvSpPr>
          <p:nvPr/>
        </p:nvSpPr>
        <p:spPr bwMode="auto">
          <a:xfrm>
            <a:off x="98869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3" name="Rectangle 47"/>
          <p:cNvSpPr>
            <a:spLocks noChangeArrowheads="1"/>
          </p:cNvSpPr>
          <p:nvPr/>
        </p:nvSpPr>
        <p:spPr bwMode="auto">
          <a:xfrm>
            <a:off x="9825039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304" name="Rectangle 48"/>
          <p:cNvSpPr>
            <a:spLocks noChangeArrowheads="1"/>
          </p:cNvSpPr>
          <p:nvPr/>
        </p:nvSpPr>
        <p:spPr bwMode="auto">
          <a:xfrm>
            <a:off x="5241927" y="6250069"/>
            <a:ext cx="23467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Parent Income Quintile</a:t>
            </a:r>
          </a:p>
        </p:txBody>
      </p:sp>
      <p:sp>
        <p:nvSpPr>
          <p:cNvPr id="305" name="Rectangle 49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Stanford University</a:t>
            </a:r>
          </a:p>
        </p:txBody>
      </p:sp>
      <p:cxnSp>
        <p:nvCxnSpPr>
          <p:cNvPr id="99" name="Straight Arrow Connector 98"/>
          <p:cNvCxnSpPr>
            <a:cxnSpLocks/>
          </p:cNvCxnSpPr>
          <p:nvPr/>
        </p:nvCxnSpPr>
        <p:spPr>
          <a:xfrm>
            <a:off x="8534403" y="4085149"/>
            <a:ext cx="893916" cy="90413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8" name="Group 74"/>
          <p:cNvGrpSpPr>
            <a:grpSpLocks noChangeAspect="1"/>
          </p:cNvGrpSpPr>
          <p:nvPr/>
        </p:nvGrpSpPr>
        <p:grpSpPr bwMode="auto">
          <a:xfrm>
            <a:off x="2415806" y="76204"/>
            <a:ext cx="556047" cy="838995"/>
            <a:chOff x="5100" y="48"/>
            <a:chExt cx="395" cy="596"/>
          </a:xfrm>
        </p:grpSpPr>
        <p:sp>
          <p:nvSpPr>
            <p:cNvPr id="59" name="AutoShape 73"/>
            <p:cNvSpPr>
              <a:spLocks noChangeAspect="1" noChangeArrowheads="1" noTextEdit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0" name="Rectangle 75"/>
            <p:cNvSpPr>
              <a:spLocks noChangeArrowheads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1" name="Freeform 76"/>
            <p:cNvSpPr>
              <a:spLocks noEditPoints="1"/>
            </p:cNvSpPr>
            <p:nvPr/>
          </p:nvSpPr>
          <p:spPr bwMode="auto">
            <a:xfrm>
              <a:off x="5110" y="62"/>
              <a:ext cx="371" cy="572"/>
            </a:xfrm>
            <a:custGeom>
              <a:avLst/>
              <a:gdLst>
                <a:gd name="T0" fmla="*/ 834 w 2228"/>
                <a:gd name="T1" fmla="*/ 3236 h 3432"/>
                <a:gd name="T2" fmla="*/ 1016 w 2228"/>
                <a:gd name="T3" fmla="*/ 2693 h 3432"/>
                <a:gd name="T4" fmla="*/ 948 w 2228"/>
                <a:gd name="T5" fmla="*/ 2565 h 3432"/>
                <a:gd name="T6" fmla="*/ 606 w 2228"/>
                <a:gd name="T7" fmla="*/ 2694 h 3432"/>
                <a:gd name="T8" fmla="*/ 551 w 2228"/>
                <a:gd name="T9" fmla="*/ 2572 h 3432"/>
                <a:gd name="T10" fmla="*/ 1556 w 2228"/>
                <a:gd name="T11" fmla="*/ 1425 h 3432"/>
                <a:gd name="T12" fmla="*/ 1483 w 2228"/>
                <a:gd name="T13" fmla="*/ 1554 h 3432"/>
                <a:gd name="T14" fmla="*/ 1286 w 2228"/>
                <a:gd name="T15" fmla="*/ 1521 h 3432"/>
                <a:gd name="T16" fmla="*/ 1500 w 2228"/>
                <a:gd name="T17" fmla="*/ 1702 h 3432"/>
                <a:gd name="T18" fmla="*/ 1436 w 2228"/>
                <a:gd name="T19" fmla="*/ 1741 h 3432"/>
                <a:gd name="T20" fmla="*/ 1276 w 2228"/>
                <a:gd name="T21" fmla="*/ 1751 h 3432"/>
                <a:gd name="T22" fmla="*/ 1504 w 2228"/>
                <a:gd name="T23" fmla="*/ 1915 h 3432"/>
                <a:gd name="T24" fmla="*/ 1558 w 2228"/>
                <a:gd name="T25" fmla="*/ 2080 h 3432"/>
                <a:gd name="T26" fmla="*/ 1367 w 2228"/>
                <a:gd name="T27" fmla="*/ 2008 h 3432"/>
                <a:gd name="T28" fmla="*/ 1412 w 2228"/>
                <a:gd name="T29" fmla="*/ 2120 h 3432"/>
                <a:gd name="T30" fmla="*/ 1606 w 2228"/>
                <a:gd name="T31" fmla="*/ 2285 h 3432"/>
                <a:gd name="T32" fmla="*/ 1377 w 2228"/>
                <a:gd name="T33" fmla="*/ 2242 h 3432"/>
                <a:gd name="T34" fmla="*/ 1569 w 2228"/>
                <a:gd name="T35" fmla="*/ 2401 h 3432"/>
                <a:gd name="T36" fmla="*/ 1567 w 2228"/>
                <a:gd name="T37" fmla="*/ 2545 h 3432"/>
                <a:gd name="T38" fmla="*/ 1709 w 2228"/>
                <a:gd name="T39" fmla="*/ 2821 h 3432"/>
                <a:gd name="T40" fmla="*/ 1472 w 2228"/>
                <a:gd name="T41" fmla="*/ 2705 h 3432"/>
                <a:gd name="T42" fmla="*/ 1208 w 2228"/>
                <a:gd name="T43" fmla="*/ 2676 h 3432"/>
                <a:gd name="T44" fmla="*/ 1336 w 2228"/>
                <a:gd name="T45" fmla="*/ 3225 h 3432"/>
                <a:gd name="T46" fmla="*/ 1798 w 2228"/>
                <a:gd name="T47" fmla="*/ 1425 h 3432"/>
                <a:gd name="T48" fmla="*/ 871 w 2228"/>
                <a:gd name="T49" fmla="*/ 1987 h 3432"/>
                <a:gd name="T50" fmla="*/ 729 w 2228"/>
                <a:gd name="T51" fmla="*/ 1924 h 3432"/>
                <a:gd name="T52" fmla="*/ 689 w 2228"/>
                <a:gd name="T53" fmla="*/ 1875 h 3432"/>
                <a:gd name="T54" fmla="*/ 908 w 2228"/>
                <a:gd name="T55" fmla="*/ 1726 h 3432"/>
                <a:gd name="T56" fmla="*/ 912 w 2228"/>
                <a:gd name="T57" fmla="*/ 1625 h 3432"/>
                <a:gd name="T58" fmla="*/ 739 w 2228"/>
                <a:gd name="T59" fmla="*/ 1627 h 3432"/>
                <a:gd name="T60" fmla="*/ 932 w 2228"/>
                <a:gd name="T61" fmla="*/ 1473 h 3432"/>
                <a:gd name="T62" fmla="*/ 813 w 2228"/>
                <a:gd name="T63" fmla="*/ 1477 h 3432"/>
                <a:gd name="T64" fmla="*/ 639 w 2228"/>
                <a:gd name="T65" fmla="*/ 1555 h 3432"/>
                <a:gd name="T66" fmla="*/ 775 w 2228"/>
                <a:gd name="T67" fmla="*/ 1266 h 3432"/>
                <a:gd name="T68" fmla="*/ 911 w 2228"/>
                <a:gd name="T69" fmla="*/ 1062 h 3432"/>
                <a:gd name="T70" fmla="*/ 676 w 2228"/>
                <a:gd name="T71" fmla="*/ 1121 h 3432"/>
                <a:gd name="T72" fmla="*/ 867 w 2228"/>
                <a:gd name="T73" fmla="*/ 924 h 3432"/>
                <a:gd name="T74" fmla="*/ 969 w 2228"/>
                <a:gd name="T75" fmla="*/ 795 h 3432"/>
                <a:gd name="T76" fmla="*/ 844 w 2228"/>
                <a:gd name="T77" fmla="*/ 765 h 3432"/>
                <a:gd name="T78" fmla="*/ 957 w 2228"/>
                <a:gd name="T79" fmla="*/ 637 h 3432"/>
                <a:gd name="T80" fmla="*/ 934 w 2228"/>
                <a:gd name="T81" fmla="*/ 577 h 3432"/>
                <a:gd name="T82" fmla="*/ 991 w 2228"/>
                <a:gd name="T83" fmla="*/ 490 h 3432"/>
                <a:gd name="T84" fmla="*/ 1004 w 2228"/>
                <a:gd name="T85" fmla="*/ 432 h 3432"/>
                <a:gd name="T86" fmla="*/ 1017 w 2228"/>
                <a:gd name="T87" fmla="*/ 311 h 3432"/>
                <a:gd name="T88" fmla="*/ 1108 w 2228"/>
                <a:gd name="T89" fmla="*/ 158 h 3432"/>
                <a:gd name="T90" fmla="*/ 1188 w 2228"/>
                <a:gd name="T91" fmla="*/ 287 h 3432"/>
                <a:gd name="T92" fmla="*/ 1214 w 2228"/>
                <a:gd name="T93" fmla="*/ 376 h 3432"/>
                <a:gd name="T94" fmla="*/ 1235 w 2228"/>
                <a:gd name="T95" fmla="*/ 511 h 3432"/>
                <a:gd name="T96" fmla="*/ 1225 w 2228"/>
                <a:gd name="T97" fmla="*/ 594 h 3432"/>
                <a:gd name="T98" fmla="*/ 1327 w 2228"/>
                <a:gd name="T99" fmla="*/ 707 h 3432"/>
                <a:gd name="T100" fmla="*/ 1282 w 2228"/>
                <a:gd name="T101" fmla="*/ 786 h 3432"/>
                <a:gd name="T102" fmla="*/ 1361 w 2228"/>
                <a:gd name="T103" fmla="*/ 900 h 3432"/>
                <a:gd name="T104" fmla="*/ 1303 w 2228"/>
                <a:gd name="T105" fmla="*/ 955 h 3432"/>
                <a:gd name="T106" fmla="*/ 1552 w 2228"/>
                <a:gd name="T107" fmla="*/ 1124 h 3432"/>
                <a:gd name="T108" fmla="*/ 1511 w 2228"/>
                <a:gd name="T109" fmla="*/ 1184 h 3432"/>
                <a:gd name="T110" fmla="*/ 1284 w 2228"/>
                <a:gd name="T111" fmla="*/ 1185 h 3432"/>
                <a:gd name="T112" fmla="*/ 2228 w 2228"/>
                <a:gd name="T113" fmla="*/ 2977 h 3432"/>
                <a:gd name="T114" fmla="*/ 650 w 2228"/>
                <a:gd name="T115" fmla="*/ 2337 h 3432"/>
                <a:gd name="T116" fmla="*/ 857 w 2228"/>
                <a:gd name="T117" fmla="*/ 2177 h 3432"/>
                <a:gd name="T118" fmla="*/ 621 w 2228"/>
                <a:gd name="T119" fmla="*/ 2218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8" h="3432">
                  <a:moveTo>
                    <a:pt x="612" y="2453"/>
                  </a:moveTo>
                  <a:lnTo>
                    <a:pt x="612" y="2453"/>
                  </a:lnTo>
                  <a:lnTo>
                    <a:pt x="60" y="2453"/>
                  </a:lnTo>
                  <a:lnTo>
                    <a:pt x="60" y="2951"/>
                  </a:lnTo>
                  <a:lnTo>
                    <a:pt x="495" y="3371"/>
                  </a:lnTo>
                  <a:lnTo>
                    <a:pt x="635" y="3371"/>
                  </a:lnTo>
                  <a:lnTo>
                    <a:pt x="667" y="3367"/>
                  </a:lnTo>
                  <a:lnTo>
                    <a:pt x="695" y="3361"/>
                  </a:lnTo>
                  <a:lnTo>
                    <a:pt x="720" y="3351"/>
                  </a:lnTo>
                  <a:lnTo>
                    <a:pt x="742" y="3338"/>
                  </a:lnTo>
                  <a:lnTo>
                    <a:pt x="762" y="3324"/>
                  </a:lnTo>
                  <a:lnTo>
                    <a:pt x="780" y="3308"/>
                  </a:lnTo>
                  <a:lnTo>
                    <a:pt x="795" y="3290"/>
                  </a:lnTo>
                  <a:lnTo>
                    <a:pt x="810" y="3272"/>
                  </a:lnTo>
                  <a:lnTo>
                    <a:pt x="823" y="3254"/>
                  </a:lnTo>
                  <a:lnTo>
                    <a:pt x="834" y="3236"/>
                  </a:lnTo>
                  <a:lnTo>
                    <a:pt x="846" y="3219"/>
                  </a:lnTo>
                  <a:lnTo>
                    <a:pt x="856" y="3203"/>
                  </a:lnTo>
                  <a:lnTo>
                    <a:pt x="876" y="3175"/>
                  </a:lnTo>
                  <a:lnTo>
                    <a:pt x="900" y="3149"/>
                  </a:lnTo>
                  <a:lnTo>
                    <a:pt x="926" y="3126"/>
                  </a:lnTo>
                  <a:lnTo>
                    <a:pt x="951" y="3103"/>
                  </a:lnTo>
                  <a:lnTo>
                    <a:pt x="973" y="3082"/>
                  </a:lnTo>
                  <a:lnTo>
                    <a:pt x="985" y="3067"/>
                  </a:lnTo>
                  <a:lnTo>
                    <a:pt x="994" y="3048"/>
                  </a:lnTo>
                  <a:lnTo>
                    <a:pt x="1002" y="3025"/>
                  </a:lnTo>
                  <a:lnTo>
                    <a:pt x="1007" y="2999"/>
                  </a:lnTo>
                  <a:lnTo>
                    <a:pt x="1012" y="2971"/>
                  </a:lnTo>
                  <a:lnTo>
                    <a:pt x="1014" y="2941"/>
                  </a:lnTo>
                  <a:lnTo>
                    <a:pt x="1016" y="2910"/>
                  </a:lnTo>
                  <a:lnTo>
                    <a:pt x="1016" y="2876"/>
                  </a:lnTo>
                  <a:lnTo>
                    <a:pt x="1016" y="2693"/>
                  </a:lnTo>
                  <a:lnTo>
                    <a:pt x="1017" y="2694"/>
                  </a:lnTo>
                  <a:lnTo>
                    <a:pt x="1017" y="2651"/>
                  </a:lnTo>
                  <a:lnTo>
                    <a:pt x="1017" y="2651"/>
                  </a:lnTo>
                  <a:lnTo>
                    <a:pt x="1017" y="2622"/>
                  </a:lnTo>
                  <a:lnTo>
                    <a:pt x="1017" y="2620"/>
                  </a:lnTo>
                  <a:lnTo>
                    <a:pt x="1017" y="2617"/>
                  </a:lnTo>
                  <a:lnTo>
                    <a:pt x="1017" y="2614"/>
                  </a:lnTo>
                  <a:lnTo>
                    <a:pt x="1017" y="2535"/>
                  </a:lnTo>
                  <a:lnTo>
                    <a:pt x="1016" y="2530"/>
                  </a:lnTo>
                  <a:lnTo>
                    <a:pt x="1013" y="2525"/>
                  </a:lnTo>
                  <a:lnTo>
                    <a:pt x="1007" y="2523"/>
                  </a:lnTo>
                  <a:lnTo>
                    <a:pt x="1000" y="2524"/>
                  </a:lnTo>
                  <a:lnTo>
                    <a:pt x="990" y="2529"/>
                  </a:lnTo>
                  <a:lnTo>
                    <a:pt x="978" y="2537"/>
                  </a:lnTo>
                  <a:lnTo>
                    <a:pt x="964" y="2549"/>
                  </a:lnTo>
                  <a:lnTo>
                    <a:pt x="948" y="2565"/>
                  </a:lnTo>
                  <a:lnTo>
                    <a:pt x="928" y="2582"/>
                  </a:lnTo>
                  <a:lnTo>
                    <a:pt x="907" y="2594"/>
                  </a:lnTo>
                  <a:lnTo>
                    <a:pt x="884" y="2602"/>
                  </a:lnTo>
                  <a:lnTo>
                    <a:pt x="860" y="2608"/>
                  </a:lnTo>
                  <a:lnTo>
                    <a:pt x="836" y="2611"/>
                  </a:lnTo>
                  <a:lnTo>
                    <a:pt x="814" y="2613"/>
                  </a:lnTo>
                  <a:lnTo>
                    <a:pt x="793" y="2614"/>
                  </a:lnTo>
                  <a:lnTo>
                    <a:pt x="775" y="2615"/>
                  </a:lnTo>
                  <a:lnTo>
                    <a:pt x="760" y="2619"/>
                  </a:lnTo>
                  <a:lnTo>
                    <a:pt x="741" y="2624"/>
                  </a:lnTo>
                  <a:lnTo>
                    <a:pt x="721" y="2632"/>
                  </a:lnTo>
                  <a:lnTo>
                    <a:pt x="698" y="2641"/>
                  </a:lnTo>
                  <a:lnTo>
                    <a:pt x="675" y="2653"/>
                  </a:lnTo>
                  <a:lnTo>
                    <a:pt x="652" y="2666"/>
                  </a:lnTo>
                  <a:lnTo>
                    <a:pt x="628" y="2679"/>
                  </a:lnTo>
                  <a:lnTo>
                    <a:pt x="606" y="2694"/>
                  </a:lnTo>
                  <a:lnTo>
                    <a:pt x="587" y="2708"/>
                  </a:lnTo>
                  <a:lnTo>
                    <a:pt x="570" y="2723"/>
                  </a:lnTo>
                  <a:lnTo>
                    <a:pt x="557" y="2737"/>
                  </a:lnTo>
                  <a:lnTo>
                    <a:pt x="549" y="2745"/>
                  </a:lnTo>
                  <a:lnTo>
                    <a:pt x="539" y="2750"/>
                  </a:lnTo>
                  <a:lnTo>
                    <a:pt x="530" y="2749"/>
                  </a:lnTo>
                  <a:lnTo>
                    <a:pt x="523" y="2743"/>
                  </a:lnTo>
                  <a:lnTo>
                    <a:pt x="516" y="2733"/>
                  </a:lnTo>
                  <a:lnTo>
                    <a:pt x="512" y="2720"/>
                  </a:lnTo>
                  <a:lnTo>
                    <a:pt x="512" y="2703"/>
                  </a:lnTo>
                  <a:lnTo>
                    <a:pt x="514" y="2682"/>
                  </a:lnTo>
                  <a:lnTo>
                    <a:pt x="514" y="2682"/>
                  </a:lnTo>
                  <a:lnTo>
                    <a:pt x="520" y="2661"/>
                  </a:lnTo>
                  <a:lnTo>
                    <a:pt x="528" y="2635"/>
                  </a:lnTo>
                  <a:lnTo>
                    <a:pt x="538" y="2606"/>
                  </a:lnTo>
                  <a:lnTo>
                    <a:pt x="551" y="2572"/>
                  </a:lnTo>
                  <a:lnTo>
                    <a:pt x="561" y="2552"/>
                  </a:lnTo>
                  <a:lnTo>
                    <a:pt x="575" y="2535"/>
                  </a:lnTo>
                  <a:lnTo>
                    <a:pt x="590" y="2519"/>
                  </a:lnTo>
                  <a:lnTo>
                    <a:pt x="606" y="2506"/>
                  </a:lnTo>
                  <a:lnTo>
                    <a:pt x="623" y="2494"/>
                  </a:lnTo>
                  <a:lnTo>
                    <a:pt x="640" y="2484"/>
                  </a:lnTo>
                  <a:lnTo>
                    <a:pt x="654" y="2477"/>
                  </a:lnTo>
                  <a:lnTo>
                    <a:pt x="666" y="2470"/>
                  </a:lnTo>
                  <a:lnTo>
                    <a:pt x="673" y="2467"/>
                  </a:lnTo>
                  <a:lnTo>
                    <a:pt x="675" y="2466"/>
                  </a:lnTo>
                  <a:lnTo>
                    <a:pt x="677" y="2465"/>
                  </a:lnTo>
                  <a:lnTo>
                    <a:pt x="682" y="2462"/>
                  </a:lnTo>
                  <a:lnTo>
                    <a:pt x="688" y="2458"/>
                  </a:lnTo>
                  <a:lnTo>
                    <a:pt x="695" y="2453"/>
                  </a:lnTo>
                  <a:lnTo>
                    <a:pt x="612" y="2453"/>
                  </a:lnTo>
                  <a:close/>
                  <a:moveTo>
                    <a:pt x="1556" y="1425"/>
                  </a:moveTo>
                  <a:lnTo>
                    <a:pt x="1571" y="1451"/>
                  </a:lnTo>
                  <a:lnTo>
                    <a:pt x="1581" y="1483"/>
                  </a:lnTo>
                  <a:lnTo>
                    <a:pt x="1590" y="1521"/>
                  </a:lnTo>
                  <a:lnTo>
                    <a:pt x="1596" y="1564"/>
                  </a:lnTo>
                  <a:lnTo>
                    <a:pt x="1595" y="1575"/>
                  </a:lnTo>
                  <a:lnTo>
                    <a:pt x="1590" y="1583"/>
                  </a:lnTo>
                  <a:lnTo>
                    <a:pt x="1584" y="1586"/>
                  </a:lnTo>
                  <a:lnTo>
                    <a:pt x="1575" y="1587"/>
                  </a:lnTo>
                  <a:lnTo>
                    <a:pt x="1565" y="1587"/>
                  </a:lnTo>
                  <a:lnTo>
                    <a:pt x="1554" y="1585"/>
                  </a:lnTo>
                  <a:lnTo>
                    <a:pt x="1545" y="1581"/>
                  </a:lnTo>
                  <a:lnTo>
                    <a:pt x="1536" y="1577"/>
                  </a:lnTo>
                  <a:lnTo>
                    <a:pt x="1529" y="1574"/>
                  </a:lnTo>
                  <a:lnTo>
                    <a:pt x="1516" y="1566"/>
                  </a:lnTo>
                  <a:lnTo>
                    <a:pt x="1501" y="1560"/>
                  </a:lnTo>
                  <a:lnTo>
                    <a:pt x="1483" y="1554"/>
                  </a:lnTo>
                  <a:lnTo>
                    <a:pt x="1469" y="1550"/>
                  </a:lnTo>
                  <a:lnTo>
                    <a:pt x="1452" y="1545"/>
                  </a:lnTo>
                  <a:lnTo>
                    <a:pt x="1433" y="1538"/>
                  </a:lnTo>
                  <a:lnTo>
                    <a:pt x="1414" y="1531"/>
                  </a:lnTo>
                  <a:lnTo>
                    <a:pt x="1393" y="1523"/>
                  </a:lnTo>
                  <a:lnTo>
                    <a:pt x="1375" y="1515"/>
                  </a:lnTo>
                  <a:lnTo>
                    <a:pt x="1358" y="1508"/>
                  </a:lnTo>
                  <a:lnTo>
                    <a:pt x="1343" y="1502"/>
                  </a:lnTo>
                  <a:lnTo>
                    <a:pt x="1333" y="1499"/>
                  </a:lnTo>
                  <a:lnTo>
                    <a:pt x="1320" y="1497"/>
                  </a:lnTo>
                  <a:lnTo>
                    <a:pt x="1308" y="1499"/>
                  </a:lnTo>
                  <a:lnTo>
                    <a:pt x="1298" y="1503"/>
                  </a:lnTo>
                  <a:lnTo>
                    <a:pt x="1292" y="1510"/>
                  </a:lnTo>
                  <a:lnTo>
                    <a:pt x="1287" y="1514"/>
                  </a:lnTo>
                  <a:lnTo>
                    <a:pt x="1287" y="1514"/>
                  </a:lnTo>
                  <a:lnTo>
                    <a:pt x="1286" y="1521"/>
                  </a:lnTo>
                  <a:lnTo>
                    <a:pt x="1286" y="1528"/>
                  </a:lnTo>
                  <a:lnTo>
                    <a:pt x="1288" y="1536"/>
                  </a:lnTo>
                  <a:lnTo>
                    <a:pt x="1292" y="1544"/>
                  </a:lnTo>
                  <a:lnTo>
                    <a:pt x="1294" y="1548"/>
                  </a:lnTo>
                  <a:lnTo>
                    <a:pt x="1295" y="1550"/>
                  </a:lnTo>
                  <a:lnTo>
                    <a:pt x="1307" y="1573"/>
                  </a:lnTo>
                  <a:lnTo>
                    <a:pt x="1322" y="1590"/>
                  </a:lnTo>
                  <a:lnTo>
                    <a:pt x="1338" y="1605"/>
                  </a:lnTo>
                  <a:lnTo>
                    <a:pt x="1356" y="1616"/>
                  </a:lnTo>
                  <a:lnTo>
                    <a:pt x="1376" y="1626"/>
                  </a:lnTo>
                  <a:lnTo>
                    <a:pt x="1396" y="1636"/>
                  </a:lnTo>
                  <a:lnTo>
                    <a:pt x="1418" y="1646"/>
                  </a:lnTo>
                  <a:lnTo>
                    <a:pt x="1441" y="1657"/>
                  </a:lnTo>
                  <a:lnTo>
                    <a:pt x="1463" y="1672"/>
                  </a:lnTo>
                  <a:lnTo>
                    <a:pt x="1485" y="1689"/>
                  </a:lnTo>
                  <a:lnTo>
                    <a:pt x="1500" y="1702"/>
                  </a:lnTo>
                  <a:lnTo>
                    <a:pt x="1511" y="1714"/>
                  </a:lnTo>
                  <a:lnTo>
                    <a:pt x="1518" y="1723"/>
                  </a:lnTo>
                  <a:lnTo>
                    <a:pt x="1521" y="1732"/>
                  </a:lnTo>
                  <a:lnTo>
                    <a:pt x="1520" y="1738"/>
                  </a:lnTo>
                  <a:lnTo>
                    <a:pt x="1518" y="1743"/>
                  </a:lnTo>
                  <a:lnTo>
                    <a:pt x="1512" y="1745"/>
                  </a:lnTo>
                  <a:lnTo>
                    <a:pt x="1507" y="1747"/>
                  </a:lnTo>
                  <a:lnTo>
                    <a:pt x="1500" y="1747"/>
                  </a:lnTo>
                  <a:lnTo>
                    <a:pt x="1495" y="1746"/>
                  </a:lnTo>
                  <a:lnTo>
                    <a:pt x="1488" y="1744"/>
                  </a:lnTo>
                  <a:lnTo>
                    <a:pt x="1478" y="1741"/>
                  </a:lnTo>
                  <a:lnTo>
                    <a:pt x="1467" y="1739"/>
                  </a:lnTo>
                  <a:lnTo>
                    <a:pt x="1455" y="1739"/>
                  </a:lnTo>
                  <a:lnTo>
                    <a:pt x="1446" y="1740"/>
                  </a:lnTo>
                  <a:lnTo>
                    <a:pt x="1439" y="1741"/>
                  </a:lnTo>
                  <a:lnTo>
                    <a:pt x="1436" y="1741"/>
                  </a:lnTo>
                  <a:lnTo>
                    <a:pt x="1413" y="1746"/>
                  </a:lnTo>
                  <a:lnTo>
                    <a:pt x="1392" y="1747"/>
                  </a:lnTo>
                  <a:lnTo>
                    <a:pt x="1374" y="1747"/>
                  </a:lnTo>
                  <a:lnTo>
                    <a:pt x="1359" y="1744"/>
                  </a:lnTo>
                  <a:lnTo>
                    <a:pt x="1343" y="1740"/>
                  </a:lnTo>
                  <a:lnTo>
                    <a:pt x="1331" y="1734"/>
                  </a:lnTo>
                  <a:lnTo>
                    <a:pt x="1318" y="1728"/>
                  </a:lnTo>
                  <a:lnTo>
                    <a:pt x="1303" y="1722"/>
                  </a:lnTo>
                  <a:lnTo>
                    <a:pt x="1289" y="1718"/>
                  </a:lnTo>
                  <a:lnTo>
                    <a:pt x="1279" y="1716"/>
                  </a:lnTo>
                  <a:lnTo>
                    <a:pt x="1272" y="1717"/>
                  </a:lnTo>
                  <a:lnTo>
                    <a:pt x="1269" y="1721"/>
                  </a:lnTo>
                  <a:lnTo>
                    <a:pt x="1268" y="1727"/>
                  </a:lnTo>
                  <a:lnTo>
                    <a:pt x="1269" y="1733"/>
                  </a:lnTo>
                  <a:lnTo>
                    <a:pt x="1272" y="1742"/>
                  </a:lnTo>
                  <a:lnTo>
                    <a:pt x="1276" y="1751"/>
                  </a:lnTo>
                  <a:lnTo>
                    <a:pt x="1282" y="1759"/>
                  </a:lnTo>
                  <a:lnTo>
                    <a:pt x="1287" y="1767"/>
                  </a:lnTo>
                  <a:lnTo>
                    <a:pt x="1293" y="1774"/>
                  </a:lnTo>
                  <a:lnTo>
                    <a:pt x="1298" y="1780"/>
                  </a:lnTo>
                  <a:lnTo>
                    <a:pt x="1306" y="1787"/>
                  </a:lnTo>
                  <a:lnTo>
                    <a:pt x="1316" y="1797"/>
                  </a:lnTo>
                  <a:lnTo>
                    <a:pt x="1332" y="1808"/>
                  </a:lnTo>
                  <a:lnTo>
                    <a:pt x="1348" y="1820"/>
                  </a:lnTo>
                  <a:lnTo>
                    <a:pt x="1366" y="1832"/>
                  </a:lnTo>
                  <a:lnTo>
                    <a:pt x="1386" y="1844"/>
                  </a:lnTo>
                  <a:lnTo>
                    <a:pt x="1404" y="1856"/>
                  </a:lnTo>
                  <a:lnTo>
                    <a:pt x="1421" y="1865"/>
                  </a:lnTo>
                  <a:lnTo>
                    <a:pt x="1436" y="1874"/>
                  </a:lnTo>
                  <a:lnTo>
                    <a:pt x="1448" y="1881"/>
                  </a:lnTo>
                  <a:lnTo>
                    <a:pt x="1478" y="1897"/>
                  </a:lnTo>
                  <a:lnTo>
                    <a:pt x="1504" y="1915"/>
                  </a:lnTo>
                  <a:lnTo>
                    <a:pt x="1526" y="1936"/>
                  </a:lnTo>
                  <a:lnTo>
                    <a:pt x="1545" y="1959"/>
                  </a:lnTo>
                  <a:lnTo>
                    <a:pt x="1561" y="1985"/>
                  </a:lnTo>
                  <a:lnTo>
                    <a:pt x="1574" y="2012"/>
                  </a:lnTo>
                  <a:lnTo>
                    <a:pt x="1585" y="2041"/>
                  </a:lnTo>
                  <a:lnTo>
                    <a:pt x="1590" y="2058"/>
                  </a:lnTo>
                  <a:lnTo>
                    <a:pt x="1593" y="2071"/>
                  </a:lnTo>
                  <a:lnTo>
                    <a:pt x="1593" y="2081"/>
                  </a:lnTo>
                  <a:lnTo>
                    <a:pt x="1592" y="2088"/>
                  </a:lnTo>
                  <a:lnTo>
                    <a:pt x="1590" y="2091"/>
                  </a:lnTo>
                  <a:lnTo>
                    <a:pt x="1586" y="2092"/>
                  </a:lnTo>
                  <a:lnTo>
                    <a:pt x="1581" y="2091"/>
                  </a:lnTo>
                  <a:lnTo>
                    <a:pt x="1576" y="2090"/>
                  </a:lnTo>
                  <a:lnTo>
                    <a:pt x="1571" y="2086"/>
                  </a:lnTo>
                  <a:lnTo>
                    <a:pt x="1565" y="2084"/>
                  </a:lnTo>
                  <a:lnTo>
                    <a:pt x="1558" y="2080"/>
                  </a:lnTo>
                  <a:lnTo>
                    <a:pt x="1551" y="2076"/>
                  </a:lnTo>
                  <a:lnTo>
                    <a:pt x="1545" y="2071"/>
                  </a:lnTo>
                  <a:lnTo>
                    <a:pt x="1537" y="2066"/>
                  </a:lnTo>
                  <a:lnTo>
                    <a:pt x="1527" y="2063"/>
                  </a:lnTo>
                  <a:lnTo>
                    <a:pt x="1514" y="2059"/>
                  </a:lnTo>
                  <a:lnTo>
                    <a:pt x="1498" y="2059"/>
                  </a:lnTo>
                  <a:lnTo>
                    <a:pt x="1473" y="2059"/>
                  </a:lnTo>
                  <a:lnTo>
                    <a:pt x="1453" y="2057"/>
                  </a:lnTo>
                  <a:lnTo>
                    <a:pt x="1433" y="2053"/>
                  </a:lnTo>
                  <a:lnTo>
                    <a:pt x="1416" y="2045"/>
                  </a:lnTo>
                  <a:lnTo>
                    <a:pt x="1398" y="2032"/>
                  </a:lnTo>
                  <a:lnTo>
                    <a:pt x="1386" y="2023"/>
                  </a:lnTo>
                  <a:lnTo>
                    <a:pt x="1377" y="2013"/>
                  </a:lnTo>
                  <a:lnTo>
                    <a:pt x="1376" y="2013"/>
                  </a:lnTo>
                  <a:lnTo>
                    <a:pt x="1376" y="2013"/>
                  </a:lnTo>
                  <a:lnTo>
                    <a:pt x="1367" y="2008"/>
                  </a:lnTo>
                  <a:lnTo>
                    <a:pt x="1362" y="2010"/>
                  </a:lnTo>
                  <a:lnTo>
                    <a:pt x="1358" y="2014"/>
                  </a:lnTo>
                  <a:lnTo>
                    <a:pt x="1354" y="2021"/>
                  </a:lnTo>
                  <a:lnTo>
                    <a:pt x="1353" y="2031"/>
                  </a:lnTo>
                  <a:lnTo>
                    <a:pt x="1352" y="2043"/>
                  </a:lnTo>
                  <a:lnTo>
                    <a:pt x="1353" y="2054"/>
                  </a:lnTo>
                  <a:lnTo>
                    <a:pt x="1354" y="2064"/>
                  </a:lnTo>
                  <a:lnTo>
                    <a:pt x="1355" y="2072"/>
                  </a:lnTo>
                  <a:lnTo>
                    <a:pt x="1358" y="2078"/>
                  </a:lnTo>
                  <a:lnTo>
                    <a:pt x="1363" y="2088"/>
                  </a:lnTo>
                  <a:lnTo>
                    <a:pt x="1368" y="2095"/>
                  </a:lnTo>
                  <a:lnTo>
                    <a:pt x="1374" y="2101"/>
                  </a:lnTo>
                  <a:lnTo>
                    <a:pt x="1381" y="2106"/>
                  </a:lnTo>
                  <a:lnTo>
                    <a:pt x="1390" y="2110"/>
                  </a:lnTo>
                  <a:lnTo>
                    <a:pt x="1400" y="2115"/>
                  </a:lnTo>
                  <a:lnTo>
                    <a:pt x="1412" y="2120"/>
                  </a:lnTo>
                  <a:lnTo>
                    <a:pt x="1427" y="2125"/>
                  </a:lnTo>
                  <a:lnTo>
                    <a:pt x="1445" y="2133"/>
                  </a:lnTo>
                  <a:lnTo>
                    <a:pt x="1466" y="2143"/>
                  </a:lnTo>
                  <a:lnTo>
                    <a:pt x="1491" y="2155"/>
                  </a:lnTo>
                  <a:lnTo>
                    <a:pt x="1520" y="2169"/>
                  </a:lnTo>
                  <a:lnTo>
                    <a:pt x="1544" y="2183"/>
                  </a:lnTo>
                  <a:lnTo>
                    <a:pt x="1561" y="2198"/>
                  </a:lnTo>
                  <a:lnTo>
                    <a:pt x="1575" y="2213"/>
                  </a:lnTo>
                  <a:lnTo>
                    <a:pt x="1585" y="2227"/>
                  </a:lnTo>
                  <a:lnTo>
                    <a:pt x="1592" y="2240"/>
                  </a:lnTo>
                  <a:lnTo>
                    <a:pt x="1598" y="2251"/>
                  </a:lnTo>
                  <a:lnTo>
                    <a:pt x="1601" y="2261"/>
                  </a:lnTo>
                  <a:lnTo>
                    <a:pt x="1603" y="2268"/>
                  </a:lnTo>
                  <a:lnTo>
                    <a:pt x="1606" y="2275"/>
                  </a:lnTo>
                  <a:lnTo>
                    <a:pt x="1607" y="2280"/>
                  </a:lnTo>
                  <a:lnTo>
                    <a:pt x="1606" y="2285"/>
                  </a:lnTo>
                  <a:lnTo>
                    <a:pt x="1603" y="2288"/>
                  </a:lnTo>
                  <a:lnTo>
                    <a:pt x="1596" y="2290"/>
                  </a:lnTo>
                  <a:lnTo>
                    <a:pt x="1587" y="2290"/>
                  </a:lnTo>
                  <a:lnTo>
                    <a:pt x="1573" y="2290"/>
                  </a:lnTo>
                  <a:lnTo>
                    <a:pt x="1554" y="2288"/>
                  </a:lnTo>
                  <a:lnTo>
                    <a:pt x="1529" y="2285"/>
                  </a:lnTo>
                  <a:lnTo>
                    <a:pt x="1513" y="2281"/>
                  </a:lnTo>
                  <a:lnTo>
                    <a:pt x="1494" y="2277"/>
                  </a:lnTo>
                  <a:lnTo>
                    <a:pt x="1474" y="2270"/>
                  </a:lnTo>
                  <a:lnTo>
                    <a:pt x="1455" y="2262"/>
                  </a:lnTo>
                  <a:lnTo>
                    <a:pt x="1436" y="2254"/>
                  </a:lnTo>
                  <a:lnTo>
                    <a:pt x="1422" y="2246"/>
                  </a:lnTo>
                  <a:lnTo>
                    <a:pt x="1412" y="2241"/>
                  </a:lnTo>
                  <a:lnTo>
                    <a:pt x="1401" y="2239"/>
                  </a:lnTo>
                  <a:lnTo>
                    <a:pt x="1389" y="2239"/>
                  </a:lnTo>
                  <a:lnTo>
                    <a:pt x="1377" y="2242"/>
                  </a:lnTo>
                  <a:lnTo>
                    <a:pt x="1367" y="2248"/>
                  </a:lnTo>
                  <a:lnTo>
                    <a:pt x="1360" y="2255"/>
                  </a:lnTo>
                  <a:lnTo>
                    <a:pt x="1354" y="2266"/>
                  </a:lnTo>
                  <a:lnTo>
                    <a:pt x="1354" y="2278"/>
                  </a:lnTo>
                  <a:lnTo>
                    <a:pt x="1365" y="2300"/>
                  </a:lnTo>
                  <a:lnTo>
                    <a:pt x="1381" y="2319"/>
                  </a:lnTo>
                  <a:lnTo>
                    <a:pt x="1400" y="2337"/>
                  </a:lnTo>
                  <a:lnTo>
                    <a:pt x="1420" y="2351"/>
                  </a:lnTo>
                  <a:lnTo>
                    <a:pt x="1443" y="2362"/>
                  </a:lnTo>
                  <a:lnTo>
                    <a:pt x="1467" y="2369"/>
                  </a:lnTo>
                  <a:lnTo>
                    <a:pt x="1491" y="2374"/>
                  </a:lnTo>
                  <a:lnTo>
                    <a:pt x="1516" y="2378"/>
                  </a:lnTo>
                  <a:lnTo>
                    <a:pt x="1536" y="2383"/>
                  </a:lnTo>
                  <a:lnTo>
                    <a:pt x="1552" y="2389"/>
                  </a:lnTo>
                  <a:lnTo>
                    <a:pt x="1562" y="2394"/>
                  </a:lnTo>
                  <a:lnTo>
                    <a:pt x="1569" y="2401"/>
                  </a:lnTo>
                  <a:lnTo>
                    <a:pt x="1576" y="2412"/>
                  </a:lnTo>
                  <a:lnTo>
                    <a:pt x="1577" y="2422"/>
                  </a:lnTo>
                  <a:lnTo>
                    <a:pt x="1575" y="2433"/>
                  </a:lnTo>
                  <a:lnTo>
                    <a:pt x="1571" y="2444"/>
                  </a:lnTo>
                  <a:lnTo>
                    <a:pt x="1565" y="2454"/>
                  </a:lnTo>
                  <a:lnTo>
                    <a:pt x="1559" y="2462"/>
                  </a:lnTo>
                  <a:lnTo>
                    <a:pt x="1553" y="2469"/>
                  </a:lnTo>
                  <a:lnTo>
                    <a:pt x="1549" y="2473"/>
                  </a:lnTo>
                  <a:lnTo>
                    <a:pt x="1547" y="2474"/>
                  </a:lnTo>
                  <a:lnTo>
                    <a:pt x="1539" y="2486"/>
                  </a:lnTo>
                  <a:lnTo>
                    <a:pt x="1537" y="2499"/>
                  </a:lnTo>
                  <a:lnTo>
                    <a:pt x="1539" y="2511"/>
                  </a:lnTo>
                  <a:lnTo>
                    <a:pt x="1544" y="2522"/>
                  </a:lnTo>
                  <a:lnTo>
                    <a:pt x="1551" y="2532"/>
                  </a:lnTo>
                  <a:lnTo>
                    <a:pt x="1559" y="2539"/>
                  </a:lnTo>
                  <a:lnTo>
                    <a:pt x="1567" y="2545"/>
                  </a:lnTo>
                  <a:lnTo>
                    <a:pt x="1581" y="2552"/>
                  </a:lnTo>
                  <a:lnTo>
                    <a:pt x="1598" y="2562"/>
                  </a:lnTo>
                  <a:lnTo>
                    <a:pt x="1615" y="2574"/>
                  </a:lnTo>
                  <a:lnTo>
                    <a:pt x="1632" y="2588"/>
                  </a:lnTo>
                  <a:lnTo>
                    <a:pt x="1648" y="2604"/>
                  </a:lnTo>
                  <a:lnTo>
                    <a:pt x="1662" y="2623"/>
                  </a:lnTo>
                  <a:lnTo>
                    <a:pt x="1673" y="2642"/>
                  </a:lnTo>
                  <a:lnTo>
                    <a:pt x="1687" y="2679"/>
                  </a:lnTo>
                  <a:lnTo>
                    <a:pt x="1698" y="2712"/>
                  </a:lnTo>
                  <a:lnTo>
                    <a:pt x="1707" y="2739"/>
                  </a:lnTo>
                  <a:lnTo>
                    <a:pt x="1712" y="2762"/>
                  </a:lnTo>
                  <a:lnTo>
                    <a:pt x="1715" y="2781"/>
                  </a:lnTo>
                  <a:lnTo>
                    <a:pt x="1717" y="2795"/>
                  </a:lnTo>
                  <a:lnTo>
                    <a:pt x="1715" y="2807"/>
                  </a:lnTo>
                  <a:lnTo>
                    <a:pt x="1713" y="2816"/>
                  </a:lnTo>
                  <a:lnTo>
                    <a:pt x="1709" y="2821"/>
                  </a:lnTo>
                  <a:lnTo>
                    <a:pt x="1704" y="2824"/>
                  </a:lnTo>
                  <a:lnTo>
                    <a:pt x="1696" y="2825"/>
                  </a:lnTo>
                  <a:lnTo>
                    <a:pt x="1688" y="2824"/>
                  </a:lnTo>
                  <a:lnTo>
                    <a:pt x="1681" y="2822"/>
                  </a:lnTo>
                  <a:lnTo>
                    <a:pt x="1672" y="2818"/>
                  </a:lnTo>
                  <a:lnTo>
                    <a:pt x="1664" y="2814"/>
                  </a:lnTo>
                  <a:lnTo>
                    <a:pt x="1654" y="2808"/>
                  </a:lnTo>
                  <a:lnTo>
                    <a:pt x="1645" y="2804"/>
                  </a:lnTo>
                  <a:lnTo>
                    <a:pt x="1636" y="2798"/>
                  </a:lnTo>
                  <a:lnTo>
                    <a:pt x="1629" y="2793"/>
                  </a:lnTo>
                  <a:lnTo>
                    <a:pt x="1609" y="2780"/>
                  </a:lnTo>
                  <a:lnTo>
                    <a:pt x="1587" y="2765"/>
                  </a:lnTo>
                  <a:lnTo>
                    <a:pt x="1561" y="2749"/>
                  </a:lnTo>
                  <a:lnTo>
                    <a:pt x="1533" y="2731"/>
                  </a:lnTo>
                  <a:lnTo>
                    <a:pt x="1502" y="2717"/>
                  </a:lnTo>
                  <a:lnTo>
                    <a:pt x="1472" y="2705"/>
                  </a:lnTo>
                  <a:lnTo>
                    <a:pt x="1441" y="2698"/>
                  </a:lnTo>
                  <a:lnTo>
                    <a:pt x="1409" y="2697"/>
                  </a:lnTo>
                  <a:lnTo>
                    <a:pt x="1378" y="2699"/>
                  </a:lnTo>
                  <a:lnTo>
                    <a:pt x="1351" y="2701"/>
                  </a:lnTo>
                  <a:lnTo>
                    <a:pt x="1328" y="2701"/>
                  </a:lnTo>
                  <a:lnTo>
                    <a:pt x="1309" y="2698"/>
                  </a:lnTo>
                  <a:lnTo>
                    <a:pt x="1289" y="2692"/>
                  </a:lnTo>
                  <a:lnTo>
                    <a:pt x="1271" y="2684"/>
                  </a:lnTo>
                  <a:lnTo>
                    <a:pt x="1252" y="2669"/>
                  </a:lnTo>
                  <a:lnTo>
                    <a:pt x="1240" y="2662"/>
                  </a:lnTo>
                  <a:lnTo>
                    <a:pt x="1230" y="2658"/>
                  </a:lnTo>
                  <a:lnTo>
                    <a:pt x="1222" y="2658"/>
                  </a:lnTo>
                  <a:lnTo>
                    <a:pt x="1217" y="2660"/>
                  </a:lnTo>
                  <a:lnTo>
                    <a:pt x="1213" y="2664"/>
                  </a:lnTo>
                  <a:lnTo>
                    <a:pt x="1210" y="2669"/>
                  </a:lnTo>
                  <a:lnTo>
                    <a:pt x="1208" y="2676"/>
                  </a:lnTo>
                  <a:lnTo>
                    <a:pt x="1208" y="2682"/>
                  </a:lnTo>
                  <a:lnTo>
                    <a:pt x="1207" y="2688"/>
                  </a:lnTo>
                  <a:lnTo>
                    <a:pt x="1207" y="2691"/>
                  </a:lnTo>
                  <a:lnTo>
                    <a:pt x="1208" y="2693"/>
                  </a:lnTo>
                  <a:lnTo>
                    <a:pt x="1208" y="2997"/>
                  </a:lnTo>
                  <a:lnTo>
                    <a:pt x="1209" y="3026"/>
                  </a:lnTo>
                  <a:lnTo>
                    <a:pt x="1214" y="3054"/>
                  </a:lnTo>
                  <a:lnTo>
                    <a:pt x="1219" y="3082"/>
                  </a:lnTo>
                  <a:lnTo>
                    <a:pt x="1229" y="3109"/>
                  </a:lnTo>
                  <a:lnTo>
                    <a:pt x="1241" y="3135"/>
                  </a:lnTo>
                  <a:lnTo>
                    <a:pt x="1257" y="3160"/>
                  </a:lnTo>
                  <a:lnTo>
                    <a:pt x="1279" y="3185"/>
                  </a:lnTo>
                  <a:lnTo>
                    <a:pt x="1293" y="3198"/>
                  </a:lnTo>
                  <a:lnTo>
                    <a:pt x="1308" y="3208"/>
                  </a:lnTo>
                  <a:lnTo>
                    <a:pt x="1322" y="3218"/>
                  </a:lnTo>
                  <a:lnTo>
                    <a:pt x="1336" y="3225"/>
                  </a:lnTo>
                  <a:lnTo>
                    <a:pt x="1350" y="3234"/>
                  </a:lnTo>
                  <a:lnTo>
                    <a:pt x="1366" y="3245"/>
                  </a:lnTo>
                  <a:lnTo>
                    <a:pt x="1382" y="3258"/>
                  </a:lnTo>
                  <a:lnTo>
                    <a:pt x="1401" y="3275"/>
                  </a:lnTo>
                  <a:lnTo>
                    <a:pt x="1421" y="3298"/>
                  </a:lnTo>
                  <a:lnTo>
                    <a:pt x="1438" y="3313"/>
                  </a:lnTo>
                  <a:lnTo>
                    <a:pt x="1460" y="3327"/>
                  </a:lnTo>
                  <a:lnTo>
                    <a:pt x="1488" y="3341"/>
                  </a:lnTo>
                  <a:lnTo>
                    <a:pt x="1519" y="3353"/>
                  </a:lnTo>
                  <a:lnTo>
                    <a:pt x="1550" y="3363"/>
                  </a:lnTo>
                  <a:lnTo>
                    <a:pt x="1581" y="3369"/>
                  </a:lnTo>
                  <a:lnTo>
                    <a:pt x="1611" y="3372"/>
                  </a:lnTo>
                  <a:lnTo>
                    <a:pt x="1733" y="3372"/>
                  </a:lnTo>
                  <a:lnTo>
                    <a:pt x="2167" y="2952"/>
                  </a:lnTo>
                  <a:lnTo>
                    <a:pt x="2167" y="1796"/>
                  </a:lnTo>
                  <a:lnTo>
                    <a:pt x="1798" y="1425"/>
                  </a:lnTo>
                  <a:lnTo>
                    <a:pt x="1556" y="1425"/>
                  </a:lnTo>
                  <a:close/>
                  <a:moveTo>
                    <a:pt x="495" y="61"/>
                  </a:moveTo>
                  <a:lnTo>
                    <a:pt x="60" y="480"/>
                  </a:lnTo>
                  <a:lnTo>
                    <a:pt x="60" y="1691"/>
                  </a:lnTo>
                  <a:lnTo>
                    <a:pt x="430" y="2063"/>
                  </a:lnTo>
                  <a:lnTo>
                    <a:pt x="778" y="2063"/>
                  </a:lnTo>
                  <a:lnTo>
                    <a:pt x="799" y="2055"/>
                  </a:lnTo>
                  <a:lnTo>
                    <a:pt x="815" y="2047"/>
                  </a:lnTo>
                  <a:lnTo>
                    <a:pt x="828" y="2042"/>
                  </a:lnTo>
                  <a:lnTo>
                    <a:pt x="839" y="2038"/>
                  </a:lnTo>
                  <a:lnTo>
                    <a:pt x="847" y="2032"/>
                  </a:lnTo>
                  <a:lnTo>
                    <a:pt x="855" y="2026"/>
                  </a:lnTo>
                  <a:lnTo>
                    <a:pt x="861" y="2017"/>
                  </a:lnTo>
                  <a:lnTo>
                    <a:pt x="867" y="2006"/>
                  </a:lnTo>
                  <a:lnTo>
                    <a:pt x="869" y="1999"/>
                  </a:lnTo>
                  <a:lnTo>
                    <a:pt x="871" y="1987"/>
                  </a:lnTo>
                  <a:lnTo>
                    <a:pt x="872" y="1972"/>
                  </a:lnTo>
                  <a:lnTo>
                    <a:pt x="872" y="1968"/>
                  </a:lnTo>
                  <a:lnTo>
                    <a:pt x="873" y="1963"/>
                  </a:lnTo>
                  <a:lnTo>
                    <a:pt x="873" y="1955"/>
                  </a:lnTo>
                  <a:lnTo>
                    <a:pt x="873" y="1948"/>
                  </a:lnTo>
                  <a:lnTo>
                    <a:pt x="872" y="1940"/>
                  </a:lnTo>
                  <a:lnTo>
                    <a:pt x="870" y="1935"/>
                  </a:lnTo>
                  <a:lnTo>
                    <a:pt x="866" y="1933"/>
                  </a:lnTo>
                  <a:lnTo>
                    <a:pt x="858" y="1935"/>
                  </a:lnTo>
                  <a:lnTo>
                    <a:pt x="845" y="1938"/>
                  </a:lnTo>
                  <a:lnTo>
                    <a:pt x="829" y="1938"/>
                  </a:lnTo>
                  <a:lnTo>
                    <a:pt x="810" y="1936"/>
                  </a:lnTo>
                  <a:lnTo>
                    <a:pt x="791" y="1931"/>
                  </a:lnTo>
                  <a:lnTo>
                    <a:pt x="772" y="1928"/>
                  </a:lnTo>
                  <a:lnTo>
                    <a:pt x="750" y="1925"/>
                  </a:lnTo>
                  <a:lnTo>
                    <a:pt x="729" y="1924"/>
                  </a:lnTo>
                  <a:lnTo>
                    <a:pt x="709" y="1926"/>
                  </a:lnTo>
                  <a:lnTo>
                    <a:pt x="689" y="1933"/>
                  </a:lnTo>
                  <a:lnTo>
                    <a:pt x="677" y="1938"/>
                  </a:lnTo>
                  <a:lnTo>
                    <a:pt x="669" y="1940"/>
                  </a:lnTo>
                  <a:lnTo>
                    <a:pt x="663" y="1939"/>
                  </a:lnTo>
                  <a:lnTo>
                    <a:pt x="661" y="1936"/>
                  </a:lnTo>
                  <a:lnTo>
                    <a:pt x="661" y="1930"/>
                  </a:lnTo>
                  <a:lnTo>
                    <a:pt x="662" y="1924"/>
                  </a:lnTo>
                  <a:lnTo>
                    <a:pt x="664" y="1916"/>
                  </a:lnTo>
                  <a:lnTo>
                    <a:pt x="669" y="1908"/>
                  </a:lnTo>
                  <a:lnTo>
                    <a:pt x="672" y="1900"/>
                  </a:lnTo>
                  <a:lnTo>
                    <a:pt x="676" y="1894"/>
                  </a:lnTo>
                  <a:lnTo>
                    <a:pt x="680" y="1888"/>
                  </a:lnTo>
                  <a:lnTo>
                    <a:pt x="683" y="1884"/>
                  </a:lnTo>
                  <a:lnTo>
                    <a:pt x="685" y="1882"/>
                  </a:lnTo>
                  <a:lnTo>
                    <a:pt x="689" y="1875"/>
                  </a:lnTo>
                  <a:lnTo>
                    <a:pt x="698" y="1866"/>
                  </a:lnTo>
                  <a:lnTo>
                    <a:pt x="710" y="1856"/>
                  </a:lnTo>
                  <a:lnTo>
                    <a:pt x="723" y="1844"/>
                  </a:lnTo>
                  <a:lnTo>
                    <a:pt x="740" y="1831"/>
                  </a:lnTo>
                  <a:lnTo>
                    <a:pt x="759" y="1819"/>
                  </a:lnTo>
                  <a:lnTo>
                    <a:pt x="761" y="1818"/>
                  </a:lnTo>
                  <a:lnTo>
                    <a:pt x="763" y="1817"/>
                  </a:lnTo>
                  <a:lnTo>
                    <a:pt x="776" y="1810"/>
                  </a:lnTo>
                  <a:lnTo>
                    <a:pt x="789" y="1804"/>
                  </a:lnTo>
                  <a:lnTo>
                    <a:pt x="803" y="1795"/>
                  </a:lnTo>
                  <a:lnTo>
                    <a:pt x="820" y="1785"/>
                  </a:lnTo>
                  <a:lnTo>
                    <a:pt x="839" y="1773"/>
                  </a:lnTo>
                  <a:lnTo>
                    <a:pt x="858" y="1761"/>
                  </a:lnTo>
                  <a:lnTo>
                    <a:pt x="876" y="1748"/>
                  </a:lnTo>
                  <a:lnTo>
                    <a:pt x="893" y="1736"/>
                  </a:lnTo>
                  <a:lnTo>
                    <a:pt x="908" y="1726"/>
                  </a:lnTo>
                  <a:lnTo>
                    <a:pt x="920" y="1717"/>
                  </a:lnTo>
                  <a:lnTo>
                    <a:pt x="927" y="1709"/>
                  </a:lnTo>
                  <a:lnTo>
                    <a:pt x="934" y="1701"/>
                  </a:lnTo>
                  <a:lnTo>
                    <a:pt x="941" y="1690"/>
                  </a:lnTo>
                  <a:lnTo>
                    <a:pt x="949" y="1678"/>
                  </a:lnTo>
                  <a:lnTo>
                    <a:pt x="954" y="1666"/>
                  </a:lnTo>
                  <a:lnTo>
                    <a:pt x="956" y="1656"/>
                  </a:lnTo>
                  <a:lnTo>
                    <a:pt x="959" y="1648"/>
                  </a:lnTo>
                  <a:lnTo>
                    <a:pt x="960" y="1639"/>
                  </a:lnTo>
                  <a:lnTo>
                    <a:pt x="959" y="1629"/>
                  </a:lnTo>
                  <a:lnTo>
                    <a:pt x="955" y="1620"/>
                  </a:lnTo>
                  <a:lnTo>
                    <a:pt x="950" y="1615"/>
                  </a:lnTo>
                  <a:lnTo>
                    <a:pt x="940" y="1612"/>
                  </a:lnTo>
                  <a:lnTo>
                    <a:pt x="932" y="1613"/>
                  </a:lnTo>
                  <a:lnTo>
                    <a:pt x="922" y="1618"/>
                  </a:lnTo>
                  <a:lnTo>
                    <a:pt x="912" y="1625"/>
                  </a:lnTo>
                  <a:lnTo>
                    <a:pt x="900" y="1632"/>
                  </a:lnTo>
                  <a:lnTo>
                    <a:pt x="886" y="1640"/>
                  </a:lnTo>
                  <a:lnTo>
                    <a:pt x="866" y="1648"/>
                  </a:lnTo>
                  <a:lnTo>
                    <a:pt x="846" y="1653"/>
                  </a:lnTo>
                  <a:lnTo>
                    <a:pt x="828" y="1657"/>
                  </a:lnTo>
                  <a:lnTo>
                    <a:pt x="809" y="1658"/>
                  </a:lnTo>
                  <a:lnTo>
                    <a:pt x="791" y="1657"/>
                  </a:lnTo>
                  <a:lnTo>
                    <a:pt x="774" y="1655"/>
                  </a:lnTo>
                  <a:lnTo>
                    <a:pt x="757" y="1652"/>
                  </a:lnTo>
                  <a:lnTo>
                    <a:pt x="744" y="1652"/>
                  </a:lnTo>
                  <a:lnTo>
                    <a:pt x="739" y="1652"/>
                  </a:lnTo>
                  <a:lnTo>
                    <a:pt x="734" y="1651"/>
                  </a:lnTo>
                  <a:lnTo>
                    <a:pt x="732" y="1648"/>
                  </a:lnTo>
                  <a:lnTo>
                    <a:pt x="730" y="1642"/>
                  </a:lnTo>
                  <a:lnTo>
                    <a:pt x="733" y="1636"/>
                  </a:lnTo>
                  <a:lnTo>
                    <a:pt x="739" y="1627"/>
                  </a:lnTo>
                  <a:lnTo>
                    <a:pt x="749" y="1616"/>
                  </a:lnTo>
                  <a:lnTo>
                    <a:pt x="756" y="1607"/>
                  </a:lnTo>
                  <a:lnTo>
                    <a:pt x="763" y="1602"/>
                  </a:lnTo>
                  <a:lnTo>
                    <a:pt x="768" y="1598"/>
                  </a:lnTo>
                  <a:lnTo>
                    <a:pt x="773" y="1593"/>
                  </a:lnTo>
                  <a:lnTo>
                    <a:pt x="794" y="1581"/>
                  </a:lnTo>
                  <a:lnTo>
                    <a:pt x="815" y="1571"/>
                  </a:lnTo>
                  <a:lnTo>
                    <a:pt x="835" y="1562"/>
                  </a:lnTo>
                  <a:lnTo>
                    <a:pt x="854" y="1553"/>
                  </a:lnTo>
                  <a:lnTo>
                    <a:pt x="872" y="1544"/>
                  </a:lnTo>
                  <a:lnTo>
                    <a:pt x="889" y="1532"/>
                  </a:lnTo>
                  <a:lnTo>
                    <a:pt x="905" y="1518"/>
                  </a:lnTo>
                  <a:lnTo>
                    <a:pt x="917" y="1500"/>
                  </a:lnTo>
                  <a:lnTo>
                    <a:pt x="929" y="1479"/>
                  </a:lnTo>
                  <a:lnTo>
                    <a:pt x="930" y="1477"/>
                  </a:lnTo>
                  <a:lnTo>
                    <a:pt x="932" y="1473"/>
                  </a:lnTo>
                  <a:lnTo>
                    <a:pt x="934" y="1468"/>
                  </a:lnTo>
                  <a:lnTo>
                    <a:pt x="935" y="1460"/>
                  </a:lnTo>
                  <a:lnTo>
                    <a:pt x="936" y="1453"/>
                  </a:lnTo>
                  <a:lnTo>
                    <a:pt x="936" y="1446"/>
                  </a:lnTo>
                  <a:lnTo>
                    <a:pt x="935" y="1440"/>
                  </a:lnTo>
                  <a:lnTo>
                    <a:pt x="932" y="1435"/>
                  </a:lnTo>
                  <a:lnTo>
                    <a:pt x="926" y="1434"/>
                  </a:lnTo>
                  <a:lnTo>
                    <a:pt x="917" y="1435"/>
                  </a:lnTo>
                  <a:lnTo>
                    <a:pt x="906" y="1441"/>
                  </a:lnTo>
                  <a:lnTo>
                    <a:pt x="896" y="1447"/>
                  </a:lnTo>
                  <a:lnTo>
                    <a:pt x="887" y="1454"/>
                  </a:lnTo>
                  <a:lnTo>
                    <a:pt x="876" y="1460"/>
                  </a:lnTo>
                  <a:lnTo>
                    <a:pt x="866" y="1466"/>
                  </a:lnTo>
                  <a:lnTo>
                    <a:pt x="852" y="1471"/>
                  </a:lnTo>
                  <a:lnTo>
                    <a:pt x="834" y="1475"/>
                  </a:lnTo>
                  <a:lnTo>
                    <a:pt x="813" y="1477"/>
                  </a:lnTo>
                  <a:lnTo>
                    <a:pt x="787" y="1479"/>
                  </a:lnTo>
                  <a:lnTo>
                    <a:pt x="760" y="1481"/>
                  </a:lnTo>
                  <a:lnTo>
                    <a:pt x="737" y="1485"/>
                  </a:lnTo>
                  <a:lnTo>
                    <a:pt x="717" y="1490"/>
                  </a:lnTo>
                  <a:lnTo>
                    <a:pt x="702" y="1499"/>
                  </a:lnTo>
                  <a:lnTo>
                    <a:pt x="689" y="1507"/>
                  </a:lnTo>
                  <a:lnTo>
                    <a:pt x="680" y="1515"/>
                  </a:lnTo>
                  <a:lnTo>
                    <a:pt x="671" y="1524"/>
                  </a:lnTo>
                  <a:lnTo>
                    <a:pt x="666" y="1531"/>
                  </a:lnTo>
                  <a:lnTo>
                    <a:pt x="664" y="1532"/>
                  </a:lnTo>
                  <a:lnTo>
                    <a:pt x="662" y="1535"/>
                  </a:lnTo>
                  <a:lnTo>
                    <a:pt x="659" y="1539"/>
                  </a:lnTo>
                  <a:lnTo>
                    <a:pt x="654" y="1544"/>
                  </a:lnTo>
                  <a:lnTo>
                    <a:pt x="649" y="1549"/>
                  </a:lnTo>
                  <a:lnTo>
                    <a:pt x="644" y="1552"/>
                  </a:lnTo>
                  <a:lnTo>
                    <a:pt x="639" y="1555"/>
                  </a:lnTo>
                  <a:lnTo>
                    <a:pt x="633" y="1555"/>
                  </a:lnTo>
                  <a:lnTo>
                    <a:pt x="629" y="1553"/>
                  </a:lnTo>
                  <a:lnTo>
                    <a:pt x="627" y="1547"/>
                  </a:lnTo>
                  <a:lnTo>
                    <a:pt x="624" y="1537"/>
                  </a:lnTo>
                  <a:lnTo>
                    <a:pt x="624" y="1522"/>
                  </a:lnTo>
                  <a:lnTo>
                    <a:pt x="627" y="1501"/>
                  </a:lnTo>
                  <a:lnTo>
                    <a:pt x="632" y="1461"/>
                  </a:lnTo>
                  <a:lnTo>
                    <a:pt x="640" y="1425"/>
                  </a:lnTo>
                  <a:lnTo>
                    <a:pt x="648" y="1395"/>
                  </a:lnTo>
                  <a:lnTo>
                    <a:pt x="659" y="1369"/>
                  </a:lnTo>
                  <a:lnTo>
                    <a:pt x="673" y="1346"/>
                  </a:lnTo>
                  <a:lnTo>
                    <a:pt x="688" y="1327"/>
                  </a:lnTo>
                  <a:lnTo>
                    <a:pt x="708" y="1309"/>
                  </a:lnTo>
                  <a:lnTo>
                    <a:pt x="726" y="1295"/>
                  </a:lnTo>
                  <a:lnTo>
                    <a:pt x="749" y="1281"/>
                  </a:lnTo>
                  <a:lnTo>
                    <a:pt x="775" y="1266"/>
                  </a:lnTo>
                  <a:lnTo>
                    <a:pt x="801" y="1250"/>
                  </a:lnTo>
                  <a:lnTo>
                    <a:pt x="828" y="1234"/>
                  </a:lnTo>
                  <a:lnTo>
                    <a:pt x="853" y="1216"/>
                  </a:lnTo>
                  <a:lnTo>
                    <a:pt x="874" y="1198"/>
                  </a:lnTo>
                  <a:lnTo>
                    <a:pt x="892" y="1179"/>
                  </a:lnTo>
                  <a:lnTo>
                    <a:pt x="899" y="1171"/>
                  </a:lnTo>
                  <a:lnTo>
                    <a:pt x="910" y="1160"/>
                  </a:lnTo>
                  <a:lnTo>
                    <a:pt x="920" y="1146"/>
                  </a:lnTo>
                  <a:lnTo>
                    <a:pt x="928" y="1130"/>
                  </a:lnTo>
                  <a:lnTo>
                    <a:pt x="936" y="1113"/>
                  </a:lnTo>
                  <a:lnTo>
                    <a:pt x="939" y="1096"/>
                  </a:lnTo>
                  <a:lnTo>
                    <a:pt x="938" y="1078"/>
                  </a:lnTo>
                  <a:lnTo>
                    <a:pt x="930" y="1060"/>
                  </a:lnTo>
                  <a:lnTo>
                    <a:pt x="925" y="1056"/>
                  </a:lnTo>
                  <a:lnTo>
                    <a:pt x="919" y="1057"/>
                  </a:lnTo>
                  <a:lnTo>
                    <a:pt x="911" y="1062"/>
                  </a:lnTo>
                  <a:lnTo>
                    <a:pt x="902" y="1069"/>
                  </a:lnTo>
                  <a:lnTo>
                    <a:pt x="893" y="1078"/>
                  </a:lnTo>
                  <a:lnTo>
                    <a:pt x="882" y="1086"/>
                  </a:lnTo>
                  <a:lnTo>
                    <a:pt x="871" y="1094"/>
                  </a:lnTo>
                  <a:lnTo>
                    <a:pt x="860" y="1097"/>
                  </a:lnTo>
                  <a:lnTo>
                    <a:pt x="860" y="1097"/>
                  </a:lnTo>
                  <a:lnTo>
                    <a:pt x="839" y="1102"/>
                  </a:lnTo>
                  <a:lnTo>
                    <a:pt x="816" y="1108"/>
                  </a:lnTo>
                  <a:lnTo>
                    <a:pt x="793" y="1111"/>
                  </a:lnTo>
                  <a:lnTo>
                    <a:pt x="770" y="1113"/>
                  </a:lnTo>
                  <a:lnTo>
                    <a:pt x="750" y="1111"/>
                  </a:lnTo>
                  <a:lnTo>
                    <a:pt x="730" y="1109"/>
                  </a:lnTo>
                  <a:lnTo>
                    <a:pt x="714" y="1109"/>
                  </a:lnTo>
                  <a:lnTo>
                    <a:pt x="699" y="1112"/>
                  </a:lnTo>
                  <a:lnTo>
                    <a:pt x="687" y="1117"/>
                  </a:lnTo>
                  <a:lnTo>
                    <a:pt x="676" y="1121"/>
                  </a:lnTo>
                  <a:lnTo>
                    <a:pt x="668" y="1125"/>
                  </a:lnTo>
                  <a:lnTo>
                    <a:pt x="661" y="1126"/>
                  </a:lnTo>
                  <a:lnTo>
                    <a:pt x="655" y="1125"/>
                  </a:lnTo>
                  <a:lnTo>
                    <a:pt x="649" y="1121"/>
                  </a:lnTo>
                  <a:lnTo>
                    <a:pt x="644" y="1116"/>
                  </a:lnTo>
                  <a:lnTo>
                    <a:pt x="642" y="1107"/>
                  </a:lnTo>
                  <a:lnTo>
                    <a:pt x="643" y="1097"/>
                  </a:lnTo>
                  <a:lnTo>
                    <a:pt x="648" y="1084"/>
                  </a:lnTo>
                  <a:lnTo>
                    <a:pt x="659" y="1071"/>
                  </a:lnTo>
                  <a:lnTo>
                    <a:pt x="680" y="1050"/>
                  </a:lnTo>
                  <a:lnTo>
                    <a:pt x="706" y="1029"/>
                  </a:lnTo>
                  <a:lnTo>
                    <a:pt x="735" y="1006"/>
                  </a:lnTo>
                  <a:lnTo>
                    <a:pt x="767" y="984"/>
                  </a:lnTo>
                  <a:lnTo>
                    <a:pt x="801" y="963"/>
                  </a:lnTo>
                  <a:lnTo>
                    <a:pt x="834" y="942"/>
                  </a:lnTo>
                  <a:lnTo>
                    <a:pt x="867" y="924"/>
                  </a:lnTo>
                  <a:lnTo>
                    <a:pt x="897" y="906"/>
                  </a:lnTo>
                  <a:lnTo>
                    <a:pt x="908" y="902"/>
                  </a:lnTo>
                  <a:lnTo>
                    <a:pt x="923" y="896"/>
                  </a:lnTo>
                  <a:lnTo>
                    <a:pt x="939" y="887"/>
                  </a:lnTo>
                  <a:lnTo>
                    <a:pt x="957" y="877"/>
                  </a:lnTo>
                  <a:lnTo>
                    <a:pt x="959" y="876"/>
                  </a:lnTo>
                  <a:lnTo>
                    <a:pt x="968" y="871"/>
                  </a:lnTo>
                  <a:lnTo>
                    <a:pt x="978" y="862"/>
                  </a:lnTo>
                  <a:lnTo>
                    <a:pt x="990" y="851"/>
                  </a:lnTo>
                  <a:lnTo>
                    <a:pt x="999" y="840"/>
                  </a:lnTo>
                  <a:lnTo>
                    <a:pt x="1003" y="828"/>
                  </a:lnTo>
                  <a:lnTo>
                    <a:pt x="1003" y="816"/>
                  </a:lnTo>
                  <a:lnTo>
                    <a:pt x="999" y="808"/>
                  </a:lnTo>
                  <a:lnTo>
                    <a:pt x="993" y="801"/>
                  </a:lnTo>
                  <a:lnTo>
                    <a:pt x="983" y="798"/>
                  </a:lnTo>
                  <a:lnTo>
                    <a:pt x="969" y="795"/>
                  </a:lnTo>
                  <a:lnTo>
                    <a:pt x="957" y="797"/>
                  </a:lnTo>
                  <a:lnTo>
                    <a:pt x="943" y="801"/>
                  </a:lnTo>
                  <a:lnTo>
                    <a:pt x="927" y="807"/>
                  </a:lnTo>
                  <a:lnTo>
                    <a:pt x="912" y="811"/>
                  </a:lnTo>
                  <a:lnTo>
                    <a:pt x="897" y="812"/>
                  </a:lnTo>
                  <a:lnTo>
                    <a:pt x="883" y="811"/>
                  </a:lnTo>
                  <a:lnTo>
                    <a:pt x="869" y="811"/>
                  </a:lnTo>
                  <a:lnTo>
                    <a:pt x="856" y="811"/>
                  </a:lnTo>
                  <a:lnTo>
                    <a:pt x="843" y="811"/>
                  </a:lnTo>
                  <a:lnTo>
                    <a:pt x="832" y="810"/>
                  </a:lnTo>
                  <a:lnTo>
                    <a:pt x="823" y="808"/>
                  </a:lnTo>
                  <a:lnTo>
                    <a:pt x="818" y="804"/>
                  </a:lnTo>
                  <a:lnTo>
                    <a:pt x="817" y="799"/>
                  </a:lnTo>
                  <a:lnTo>
                    <a:pt x="820" y="790"/>
                  </a:lnTo>
                  <a:lnTo>
                    <a:pt x="832" y="777"/>
                  </a:lnTo>
                  <a:lnTo>
                    <a:pt x="844" y="765"/>
                  </a:lnTo>
                  <a:lnTo>
                    <a:pt x="857" y="756"/>
                  </a:lnTo>
                  <a:lnTo>
                    <a:pt x="867" y="749"/>
                  </a:lnTo>
                  <a:lnTo>
                    <a:pt x="874" y="746"/>
                  </a:lnTo>
                  <a:lnTo>
                    <a:pt x="887" y="739"/>
                  </a:lnTo>
                  <a:lnTo>
                    <a:pt x="902" y="733"/>
                  </a:lnTo>
                  <a:lnTo>
                    <a:pt x="921" y="725"/>
                  </a:lnTo>
                  <a:lnTo>
                    <a:pt x="942" y="716"/>
                  </a:lnTo>
                  <a:lnTo>
                    <a:pt x="959" y="706"/>
                  </a:lnTo>
                  <a:lnTo>
                    <a:pt x="969" y="694"/>
                  </a:lnTo>
                  <a:lnTo>
                    <a:pt x="976" y="682"/>
                  </a:lnTo>
                  <a:lnTo>
                    <a:pt x="979" y="669"/>
                  </a:lnTo>
                  <a:lnTo>
                    <a:pt x="979" y="657"/>
                  </a:lnTo>
                  <a:lnTo>
                    <a:pt x="977" y="647"/>
                  </a:lnTo>
                  <a:lnTo>
                    <a:pt x="972" y="640"/>
                  </a:lnTo>
                  <a:lnTo>
                    <a:pt x="965" y="637"/>
                  </a:lnTo>
                  <a:lnTo>
                    <a:pt x="957" y="637"/>
                  </a:lnTo>
                  <a:lnTo>
                    <a:pt x="949" y="637"/>
                  </a:lnTo>
                  <a:lnTo>
                    <a:pt x="939" y="638"/>
                  </a:lnTo>
                  <a:lnTo>
                    <a:pt x="929" y="639"/>
                  </a:lnTo>
                  <a:lnTo>
                    <a:pt x="920" y="639"/>
                  </a:lnTo>
                  <a:lnTo>
                    <a:pt x="911" y="639"/>
                  </a:lnTo>
                  <a:lnTo>
                    <a:pt x="903" y="639"/>
                  </a:lnTo>
                  <a:lnTo>
                    <a:pt x="897" y="637"/>
                  </a:lnTo>
                  <a:lnTo>
                    <a:pt x="894" y="632"/>
                  </a:lnTo>
                  <a:lnTo>
                    <a:pt x="893" y="627"/>
                  </a:lnTo>
                  <a:lnTo>
                    <a:pt x="896" y="619"/>
                  </a:lnTo>
                  <a:lnTo>
                    <a:pt x="901" y="609"/>
                  </a:lnTo>
                  <a:lnTo>
                    <a:pt x="912" y="595"/>
                  </a:lnTo>
                  <a:lnTo>
                    <a:pt x="914" y="594"/>
                  </a:lnTo>
                  <a:lnTo>
                    <a:pt x="919" y="590"/>
                  </a:lnTo>
                  <a:lnTo>
                    <a:pt x="925" y="585"/>
                  </a:lnTo>
                  <a:lnTo>
                    <a:pt x="934" y="577"/>
                  </a:lnTo>
                  <a:lnTo>
                    <a:pt x="943" y="568"/>
                  </a:lnTo>
                  <a:lnTo>
                    <a:pt x="954" y="561"/>
                  </a:lnTo>
                  <a:lnTo>
                    <a:pt x="966" y="552"/>
                  </a:lnTo>
                  <a:lnTo>
                    <a:pt x="986" y="542"/>
                  </a:lnTo>
                  <a:lnTo>
                    <a:pt x="1005" y="535"/>
                  </a:lnTo>
                  <a:lnTo>
                    <a:pt x="1026" y="528"/>
                  </a:lnTo>
                  <a:lnTo>
                    <a:pt x="1030" y="526"/>
                  </a:lnTo>
                  <a:lnTo>
                    <a:pt x="1034" y="523"/>
                  </a:lnTo>
                  <a:lnTo>
                    <a:pt x="1040" y="518"/>
                  </a:lnTo>
                  <a:lnTo>
                    <a:pt x="1043" y="514"/>
                  </a:lnTo>
                  <a:lnTo>
                    <a:pt x="1044" y="509"/>
                  </a:lnTo>
                  <a:lnTo>
                    <a:pt x="1042" y="504"/>
                  </a:lnTo>
                  <a:lnTo>
                    <a:pt x="1038" y="499"/>
                  </a:lnTo>
                  <a:lnTo>
                    <a:pt x="1028" y="496"/>
                  </a:lnTo>
                  <a:lnTo>
                    <a:pt x="1013" y="492"/>
                  </a:lnTo>
                  <a:lnTo>
                    <a:pt x="991" y="490"/>
                  </a:lnTo>
                  <a:lnTo>
                    <a:pt x="990" y="490"/>
                  </a:lnTo>
                  <a:lnTo>
                    <a:pt x="985" y="490"/>
                  </a:lnTo>
                  <a:lnTo>
                    <a:pt x="978" y="490"/>
                  </a:lnTo>
                  <a:lnTo>
                    <a:pt x="969" y="488"/>
                  </a:lnTo>
                  <a:lnTo>
                    <a:pt x="963" y="486"/>
                  </a:lnTo>
                  <a:lnTo>
                    <a:pt x="956" y="483"/>
                  </a:lnTo>
                  <a:lnTo>
                    <a:pt x="954" y="478"/>
                  </a:lnTo>
                  <a:lnTo>
                    <a:pt x="955" y="472"/>
                  </a:lnTo>
                  <a:lnTo>
                    <a:pt x="960" y="465"/>
                  </a:lnTo>
                  <a:lnTo>
                    <a:pt x="967" y="458"/>
                  </a:lnTo>
                  <a:lnTo>
                    <a:pt x="976" y="450"/>
                  </a:lnTo>
                  <a:lnTo>
                    <a:pt x="986" y="444"/>
                  </a:lnTo>
                  <a:lnTo>
                    <a:pt x="993" y="438"/>
                  </a:lnTo>
                  <a:lnTo>
                    <a:pt x="1000" y="434"/>
                  </a:lnTo>
                  <a:lnTo>
                    <a:pt x="1002" y="433"/>
                  </a:lnTo>
                  <a:lnTo>
                    <a:pt x="1004" y="432"/>
                  </a:lnTo>
                  <a:lnTo>
                    <a:pt x="1008" y="428"/>
                  </a:lnTo>
                  <a:lnTo>
                    <a:pt x="1015" y="423"/>
                  </a:lnTo>
                  <a:lnTo>
                    <a:pt x="1023" y="418"/>
                  </a:lnTo>
                  <a:lnTo>
                    <a:pt x="1032" y="411"/>
                  </a:lnTo>
                  <a:lnTo>
                    <a:pt x="1040" y="405"/>
                  </a:lnTo>
                  <a:lnTo>
                    <a:pt x="1047" y="398"/>
                  </a:lnTo>
                  <a:lnTo>
                    <a:pt x="1058" y="387"/>
                  </a:lnTo>
                  <a:lnTo>
                    <a:pt x="1066" y="376"/>
                  </a:lnTo>
                  <a:lnTo>
                    <a:pt x="1068" y="367"/>
                  </a:lnTo>
                  <a:lnTo>
                    <a:pt x="1063" y="359"/>
                  </a:lnTo>
                  <a:lnTo>
                    <a:pt x="1055" y="350"/>
                  </a:lnTo>
                  <a:lnTo>
                    <a:pt x="1043" y="342"/>
                  </a:lnTo>
                  <a:lnTo>
                    <a:pt x="1031" y="332"/>
                  </a:lnTo>
                  <a:lnTo>
                    <a:pt x="1021" y="322"/>
                  </a:lnTo>
                  <a:lnTo>
                    <a:pt x="1018" y="316"/>
                  </a:lnTo>
                  <a:lnTo>
                    <a:pt x="1017" y="311"/>
                  </a:lnTo>
                  <a:lnTo>
                    <a:pt x="1019" y="308"/>
                  </a:lnTo>
                  <a:lnTo>
                    <a:pt x="1022" y="306"/>
                  </a:lnTo>
                  <a:lnTo>
                    <a:pt x="1026" y="305"/>
                  </a:lnTo>
                  <a:lnTo>
                    <a:pt x="1030" y="304"/>
                  </a:lnTo>
                  <a:lnTo>
                    <a:pt x="1036" y="304"/>
                  </a:lnTo>
                  <a:lnTo>
                    <a:pt x="1048" y="302"/>
                  </a:lnTo>
                  <a:lnTo>
                    <a:pt x="1059" y="295"/>
                  </a:lnTo>
                  <a:lnTo>
                    <a:pt x="1068" y="284"/>
                  </a:lnTo>
                  <a:lnTo>
                    <a:pt x="1075" y="268"/>
                  </a:lnTo>
                  <a:lnTo>
                    <a:pt x="1083" y="248"/>
                  </a:lnTo>
                  <a:lnTo>
                    <a:pt x="1089" y="220"/>
                  </a:lnTo>
                  <a:lnTo>
                    <a:pt x="1098" y="187"/>
                  </a:lnTo>
                  <a:lnTo>
                    <a:pt x="1100" y="174"/>
                  </a:lnTo>
                  <a:lnTo>
                    <a:pt x="1102" y="165"/>
                  </a:lnTo>
                  <a:lnTo>
                    <a:pt x="1105" y="160"/>
                  </a:lnTo>
                  <a:lnTo>
                    <a:pt x="1108" y="158"/>
                  </a:lnTo>
                  <a:lnTo>
                    <a:pt x="1112" y="156"/>
                  </a:lnTo>
                  <a:lnTo>
                    <a:pt x="1112" y="156"/>
                  </a:lnTo>
                  <a:lnTo>
                    <a:pt x="1114" y="156"/>
                  </a:lnTo>
                  <a:lnTo>
                    <a:pt x="1114" y="160"/>
                  </a:lnTo>
                  <a:lnTo>
                    <a:pt x="1116" y="169"/>
                  </a:lnTo>
                  <a:lnTo>
                    <a:pt x="1120" y="184"/>
                  </a:lnTo>
                  <a:lnTo>
                    <a:pt x="1123" y="202"/>
                  </a:lnTo>
                  <a:lnTo>
                    <a:pt x="1128" y="224"/>
                  </a:lnTo>
                  <a:lnTo>
                    <a:pt x="1134" y="246"/>
                  </a:lnTo>
                  <a:lnTo>
                    <a:pt x="1141" y="264"/>
                  </a:lnTo>
                  <a:lnTo>
                    <a:pt x="1151" y="276"/>
                  </a:lnTo>
                  <a:lnTo>
                    <a:pt x="1162" y="282"/>
                  </a:lnTo>
                  <a:lnTo>
                    <a:pt x="1175" y="284"/>
                  </a:lnTo>
                  <a:lnTo>
                    <a:pt x="1180" y="284"/>
                  </a:lnTo>
                  <a:lnTo>
                    <a:pt x="1185" y="285"/>
                  </a:lnTo>
                  <a:lnTo>
                    <a:pt x="1188" y="287"/>
                  </a:lnTo>
                  <a:lnTo>
                    <a:pt x="1191" y="289"/>
                  </a:lnTo>
                  <a:lnTo>
                    <a:pt x="1193" y="292"/>
                  </a:lnTo>
                  <a:lnTo>
                    <a:pt x="1193" y="296"/>
                  </a:lnTo>
                  <a:lnTo>
                    <a:pt x="1189" y="303"/>
                  </a:lnTo>
                  <a:lnTo>
                    <a:pt x="1182" y="309"/>
                  </a:lnTo>
                  <a:lnTo>
                    <a:pt x="1175" y="317"/>
                  </a:lnTo>
                  <a:lnTo>
                    <a:pt x="1167" y="323"/>
                  </a:lnTo>
                  <a:lnTo>
                    <a:pt x="1161" y="331"/>
                  </a:lnTo>
                  <a:lnTo>
                    <a:pt x="1158" y="337"/>
                  </a:lnTo>
                  <a:lnTo>
                    <a:pt x="1156" y="348"/>
                  </a:lnTo>
                  <a:lnTo>
                    <a:pt x="1161" y="358"/>
                  </a:lnTo>
                  <a:lnTo>
                    <a:pt x="1167" y="365"/>
                  </a:lnTo>
                  <a:lnTo>
                    <a:pt x="1178" y="370"/>
                  </a:lnTo>
                  <a:lnTo>
                    <a:pt x="1190" y="373"/>
                  </a:lnTo>
                  <a:lnTo>
                    <a:pt x="1202" y="374"/>
                  </a:lnTo>
                  <a:lnTo>
                    <a:pt x="1214" y="376"/>
                  </a:lnTo>
                  <a:lnTo>
                    <a:pt x="1220" y="380"/>
                  </a:lnTo>
                  <a:lnTo>
                    <a:pt x="1223" y="385"/>
                  </a:lnTo>
                  <a:lnTo>
                    <a:pt x="1221" y="392"/>
                  </a:lnTo>
                  <a:lnTo>
                    <a:pt x="1217" y="399"/>
                  </a:lnTo>
                  <a:lnTo>
                    <a:pt x="1208" y="408"/>
                  </a:lnTo>
                  <a:lnTo>
                    <a:pt x="1198" y="418"/>
                  </a:lnTo>
                  <a:lnTo>
                    <a:pt x="1185" y="428"/>
                  </a:lnTo>
                  <a:lnTo>
                    <a:pt x="1177" y="436"/>
                  </a:lnTo>
                  <a:lnTo>
                    <a:pt x="1176" y="446"/>
                  </a:lnTo>
                  <a:lnTo>
                    <a:pt x="1178" y="457"/>
                  </a:lnTo>
                  <a:lnTo>
                    <a:pt x="1186" y="466"/>
                  </a:lnTo>
                  <a:lnTo>
                    <a:pt x="1194" y="477"/>
                  </a:lnTo>
                  <a:lnTo>
                    <a:pt x="1205" y="487"/>
                  </a:lnTo>
                  <a:lnTo>
                    <a:pt x="1216" y="497"/>
                  </a:lnTo>
                  <a:lnTo>
                    <a:pt x="1227" y="504"/>
                  </a:lnTo>
                  <a:lnTo>
                    <a:pt x="1235" y="511"/>
                  </a:lnTo>
                  <a:lnTo>
                    <a:pt x="1242" y="514"/>
                  </a:lnTo>
                  <a:lnTo>
                    <a:pt x="1244" y="516"/>
                  </a:lnTo>
                  <a:lnTo>
                    <a:pt x="1258" y="527"/>
                  </a:lnTo>
                  <a:lnTo>
                    <a:pt x="1267" y="538"/>
                  </a:lnTo>
                  <a:lnTo>
                    <a:pt x="1271" y="547"/>
                  </a:lnTo>
                  <a:lnTo>
                    <a:pt x="1272" y="553"/>
                  </a:lnTo>
                  <a:lnTo>
                    <a:pt x="1271" y="560"/>
                  </a:lnTo>
                  <a:lnTo>
                    <a:pt x="1268" y="564"/>
                  </a:lnTo>
                  <a:lnTo>
                    <a:pt x="1262" y="567"/>
                  </a:lnTo>
                  <a:lnTo>
                    <a:pt x="1257" y="570"/>
                  </a:lnTo>
                  <a:lnTo>
                    <a:pt x="1253" y="574"/>
                  </a:lnTo>
                  <a:lnTo>
                    <a:pt x="1248" y="575"/>
                  </a:lnTo>
                  <a:lnTo>
                    <a:pt x="1243" y="578"/>
                  </a:lnTo>
                  <a:lnTo>
                    <a:pt x="1235" y="583"/>
                  </a:lnTo>
                  <a:lnTo>
                    <a:pt x="1229" y="588"/>
                  </a:lnTo>
                  <a:lnTo>
                    <a:pt x="1225" y="594"/>
                  </a:lnTo>
                  <a:lnTo>
                    <a:pt x="1223" y="601"/>
                  </a:lnTo>
                  <a:lnTo>
                    <a:pt x="1228" y="606"/>
                  </a:lnTo>
                  <a:lnTo>
                    <a:pt x="1238" y="612"/>
                  </a:lnTo>
                  <a:lnTo>
                    <a:pt x="1249" y="618"/>
                  </a:lnTo>
                  <a:lnTo>
                    <a:pt x="1262" y="626"/>
                  </a:lnTo>
                  <a:lnTo>
                    <a:pt x="1274" y="634"/>
                  </a:lnTo>
                  <a:lnTo>
                    <a:pt x="1286" y="644"/>
                  </a:lnTo>
                  <a:lnTo>
                    <a:pt x="1297" y="653"/>
                  </a:lnTo>
                  <a:lnTo>
                    <a:pt x="1305" y="660"/>
                  </a:lnTo>
                  <a:lnTo>
                    <a:pt x="1310" y="665"/>
                  </a:lnTo>
                  <a:lnTo>
                    <a:pt x="1312" y="667"/>
                  </a:lnTo>
                  <a:lnTo>
                    <a:pt x="1323" y="680"/>
                  </a:lnTo>
                  <a:lnTo>
                    <a:pt x="1329" y="690"/>
                  </a:lnTo>
                  <a:lnTo>
                    <a:pt x="1332" y="697"/>
                  </a:lnTo>
                  <a:lnTo>
                    <a:pt x="1331" y="704"/>
                  </a:lnTo>
                  <a:lnTo>
                    <a:pt x="1327" y="707"/>
                  </a:lnTo>
                  <a:lnTo>
                    <a:pt x="1321" y="709"/>
                  </a:lnTo>
                  <a:lnTo>
                    <a:pt x="1313" y="710"/>
                  </a:lnTo>
                  <a:lnTo>
                    <a:pt x="1305" y="710"/>
                  </a:lnTo>
                  <a:lnTo>
                    <a:pt x="1295" y="709"/>
                  </a:lnTo>
                  <a:lnTo>
                    <a:pt x="1285" y="709"/>
                  </a:lnTo>
                  <a:lnTo>
                    <a:pt x="1275" y="708"/>
                  </a:lnTo>
                  <a:lnTo>
                    <a:pt x="1267" y="707"/>
                  </a:lnTo>
                  <a:lnTo>
                    <a:pt x="1259" y="708"/>
                  </a:lnTo>
                  <a:lnTo>
                    <a:pt x="1253" y="710"/>
                  </a:lnTo>
                  <a:lnTo>
                    <a:pt x="1247" y="718"/>
                  </a:lnTo>
                  <a:lnTo>
                    <a:pt x="1245" y="728"/>
                  </a:lnTo>
                  <a:lnTo>
                    <a:pt x="1245" y="739"/>
                  </a:lnTo>
                  <a:lnTo>
                    <a:pt x="1248" y="752"/>
                  </a:lnTo>
                  <a:lnTo>
                    <a:pt x="1255" y="765"/>
                  </a:lnTo>
                  <a:lnTo>
                    <a:pt x="1266" y="776"/>
                  </a:lnTo>
                  <a:lnTo>
                    <a:pt x="1282" y="786"/>
                  </a:lnTo>
                  <a:lnTo>
                    <a:pt x="1308" y="797"/>
                  </a:lnTo>
                  <a:lnTo>
                    <a:pt x="1328" y="807"/>
                  </a:lnTo>
                  <a:lnTo>
                    <a:pt x="1345" y="814"/>
                  </a:lnTo>
                  <a:lnTo>
                    <a:pt x="1359" y="821"/>
                  </a:lnTo>
                  <a:lnTo>
                    <a:pt x="1371" y="826"/>
                  </a:lnTo>
                  <a:lnTo>
                    <a:pt x="1380" y="832"/>
                  </a:lnTo>
                  <a:lnTo>
                    <a:pt x="1390" y="838"/>
                  </a:lnTo>
                  <a:lnTo>
                    <a:pt x="1400" y="845"/>
                  </a:lnTo>
                  <a:lnTo>
                    <a:pt x="1415" y="858"/>
                  </a:lnTo>
                  <a:lnTo>
                    <a:pt x="1422" y="870"/>
                  </a:lnTo>
                  <a:lnTo>
                    <a:pt x="1426" y="880"/>
                  </a:lnTo>
                  <a:lnTo>
                    <a:pt x="1421" y="890"/>
                  </a:lnTo>
                  <a:lnTo>
                    <a:pt x="1414" y="897"/>
                  </a:lnTo>
                  <a:lnTo>
                    <a:pt x="1400" y="901"/>
                  </a:lnTo>
                  <a:lnTo>
                    <a:pt x="1382" y="902"/>
                  </a:lnTo>
                  <a:lnTo>
                    <a:pt x="1361" y="900"/>
                  </a:lnTo>
                  <a:lnTo>
                    <a:pt x="1358" y="899"/>
                  </a:lnTo>
                  <a:lnTo>
                    <a:pt x="1350" y="898"/>
                  </a:lnTo>
                  <a:lnTo>
                    <a:pt x="1338" y="896"/>
                  </a:lnTo>
                  <a:lnTo>
                    <a:pt x="1324" y="894"/>
                  </a:lnTo>
                  <a:lnTo>
                    <a:pt x="1309" y="894"/>
                  </a:lnTo>
                  <a:lnTo>
                    <a:pt x="1294" y="896"/>
                  </a:lnTo>
                  <a:lnTo>
                    <a:pt x="1272" y="901"/>
                  </a:lnTo>
                  <a:lnTo>
                    <a:pt x="1257" y="906"/>
                  </a:lnTo>
                  <a:lnTo>
                    <a:pt x="1255" y="910"/>
                  </a:lnTo>
                  <a:lnTo>
                    <a:pt x="1254" y="914"/>
                  </a:lnTo>
                  <a:lnTo>
                    <a:pt x="1255" y="918"/>
                  </a:lnTo>
                  <a:lnTo>
                    <a:pt x="1257" y="925"/>
                  </a:lnTo>
                  <a:lnTo>
                    <a:pt x="1262" y="931"/>
                  </a:lnTo>
                  <a:lnTo>
                    <a:pt x="1271" y="939"/>
                  </a:lnTo>
                  <a:lnTo>
                    <a:pt x="1284" y="948"/>
                  </a:lnTo>
                  <a:lnTo>
                    <a:pt x="1303" y="955"/>
                  </a:lnTo>
                  <a:lnTo>
                    <a:pt x="1328" y="964"/>
                  </a:lnTo>
                  <a:lnTo>
                    <a:pt x="1354" y="974"/>
                  </a:lnTo>
                  <a:lnTo>
                    <a:pt x="1381" y="987"/>
                  </a:lnTo>
                  <a:lnTo>
                    <a:pt x="1409" y="1003"/>
                  </a:lnTo>
                  <a:lnTo>
                    <a:pt x="1438" y="1021"/>
                  </a:lnTo>
                  <a:lnTo>
                    <a:pt x="1466" y="1042"/>
                  </a:lnTo>
                  <a:lnTo>
                    <a:pt x="2167" y="1041"/>
                  </a:lnTo>
                  <a:lnTo>
                    <a:pt x="2167" y="480"/>
                  </a:lnTo>
                  <a:lnTo>
                    <a:pt x="1733" y="61"/>
                  </a:lnTo>
                  <a:lnTo>
                    <a:pt x="495" y="61"/>
                  </a:lnTo>
                  <a:close/>
                  <a:moveTo>
                    <a:pt x="471" y="0"/>
                  </a:moveTo>
                  <a:lnTo>
                    <a:pt x="1757" y="0"/>
                  </a:lnTo>
                  <a:lnTo>
                    <a:pt x="2228" y="456"/>
                  </a:lnTo>
                  <a:lnTo>
                    <a:pt x="2228" y="1101"/>
                  </a:lnTo>
                  <a:lnTo>
                    <a:pt x="1533" y="1101"/>
                  </a:lnTo>
                  <a:lnTo>
                    <a:pt x="1552" y="1124"/>
                  </a:lnTo>
                  <a:lnTo>
                    <a:pt x="1567" y="1144"/>
                  </a:lnTo>
                  <a:lnTo>
                    <a:pt x="1577" y="1158"/>
                  </a:lnTo>
                  <a:lnTo>
                    <a:pt x="1581" y="1169"/>
                  </a:lnTo>
                  <a:lnTo>
                    <a:pt x="1582" y="1178"/>
                  </a:lnTo>
                  <a:lnTo>
                    <a:pt x="1579" y="1187"/>
                  </a:lnTo>
                  <a:lnTo>
                    <a:pt x="1575" y="1192"/>
                  </a:lnTo>
                  <a:lnTo>
                    <a:pt x="1569" y="1196"/>
                  </a:lnTo>
                  <a:lnTo>
                    <a:pt x="1563" y="1197"/>
                  </a:lnTo>
                  <a:lnTo>
                    <a:pt x="1556" y="1196"/>
                  </a:lnTo>
                  <a:lnTo>
                    <a:pt x="1555" y="1195"/>
                  </a:lnTo>
                  <a:lnTo>
                    <a:pt x="1550" y="1192"/>
                  </a:lnTo>
                  <a:lnTo>
                    <a:pt x="1545" y="1190"/>
                  </a:lnTo>
                  <a:lnTo>
                    <a:pt x="1538" y="1187"/>
                  </a:lnTo>
                  <a:lnTo>
                    <a:pt x="1532" y="1186"/>
                  </a:lnTo>
                  <a:lnTo>
                    <a:pt x="1522" y="1185"/>
                  </a:lnTo>
                  <a:lnTo>
                    <a:pt x="1511" y="1184"/>
                  </a:lnTo>
                  <a:lnTo>
                    <a:pt x="1502" y="1183"/>
                  </a:lnTo>
                  <a:lnTo>
                    <a:pt x="1497" y="1182"/>
                  </a:lnTo>
                  <a:lnTo>
                    <a:pt x="1478" y="1182"/>
                  </a:lnTo>
                  <a:lnTo>
                    <a:pt x="1453" y="1179"/>
                  </a:lnTo>
                  <a:lnTo>
                    <a:pt x="1422" y="1176"/>
                  </a:lnTo>
                  <a:lnTo>
                    <a:pt x="1391" y="1171"/>
                  </a:lnTo>
                  <a:lnTo>
                    <a:pt x="1359" y="1163"/>
                  </a:lnTo>
                  <a:lnTo>
                    <a:pt x="1328" y="1153"/>
                  </a:lnTo>
                  <a:lnTo>
                    <a:pt x="1300" y="1140"/>
                  </a:lnTo>
                  <a:lnTo>
                    <a:pt x="1291" y="1137"/>
                  </a:lnTo>
                  <a:lnTo>
                    <a:pt x="1284" y="1138"/>
                  </a:lnTo>
                  <a:lnTo>
                    <a:pt x="1281" y="1144"/>
                  </a:lnTo>
                  <a:lnTo>
                    <a:pt x="1279" y="1152"/>
                  </a:lnTo>
                  <a:lnTo>
                    <a:pt x="1279" y="1162"/>
                  </a:lnTo>
                  <a:lnTo>
                    <a:pt x="1281" y="1174"/>
                  </a:lnTo>
                  <a:lnTo>
                    <a:pt x="1284" y="1185"/>
                  </a:lnTo>
                  <a:lnTo>
                    <a:pt x="1289" y="1195"/>
                  </a:lnTo>
                  <a:lnTo>
                    <a:pt x="1298" y="1209"/>
                  </a:lnTo>
                  <a:lnTo>
                    <a:pt x="1309" y="1224"/>
                  </a:lnTo>
                  <a:lnTo>
                    <a:pt x="1323" y="1240"/>
                  </a:lnTo>
                  <a:lnTo>
                    <a:pt x="1339" y="1259"/>
                  </a:lnTo>
                  <a:lnTo>
                    <a:pt x="1351" y="1270"/>
                  </a:lnTo>
                  <a:lnTo>
                    <a:pt x="1365" y="1281"/>
                  </a:lnTo>
                  <a:lnTo>
                    <a:pt x="1382" y="1295"/>
                  </a:lnTo>
                  <a:lnTo>
                    <a:pt x="1401" y="1307"/>
                  </a:lnTo>
                  <a:lnTo>
                    <a:pt x="1401" y="1307"/>
                  </a:lnTo>
                  <a:lnTo>
                    <a:pt x="1434" y="1328"/>
                  </a:lnTo>
                  <a:lnTo>
                    <a:pt x="1466" y="1346"/>
                  </a:lnTo>
                  <a:lnTo>
                    <a:pt x="1495" y="1365"/>
                  </a:lnTo>
                  <a:lnTo>
                    <a:pt x="1822" y="1365"/>
                  </a:lnTo>
                  <a:lnTo>
                    <a:pt x="2228" y="1771"/>
                  </a:lnTo>
                  <a:lnTo>
                    <a:pt x="2228" y="2977"/>
                  </a:lnTo>
                  <a:lnTo>
                    <a:pt x="1757" y="3432"/>
                  </a:lnTo>
                  <a:lnTo>
                    <a:pt x="471" y="3432"/>
                  </a:lnTo>
                  <a:lnTo>
                    <a:pt x="0" y="2977"/>
                  </a:lnTo>
                  <a:lnTo>
                    <a:pt x="0" y="2392"/>
                  </a:lnTo>
                  <a:lnTo>
                    <a:pt x="631" y="2392"/>
                  </a:lnTo>
                  <a:lnTo>
                    <a:pt x="631" y="2392"/>
                  </a:lnTo>
                  <a:lnTo>
                    <a:pt x="693" y="2392"/>
                  </a:lnTo>
                  <a:lnTo>
                    <a:pt x="680" y="2379"/>
                  </a:lnTo>
                  <a:lnTo>
                    <a:pt x="661" y="2366"/>
                  </a:lnTo>
                  <a:lnTo>
                    <a:pt x="661" y="2365"/>
                  </a:lnTo>
                  <a:lnTo>
                    <a:pt x="659" y="2363"/>
                  </a:lnTo>
                  <a:lnTo>
                    <a:pt x="656" y="2360"/>
                  </a:lnTo>
                  <a:lnTo>
                    <a:pt x="653" y="2354"/>
                  </a:lnTo>
                  <a:lnTo>
                    <a:pt x="650" y="2349"/>
                  </a:lnTo>
                  <a:lnTo>
                    <a:pt x="650" y="2343"/>
                  </a:lnTo>
                  <a:lnTo>
                    <a:pt x="650" y="2337"/>
                  </a:lnTo>
                  <a:lnTo>
                    <a:pt x="655" y="2330"/>
                  </a:lnTo>
                  <a:lnTo>
                    <a:pt x="661" y="2324"/>
                  </a:lnTo>
                  <a:lnTo>
                    <a:pt x="672" y="2318"/>
                  </a:lnTo>
                  <a:lnTo>
                    <a:pt x="687" y="2312"/>
                  </a:lnTo>
                  <a:lnTo>
                    <a:pt x="708" y="2308"/>
                  </a:lnTo>
                  <a:lnTo>
                    <a:pt x="734" y="2303"/>
                  </a:lnTo>
                  <a:lnTo>
                    <a:pt x="759" y="2299"/>
                  </a:lnTo>
                  <a:lnTo>
                    <a:pt x="781" y="2290"/>
                  </a:lnTo>
                  <a:lnTo>
                    <a:pt x="804" y="2279"/>
                  </a:lnTo>
                  <a:lnTo>
                    <a:pt x="825" y="2266"/>
                  </a:lnTo>
                  <a:lnTo>
                    <a:pt x="843" y="2249"/>
                  </a:lnTo>
                  <a:lnTo>
                    <a:pt x="859" y="2229"/>
                  </a:lnTo>
                  <a:lnTo>
                    <a:pt x="870" y="2208"/>
                  </a:lnTo>
                  <a:lnTo>
                    <a:pt x="870" y="2195"/>
                  </a:lnTo>
                  <a:lnTo>
                    <a:pt x="865" y="2185"/>
                  </a:lnTo>
                  <a:lnTo>
                    <a:pt x="857" y="2177"/>
                  </a:lnTo>
                  <a:lnTo>
                    <a:pt x="847" y="2172"/>
                  </a:lnTo>
                  <a:lnTo>
                    <a:pt x="835" y="2169"/>
                  </a:lnTo>
                  <a:lnTo>
                    <a:pt x="823" y="2168"/>
                  </a:lnTo>
                  <a:lnTo>
                    <a:pt x="813" y="2170"/>
                  </a:lnTo>
                  <a:lnTo>
                    <a:pt x="802" y="2175"/>
                  </a:lnTo>
                  <a:lnTo>
                    <a:pt x="788" y="2183"/>
                  </a:lnTo>
                  <a:lnTo>
                    <a:pt x="769" y="2192"/>
                  </a:lnTo>
                  <a:lnTo>
                    <a:pt x="750" y="2199"/>
                  </a:lnTo>
                  <a:lnTo>
                    <a:pt x="730" y="2206"/>
                  </a:lnTo>
                  <a:lnTo>
                    <a:pt x="711" y="2211"/>
                  </a:lnTo>
                  <a:lnTo>
                    <a:pt x="695" y="2214"/>
                  </a:lnTo>
                  <a:lnTo>
                    <a:pt x="670" y="2218"/>
                  </a:lnTo>
                  <a:lnTo>
                    <a:pt x="652" y="2219"/>
                  </a:lnTo>
                  <a:lnTo>
                    <a:pt x="637" y="2220"/>
                  </a:lnTo>
                  <a:lnTo>
                    <a:pt x="628" y="2220"/>
                  </a:lnTo>
                  <a:lnTo>
                    <a:pt x="621" y="2218"/>
                  </a:lnTo>
                  <a:lnTo>
                    <a:pt x="618" y="2214"/>
                  </a:lnTo>
                  <a:lnTo>
                    <a:pt x="617" y="2210"/>
                  </a:lnTo>
                  <a:lnTo>
                    <a:pt x="618" y="2205"/>
                  </a:lnTo>
                  <a:lnTo>
                    <a:pt x="621" y="2198"/>
                  </a:lnTo>
                  <a:lnTo>
                    <a:pt x="623" y="2189"/>
                  </a:lnTo>
                  <a:lnTo>
                    <a:pt x="629" y="2177"/>
                  </a:lnTo>
                  <a:lnTo>
                    <a:pt x="636" y="2161"/>
                  </a:lnTo>
                  <a:lnTo>
                    <a:pt x="648" y="2143"/>
                  </a:lnTo>
                  <a:lnTo>
                    <a:pt x="667" y="2123"/>
                  </a:lnTo>
                  <a:lnTo>
                    <a:pt x="405" y="2123"/>
                  </a:lnTo>
                  <a:lnTo>
                    <a:pt x="0" y="1717"/>
                  </a:lnTo>
                  <a:lnTo>
                    <a:pt x="0" y="454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2" name="Freeform 77"/>
            <p:cNvSpPr>
              <a:spLocks/>
            </p:cNvSpPr>
            <p:nvPr/>
          </p:nvSpPr>
          <p:spPr bwMode="auto">
            <a:xfrm>
              <a:off x="5311" y="299"/>
              <a:ext cx="160" cy="325"/>
            </a:xfrm>
            <a:custGeom>
              <a:avLst/>
              <a:gdLst>
                <a:gd name="T0" fmla="*/ 526 w 960"/>
                <a:gd name="T1" fmla="*/ 1947 h 1947"/>
                <a:gd name="T2" fmla="*/ 281 w 960"/>
                <a:gd name="T3" fmla="*/ 1916 h 1947"/>
                <a:gd name="T4" fmla="*/ 175 w 960"/>
                <a:gd name="T5" fmla="*/ 1833 h 1947"/>
                <a:gd name="T6" fmla="*/ 101 w 960"/>
                <a:gd name="T7" fmla="*/ 1783 h 1947"/>
                <a:gd name="T8" fmla="*/ 22 w 960"/>
                <a:gd name="T9" fmla="*/ 1684 h 1947"/>
                <a:gd name="T10" fmla="*/ 1 w 960"/>
                <a:gd name="T11" fmla="*/ 1268 h 1947"/>
                <a:gd name="T12" fmla="*/ 3 w 960"/>
                <a:gd name="T13" fmla="*/ 1244 h 1947"/>
                <a:gd name="T14" fmla="*/ 33 w 960"/>
                <a:gd name="T15" fmla="*/ 1237 h 1947"/>
                <a:gd name="T16" fmla="*/ 121 w 960"/>
                <a:gd name="T17" fmla="*/ 1276 h 1947"/>
                <a:gd name="T18" fmla="*/ 265 w 960"/>
                <a:gd name="T19" fmla="*/ 1280 h 1947"/>
                <a:gd name="T20" fmla="*/ 402 w 960"/>
                <a:gd name="T21" fmla="*/ 1355 h 1947"/>
                <a:gd name="T22" fmla="*/ 457 w 960"/>
                <a:gd name="T23" fmla="*/ 1389 h 1947"/>
                <a:gd name="T24" fmla="*/ 497 w 960"/>
                <a:gd name="T25" fmla="*/ 1399 h 1947"/>
                <a:gd name="T26" fmla="*/ 508 w 960"/>
                <a:gd name="T27" fmla="*/ 1356 h 1947"/>
                <a:gd name="T28" fmla="*/ 466 w 960"/>
                <a:gd name="T29" fmla="*/ 1217 h 1947"/>
                <a:gd name="T30" fmla="*/ 391 w 960"/>
                <a:gd name="T31" fmla="*/ 1137 h 1947"/>
                <a:gd name="T32" fmla="*/ 337 w 960"/>
                <a:gd name="T33" fmla="*/ 1097 h 1947"/>
                <a:gd name="T34" fmla="*/ 342 w 960"/>
                <a:gd name="T35" fmla="*/ 1048 h 1947"/>
                <a:gd name="T36" fmla="*/ 368 w 960"/>
                <a:gd name="T37" fmla="*/ 1008 h 1947"/>
                <a:gd name="T38" fmla="*/ 345 w 960"/>
                <a:gd name="T39" fmla="*/ 964 h 1947"/>
                <a:gd name="T40" fmla="*/ 236 w 960"/>
                <a:gd name="T41" fmla="*/ 937 h 1947"/>
                <a:gd name="T42" fmla="*/ 147 w 960"/>
                <a:gd name="T43" fmla="*/ 853 h 1947"/>
                <a:gd name="T44" fmla="*/ 182 w 960"/>
                <a:gd name="T45" fmla="*/ 814 h 1947"/>
                <a:gd name="T46" fmla="*/ 248 w 960"/>
                <a:gd name="T47" fmla="*/ 837 h 1947"/>
                <a:gd name="T48" fmla="*/ 347 w 960"/>
                <a:gd name="T49" fmla="*/ 863 h 1947"/>
                <a:gd name="T50" fmla="*/ 399 w 960"/>
                <a:gd name="T51" fmla="*/ 860 h 1947"/>
                <a:gd name="T52" fmla="*/ 391 w 960"/>
                <a:gd name="T53" fmla="*/ 826 h 1947"/>
                <a:gd name="T54" fmla="*/ 337 w 960"/>
                <a:gd name="T55" fmla="*/ 758 h 1947"/>
                <a:gd name="T56" fmla="*/ 220 w 960"/>
                <a:gd name="T57" fmla="*/ 700 h 1947"/>
                <a:gd name="T58" fmla="*/ 167 w 960"/>
                <a:gd name="T59" fmla="*/ 676 h 1947"/>
                <a:gd name="T60" fmla="*/ 147 w 960"/>
                <a:gd name="T61" fmla="*/ 639 h 1947"/>
                <a:gd name="T62" fmla="*/ 151 w 960"/>
                <a:gd name="T63" fmla="*/ 589 h 1947"/>
                <a:gd name="T64" fmla="*/ 170 w 960"/>
                <a:gd name="T65" fmla="*/ 588 h 1947"/>
                <a:gd name="T66" fmla="*/ 246 w 960"/>
                <a:gd name="T67" fmla="*/ 632 h 1947"/>
                <a:gd name="T68" fmla="*/ 330 w 960"/>
                <a:gd name="T69" fmla="*/ 641 h 1947"/>
                <a:gd name="T70" fmla="*/ 364 w 960"/>
                <a:gd name="T71" fmla="*/ 661 h 1947"/>
                <a:gd name="T72" fmla="*/ 385 w 960"/>
                <a:gd name="T73" fmla="*/ 663 h 1947"/>
                <a:gd name="T74" fmla="*/ 367 w 960"/>
                <a:gd name="T75" fmla="*/ 587 h 1947"/>
                <a:gd name="T76" fmla="*/ 271 w 960"/>
                <a:gd name="T77" fmla="*/ 472 h 1947"/>
                <a:gd name="T78" fmla="*/ 179 w 960"/>
                <a:gd name="T79" fmla="*/ 419 h 1947"/>
                <a:gd name="T80" fmla="*/ 99 w 960"/>
                <a:gd name="T81" fmla="*/ 362 h 1947"/>
                <a:gd name="T82" fmla="*/ 69 w 960"/>
                <a:gd name="T83" fmla="*/ 326 h 1947"/>
                <a:gd name="T84" fmla="*/ 65 w 960"/>
                <a:gd name="T85" fmla="*/ 292 h 1947"/>
                <a:gd name="T86" fmla="*/ 124 w 960"/>
                <a:gd name="T87" fmla="*/ 309 h 1947"/>
                <a:gd name="T88" fmla="*/ 206 w 960"/>
                <a:gd name="T89" fmla="*/ 321 h 1947"/>
                <a:gd name="T90" fmla="*/ 260 w 960"/>
                <a:gd name="T91" fmla="*/ 314 h 1947"/>
                <a:gd name="T92" fmla="*/ 300 w 960"/>
                <a:gd name="T93" fmla="*/ 322 h 1947"/>
                <a:gd name="T94" fmla="*/ 311 w 960"/>
                <a:gd name="T95" fmla="*/ 298 h 1947"/>
                <a:gd name="T96" fmla="*/ 234 w 960"/>
                <a:gd name="T97" fmla="*/ 232 h 1947"/>
                <a:gd name="T98" fmla="*/ 131 w 960"/>
                <a:gd name="T99" fmla="*/ 180 h 1947"/>
                <a:gd name="T100" fmla="*/ 85 w 960"/>
                <a:gd name="T101" fmla="*/ 119 h 1947"/>
                <a:gd name="T102" fmla="*/ 80 w 960"/>
                <a:gd name="T103" fmla="*/ 89 h 1947"/>
                <a:gd name="T104" fmla="*/ 126 w 960"/>
                <a:gd name="T105" fmla="*/ 74 h 1947"/>
                <a:gd name="T106" fmla="*/ 207 w 960"/>
                <a:gd name="T107" fmla="*/ 106 h 1947"/>
                <a:gd name="T108" fmla="*/ 294 w 960"/>
                <a:gd name="T109" fmla="*/ 135 h 1947"/>
                <a:gd name="T110" fmla="*/ 347 w 960"/>
                <a:gd name="T111" fmla="*/ 160 h 1947"/>
                <a:gd name="T112" fmla="*/ 388 w 960"/>
                <a:gd name="T113" fmla="*/ 150 h 1947"/>
                <a:gd name="T114" fmla="*/ 349 w 960"/>
                <a:gd name="T115" fmla="*/ 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0" h="1947">
                  <a:moveTo>
                    <a:pt x="349" y="0"/>
                  </a:moveTo>
                  <a:lnTo>
                    <a:pt x="591" y="0"/>
                  </a:lnTo>
                  <a:lnTo>
                    <a:pt x="960" y="371"/>
                  </a:lnTo>
                  <a:lnTo>
                    <a:pt x="960" y="1527"/>
                  </a:lnTo>
                  <a:lnTo>
                    <a:pt x="526" y="1947"/>
                  </a:lnTo>
                  <a:lnTo>
                    <a:pt x="404" y="1947"/>
                  </a:lnTo>
                  <a:lnTo>
                    <a:pt x="374" y="1944"/>
                  </a:lnTo>
                  <a:lnTo>
                    <a:pt x="343" y="1938"/>
                  </a:lnTo>
                  <a:lnTo>
                    <a:pt x="312" y="1928"/>
                  </a:lnTo>
                  <a:lnTo>
                    <a:pt x="281" y="1916"/>
                  </a:lnTo>
                  <a:lnTo>
                    <a:pt x="253" y="1902"/>
                  </a:lnTo>
                  <a:lnTo>
                    <a:pt x="231" y="1888"/>
                  </a:lnTo>
                  <a:lnTo>
                    <a:pt x="214" y="1873"/>
                  </a:lnTo>
                  <a:lnTo>
                    <a:pt x="194" y="1850"/>
                  </a:lnTo>
                  <a:lnTo>
                    <a:pt x="175" y="1833"/>
                  </a:lnTo>
                  <a:lnTo>
                    <a:pt x="159" y="1820"/>
                  </a:lnTo>
                  <a:lnTo>
                    <a:pt x="143" y="1809"/>
                  </a:lnTo>
                  <a:lnTo>
                    <a:pt x="129" y="1800"/>
                  </a:lnTo>
                  <a:lnTo>
                    <a:pt x="115" y="1793"/>
                  </a:lnTo>
                  <a:lnTo>
                    <a:pt x="101" y="1783"/>
                  </a:lnTo>
                  <a:lnTo>
                    <a:pt x="86" y="1773"/>
                  </a:lnTo>
                  <a:lnTo>
                    <a:pt x="72" y="1760"/>
                  </a:lnTo>
                  <a:lnTo>
                    <a:pt x="50" y="1735"/>
                  </a:lnTo>
                  <a:lnTo>
                    <a:pt x="34" y="1710"/>
                  </a:lnTo>
                  <a:lnTo>
                    <a:pt x="22" y="1684"/>
                  </a:lnTo>
                  <a:lnTo>
                    <a:pt x="12" y="1657"/>
                  </a:lnTo>
                  <a:lnTo>
                    <a:pt x="7" y="1629"/>
                  </a:lnTo>
                  <a:lnTo>
                    <a:pt x="2" y="1601"/>
                  </a:lnTo>
                  <a:lnTo>
                    <a:pt x="1" y="1572"/>
                  </a:lnTo>
                  <a:lnTo>
                    <a:pt x="1" y="1268"/>
                  </a:lnTo>
                  <a:lnTo>
                    <a:pt x="0" y="1266"/>
                  </a:lnTo>
                  <a:lnTo>
                    <a:pt x="0" y="1263"/>
                  </a:lnTo>
                  <a:lnTo>
                    <a:pt x="1" y="1257"/>
                  </a:lnTo>
                  <a:lnTo>
                    <a:pt x="1" y="1251"/>
                  </a:lnTo>
                  <a:lnTo>
                    <a:pt x="3" y="1244"/>
                  </a:lnTo>
                  <a:lnTo>
                    <a:pt x="6" y="1239"/>
                  </a:lnTo>
                  <a:lnTo>
                    <a:pt x="10" y="1235"/>
                  </a:lnTo>
                  <a:lnTo>
                    <a:pt x="15" y="1233"/>
                  </a:lnTo>
                  <a:lnTo>
                    <a:pt x="23" y="1233"/>
                  </a:lnTo>
                  <a:lnTo>
                    <a:pt x="33" y="1237"/>
                  </a:lnTo>
                  <a:lnTo>
                    <a:pt x="45" y="1244"/>
                  </a:lnTo>
                  <a:lnTo>
                    <a:pt x="64" y="1259"/>
                  </a:lnTo>
                  <a:lnTo>
                    <a:pt x="82" y="1267"/>
                  </a:lnTo>
                  <a:lnTo>
                    <a:pt x="102" y="1273"/>
                  </a:lnTo>
                  <a:lnTo>
                    <a:pt x="121" y="1276"/>
                  </a:lnTo>
                  <a:lnTo>
                    <a:pt x="144" y="1276"/>
                  </a:lnTo>
                  <a:lnTo>
                    <a:pt x="171" y="1274"/>
                  </a:lnTo>
                  <a:lnTo>
                    <a:pt x="202" y="1272"/>
                  </a:lnTo>
                  <a:lnTo>
                    <a:pt x="234" y="1273"/>
                  </a:lnTo>
                  <a:lnTo>
                    <a:pt x="265" y="1280"/>
                  </a:lnTo>
                  <a:lnTo>
                    <a:pt x="295" y="1292"/>
                  </a:lnTo>
                  <a:lnTo>
                    <a:pt x="326" y="1306"/>
                  </a:lnTo>
                  <a:lnTo>
                    <a:pt x="354" y="1324"/>
                  </a:lnTo>
                  <a:lnTo>
                    <a:pt x="380" y="1340"/>
                  </a:lnTo>
                  <a:lnTo>
                    <a:pt x="402" y="1355"/>
                  </a:lnTo>
                  <a:lnTo>
                    <a:pt x="422" y="1368"/>
                  </a:lnTo>
                  <a:lnTo>
                    <a:pt x="429" y="1373"/>
                  </a:lnTo>
                  <a:lnTo>
                    <a:pt x="438" y="1379"/>
                  </a:lnTo>
                  <a:lnTo>
                    <a:pt x="447" y="1383"/>
                  </a:lnTo>
                  <a:lnTo>
                    <a:pt x="457" y="1389"/>
                  </a:lnTo>
                  <a:lnTo>
                    <a:pt x="465" y="1393"/>
                  </a:lnTo>
                  <a:lnTo>
                    <a:pt x="474" y="1397"/>
                  </a:lnTo>
                  <a:lnTo>
                    <a:pt x="481" y="1399"/>
                  </a:lnTo>
                  <a:lnTo>
                    <a:pt x="489" y="1400"/>
                  </a:lnTo>
                  <a:lnTo>
                    <a:pt x="497" y="1399"/>
                  </a:lnTo>
                  <a:lnTo>
                    <a:pt x="502" y="1396"/>
                  </a:lnTo>
                  <a:lnTo>
                    <a:pt x="506" y="1391"/>
                  </a:lnTo>
                  <a:lnTo>
                    <a:pt x="508" y="1382"/>
                  </a:lnTo>
                  <a:lnTo>
                    <a:pt x="510" y="1370"/>
                  </a:lnTo>
                  <a:lnTo>
                    <a:pt x="508" y="1356"/>
                  </a:lnTo>
                  <a:lnTo>
                    <a:pt x="505" y="1337"/>
                  </a:lnTo>
                  <a:lnTo>
                    <a:pt x="500" y="1314"/>
                  </a:lnTo>
                  <a:lnTo>
                    <a:pt x="491" y="1287"/>
                  </a:lnTo>
                  <a:lnTo>
                    <a:pt x="480" y="1254"/>
                  </a:lnTo>
                  <a:lnTo>
                    <a:pt x="466" y="1217"/>
                  </a:lnTo>
                  <a:lnTo>
                    <a:pt x="455" y="1198"/>
                  </a:lnTo>
                  <a:lnTo>
                    <a:pt x="441" y="1179"/>
                  </a:lnTo>
                  <a:lnTo>
                    <a:pt x="425" y="1163"/>
                  </a:lnTo>
                  <a:lnTo>
                    <a:pt x="408" y="1149"/>
                  </a:lnTo>
                  <a:lnTo>
                    <a:pt x="391" y="1137"/>
                  </a:lnTo>
                  <a:lnTo>
                    <a:pt x="374" y="1127"/>
                  </a:lnTo>
                  <a:lnTo>
                    <a:pt x="360" y="1120"/>
                  </a:lnTo>
                  <a:lnTo>
                    <a:pt x="352" y="1114"/>
                  </a:lnTo>
                  <a:lnTo>
                    <a:pt x="344" y="1107"/>
                  </a:lnTo>
                  <a:lnTo>
                    <a:pt x="337" y="1097"/>
                  </a:lnTo>
                  <a:lnTo>
                    <a:pt x="332" y="1086"/>
                  </a:lnTo>
                  <a:lnTo>
                    <a:pt x="330" y="1074"/>
                  </a:lnTo>
                  <a:lnTo>
                    <a:pt x="332" y="1061"/>
                  </a:lnTo>
                  <a:lnTo>
                    <a:pt x="340" y="1049"/>
                  </a:lnTo>
                  <a:lnTo>
                    <a:pt x="342" y="1048"/>
                  </a:lnTo>
                  <a:lnTo>
                    <a:pt x="346" y="1044"/>
                  </a:lnTo>
                  <a:lnTo>
                    <a:pt x="352" y="1037"/>
                  </a:lnTo>
                  <a:lnTo>
                    <a:pt x="358" y="1029"/>
                  </a:lnTo>
                  <a:lnTo>
                    <a:pt x="364" y="1019"/>
                  </a:lnTo>
                  <a:lnTo>
                    <a:pt x="368" y="1008"/>
                  </a:lnTo>
                  <a:lnTo>
                    <a:pt x="370" y="997"/>
                  </a:lnTo>
                  <a:lnTo>
                    <a:pt x="369" y="987"/>
                  </a:lnTo>
                  <a:lnTo>
                    <a:pt x="362" y="976"/>
                  </a:lnTo>
                  <a:lnTo>
                    <a:pt x="355" y="969"/>
                  </a:lnTo>
                  <a:lnTo>
                    <a:pt x="345" y="964"/>
                  </a:lnTo>
                  <a:lnTo>
                    <a:pt x="329" y="958"/>
                  </a:lnTo>
                  <a:lnTo>
                    <a:pt x="309" y="953"/>
                  </a:lnTo>
                  <a:lnTo>
                    <a:pt x="284" y="949"/>
                  </a:lnTo>
                  <a:lnTo>
                    <a:pt x="260" y="944"/>
                  </a:lnTo>
                  <a:lnTo>
                    <a:pt x="236" y="937"/>
                  </a:lnTo>
                  <a:lnTo>
                    <a:pt x="213" y="926"/>
                  </a:lnTo>
                  <a:lnTo>
                    <a:pt x="193" y="912"/>
                  </a:lnTo>
                  <a:lnTo>
                    <a:pt x="174" y="894"/>
                  </a:lnTo>
                  <a:lnTo>
                    <a:pt x="158" y="875"/>
                  </a:lnTo>
                  <a:lnTo>
                    <a:pt x="147" y="853"/>
                  </a:lnTo>
                  <a:lnTo>
                    <a:pt x="147" y="841"/>
                  </a:lnTo>
                  <a:lnTo>
                    <a:pt x="153" y="830"/>
                  </a:lnTo>
                  <a:lnTo>
                    <a:pt x="160" y="823"/>
                  </a:lnTo>
                  <a:lnTo>
                    <a:pt x="170" y="817"/>
                  </a:lnTo>
                  <a:lnTo>
                    <a:pt x="182" y="814"/>
                  </a:lnTo>
                  <a:lnTo>
                    <a:pt x="194" y="814"/>
                  </a:lnTo>
                  <a:lnTo>
                    <a:pt x="205" y="816"/>
                  </a:lnTo>
                  <a:lnTo>
                    <a:pt x="215" y="821"/>
                  </a:lnTo>
                  <a:lnTo>
                    <a:pt x="229" y="829"/>
                  </a:lnTo>
                  <a:lnTo>
                    <a:pt x="248" y="837"/>
                  </a:lnTo>
                  <a:lnTo>
                    <a:pt x="267" y="845"/>
                  </a:lnTo>
                  <a:lnTo>
                    <a:pt x="287" y="852"/>
                  </a:lnTo>
                  <a:lnTo>
                    <a:pt x="306" y="856"/>
                  </a:lnTo>
                  <a:lnTo>
                    <a:pt x="322" y="860"/>
                  </a:lnTo>
                  <a:lnTo>
                    <a:pt x="347" y="863"/>
                  </a:lnTo>
                  <a:lnTo>
                    <a:pt x="366" y="865"/>
                  </a:lnTo>
                  <a:lnTo>
                    <a:pt x="380" y="865"/>
                  </a:lnTo>
                  <a:lnTo>
                    <a:pt x="389" y="865"/>
                  </a:lnTo>
                  <a:lnTo>
                    <a:pt x="396" y="863"/>
                  </a:lnTo>
                  <a:lnTo>
                    <a:pt x="399" y="860"/>
                  </a:lnTo>
                  <a:lnTo>
                    <a:pt x="400" y="855"/>
                  </a:lnTo>
                  <a:lnTo>
                    <a:pt x="399" y="850"/>
                  </a:lnTo>
                  <a:lnTo>
                    <a:pt x="396" y="843"/>
                  </a:lnTo>
                  <a:lnTo>
                    <a:pt x="394" y="836"/>
                  </a:lnTo>
                  <a:lnTo>
                    <a:pt x="391" y="826"/>
                  </a:lnTo>
                  <a:lnTo>
                    <a:pt x="385" y="815"/>
                  </a:lnTo>
                  <a:lnTo>
                    <a:pt x="378" y="802"/>
                  </a:lnTo>
                  <a:lnTo>
                    <a:pt x="368" y="788"/>
                  </a:lnTo>
                  <a:lnTo>
                    <a:pt x="354" y="773"/>
                  </a:lnTo>
                  <a:lnTo>
                    <a:pt x="337" y="758"/>
                  </a:lnTo>
                  <a:lnTo>
                    <a:pt x="313" y="744"/>
                  </a:lnTo>
                  <a:lnTo>
                    <a:pt x="284" y="730"/>
                  </a:lnTo>
                  <a:lnTo>
                    <a:pt x="259" y="718"/>
                  </a:lnTo>
                  <a:lnTo>
                    <a:pt x="238" y="708"/>
                  </a:lnTo>
                  <a:lnTo>
                    <a:pt x="220" y="700"/>
                  </a:lnTo>
                  <a:lnTo>
                    <a:pt x="205" y="695"/>
                  </a:lnTo>
                  <a:lnTo>
                    <a:pt x="193" y="690"/>
                  </a:lnTo>
                  <a:lnTo>
                    <a:pt x="183" y="685"/>
                  </a:lnTo>
                  <a:lnTo>
                    <a:pt x="174" y="681"/>
                  </a:lnTo>
                  <a:lnTo>
                    <a:pt x="167" y="676"/>
                  </a:lnTo>
                  <a:lnTo>
                    <a:pt x="161" y="670"/>
                  </a:lnTo>
                  <a:lnTo>
                    <a:pt x="156" y="663"/>
                  </a:lnTo>
                  <a:lnTo>
                    <a:pt x="151" y="653"/>
                  </a:lnTo>
                  <a:lnTo>
                    <a:pt x="148" y="647"/>
                  </a:lnTo>
                  <a:lnTo>
                    <a:pt x="147" y="639"/>
                  </a:lnTo>
                  <a:lnTo>
                    <a:pt x="146" y="629"/>
                  </a:lnTo>
                  <a:lnTo>
                    <a:pt x="145" y="618"/>
                  </a:lnTo>
                  <a:lnTo>
                    <a:pt x="146" y="606"/>
                  </a:lnTo>
                  <a:lnTo>
                    <a:pt x="147" y="596"/>
                  </a:lnTo>
                  <a:lnTo>
                    <a:pt x="151" y="589"/>
                  </a:lnTo>
                  <a:lnTo>
                    <a:pt x="155" y="585"/>
                  </a:lnTo>
                  <a:lnTo>
                    <a:pt x="160" y="583"/>
                  </a:lnTo>
                  <a:lnTo>
                    <a:pt x="169" y="588"/>
                  </a:lnTo>
                  <a:lnTo>
                    <a:pt x="169" y="588"/>
                  </a:lnTo>
                  <a:lnTo>
                    <a:pt x="170" y="588"/>
                  </a:lnTo>
                  <a:lnTo>
                    <a:pt x="179" y="598"/>
                  </a:lnTo>
                  <a:lnTo>
                    <a:pt x="191" y="607"/>
                  </a:lnTo>
                  <a:lnTo>
                    <a:pt x="209" y="620"/>
                  </a:lnTo>
                  <a:lnTo>
                    <a:pt x="226" y="628"/>
                  </a:lnTo>
                  <a:lnTo>
                    <a:pt x="246" y="632"/>
                  </a:lnTo>
                  <a:lnTo>
                    <a:pt x="266" y="634"/>
                  </a:lnTo>
                  <a:lnTo>
                    <a:pt x="291" y="634"/>
                  </a:lnTo>
                  <a:lnTo>
                    <a:pt x="307" y="634"/>
                  </a:lnTo>
                  <a:lnTo>
                    <a:pt x="320" y="638"/>
                  </a:lnTo>
                  <a:lnTo>
                    <a:pt x="330" y="641"/>
                  </a:lnTo>
                  <a:lnTo>
                    <a:pt x="338" y="646"/>
                  </a:lnTo>
                  <a:lnTo>
                    <a:pt x="344" y="651"/>
                  </a:lnTo>
                  <a:lnTo>
                    <a:pt x="351" y="655"/>
                  </a:lnTo>
                  <a:lnTo>
                    <a:pt x="358" y="659"/>
                  </a:lnTo>
                  <a:lnTo>
                    <a:pt x="364" y="661"/>
                  </a:lnTo>
                  <a:lnTo>
                    <a:pt x="369" y="665"/>
                  </a:lnTo>
                  <a:lnTo>
                    <a:pt x="374" y="666"/>
                  </a:lnTo>
                  <a:lnTo>
                    <a:pt x="379" y="667"/>
                  </a:lnTo>
                  <a:lnTo>
                    <a:pt x="383" y="666"/>
                  </a:lnTo>
                  <a:lnTo>
                    <a:pt x="385" y="663"/>
                  </a:lnTo>
                  <a:lnTo>
                    <a:pt x="386" y="656"/>
                  </a:lnTo>
                  <a:lnTo>
                    <a:pt x="386" y="646"/>
                  </a:lnTo>
                  <a:lnTo>
                    <a:pt x="383" y="633"/>
                  </a:lnTo>
                  <a:lnTo>
                    <a:pt x="378" y="616"/>
                  </a:lnTo>
                  <a:lnTo>
                    <a:pt x="367" y="587"/>
                  </a:lnTo>
                  <a:lnTo>
                    <a:pt x="354" y="560"/>
                  </a:lnTo>
                  <a:lnTo>
                    <a:pt x="338" y="534"/>
                  </a:lnTo>
                  <a:lnTo>
                    <a:pt x="319" y="511"/>
                  </a:lnTo>
                  <a:lnTo>
                    <a:pt x="297" y="490"/>
                  </a:lnTo>
                  <a:lnTo>
                    <a:pt x="271" y="472"/>
                  </a:lnTo>
                  <a:lnTo>
                    <a:pt x="241" y="456"/>
                  </a:lnTo>
                  <a:lnTo>
                    <a:pt x="229" y="449"/>
                  </a:lnTo>
                  <a:lnTo>
                    <a:pt x="214" y="440"/>
                  </a:lnTo>
                  <a:lnTo>
                    <a:pt x="197" y="431"/>
                  </a:lnTo>
                  <a:lnTo>
                    <a:pt x="179" y="419"/>
                  </a:lnTo>
                  <a:lnTo>
                    <a:pt x="159" y="407"/>
                  </a:lnTo>
                  <a:lnTo>
                    <a:pt x="141" y="395"/>
                  </a:lnTo>
                  <a:lnTo>
                    <a:pt x="125" y="383"/>
                  </a:lnTo>
                  <a:lnTo>
                    <a:pt x="109" y="372"/>
                  </a:lnTo>
                  <a:lnTo>
                    <a:pt x="99" y="362"/>
                  </a:lnTo>
                  <a:lnTo>
                    <a:pt x="91" y="355"/>
                  </a:lnTo>
                  <a:lnTo>
                    <a:pt x="86" y="349"/>
                  </a:lnTo>
                  <a:lnTo>
                    <a:pt x="80" y="342"/>
                  </a:lnTo>
                  <a:lnTo>
                    <a:pt x="75" y="334"/>
                  </a:lnTo>
                  <a:lnTo>
                    <a:pt x="69" y="326"/>
                  </a:lnTo>
                  <a:lnTo>
                    <a:pt x="65" y="317"/>
                  </a:lnTo>
                  <a:lnTo>
                    <a:pt x="62" y="308"/>
                  </a:lnTo>
                  <a:lnTo>
                    <a:pt x="61" y="302"/>
                  </a:lnTo>
                  <a:lnTo>
                    <a:pt x="62" y="296"/>
                  </a:lnTo>
                  <a:lnTo>
                    <a:pt x="65" y="292"/>
                  </a:lnTo>
                  <a:lnTo>
                    <a:pt x="72" y="291"/>
                  </a:lnTo>
                  <a:lnTo>
                    <a:pt x="82" y="293"/>
                  </a:lnTo>
                  <a:lnTo>
                    <a:pt x="96" y="297"/>
                  </a:lnTo>
                  <a:lnTo>
                    <a:pt x="111" y="303"/>
                  </a:lnTo>
                  <a:lnTo>
                    <a:pt x="124" y="309"/>
                  </a:lnTo>
                  <a:lnTo>
                    <a:pt x="136" y="315"/>
                  </a:lnTo>
                  <a:lnTo>
                    <a:pt x="152" y="319"/>
                  </a:lnTo>
                  <a:lnTo>
                    <a:pt x="167" y="322"/>
                  </a:lnTo>
                  <a:lnTo>
                    <a:pt x="185" y="322"/>
                  </a:lnTo>
                  <a:lnTo>
                    <a:pt x="206" y="321"/>
                  </a:lnTo>
                  <a:lnTo>
                    <a:pt x="229" y="316"/>
                  </a:lnTo>
                  <a:lnTo>
                    <a:pt x="232" y="316"/>
                  </a:lnTo>
                  <a:lnTo>
                    <a:pt x="239" y="315"/>
                  </a:lnTo>
                  <a:lnTo>
                    <a:pt x="248" y="314"/>
                  </a:lnTo>
                  <a:lnTo>
                    <a:pt x="260" y="314"/>
                  </a:lnTo>
                  <a:lnTo>
                    <a:pt x="271" y="316"/>
                  </a:lnTo>
                  <a:lnTo>
                    <a:pt x="281" y="319"/>
                  </a:lnTo>
                  <a:lnTo>
                    <a:pt x="288" y="321"/>
                  </a:lnTo>
                  <a:lnTo>
                    <a:pt x="293" y="322"/>
                  </a:lnTo>
                  <a:lnTo>
                    <a:pt x="300" y="322"/>
                  </a:lnTo>
                  <a:lnTo>
                    <a:pt x="305" y="320"/>
                  </a:lnTo>
                  <a:lnTo>
                    <a:pt x="311" y="318"/>
                  </a:lnTo>
                  <a:lnTo>
                    <a:pt x="313" y="313"/>
                  </a:lnTo>
                  <a:lnTo>
                    <a:pt x="314" y="307"/>
                  </a:lnTo>
                  <a:lnTo>
                    <a:pt x="311" y="298"/>
                  </a:lnTo>
                  <a:lnTo>
                    <a:pt x="304" y="289"/>
                  </a:lnTo>
                  <a:lnTo>
                    <a:pt x="293" y="277"/>
                  </a:lnTo>
                  <a:lnTo>
                    <a:pt x="278" y="264"/>
                  </a:lnTo>
                  <a:lnTo>
                    <a:pt x="256" y="247"/>
                  </a:lnTo>
                  <a:lnTo>
                    <a:pt x="234" y="232"/>
                  </a:lnTo>
                  <a:lnTo>
                    <a:pt x="211" y="221"/>
                  </a:lnTo>
                  <a:lnTo>
                    <a:pt x="189" y="211"/>
                  </a:lnTo>
                  <a:lnTo>
                    <a:pt x="169" y="201"/>
                  </a:lnTo>
                  <a:lnTo>
                    <a:pt x="149" y="191"/>
                  </a:lnTo>
                  <a:lnTo>
                    <a:pt x="131" y="180"/>
                  </a:lnTo>
                  <a:lnTo>
                    <a:pt x="115" y="165"/>
                  </a:lnTo>
                  <a:lnTo>
                    <a:pt x="100" y="148"/>
                  </a:lnTo>
                  <a:lnTo>
                    <a:pt x="88" y="125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1" y="111"/>
                  </a:lnTo>
                  <a:lnTo>
                    <a:pt x="79" y="103"/>
                  </a:lnTo>
                  <a:lnTo>
                    <a:pt x="79" y="96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101" y="74"/>
                  </a:lnTo>
                  <a:lnTo>
                    <a:pt x="113" y="72"/>
                  </a:lnTo>
                  <a:lnTo>
                    <a:pt x="126" y="74"/>
                  </a:lnTo>
                  <a:lnTo>
                    <a:pt x="136" y="77"/>
                  </a:lnTo>
                  <a:lnTo>
                    <a:pt x="151" y="83"/>
                  </a:lnTo>
                  <a:lnTo>
                    <a:pt x="168" y="90"/>
                  </a:lnTo>
                  <a:lnTo>
                    <a:pt x="186" y="98"/>
                  </a:lnTo>
                  <a:lnTo>
                    <a:pt x="207" y="106"/>
                  </a:lnTo>
                  <a:lnTo>
                    <a:pt x="226" y="113"/>
                  </a:lnTo>
                  <a:lnTo>
                    <a:pt x="245" y="120"/>
                  </a:lnTo>
                  <a:lnTo>
                    <a:pt x="262" y="125"/>
                  </a:lnTo>
                  <a:lnTo>
                    <a:pt x="276" y="129"/>
                  </a:lnTo>
                  <a:lnTo>
                    <a:pt x="294" y="135"/>
                  </a:lnTo>
                  <a:lnTo>
                    <a:pt x="309" y="141"/>
                  </a:lnTo>
                  <a:lnTo>
                    <a:pt x="322" y="149"/>
                  </a:lnTo>
                  <a:lnTo>
                    <a:pt x="329" y="152"/>
                  </a:lnTo>
                  <a:lnTo>
                    <a:pt x="338" y="156"/>
                  </a:lnTo>
                  <a:lnTo>
                    <a:pt x="347" y="160"/>
                  </a:lnTo>
                  <a:lnTo>
                    <a:pt x="358" y="162"/>
                  </a:lnTo>
                  <a:lnTo>
                    <a:pt x="368" y="162"/>
                  </a:lnTo>
                  <a:lnTo>
                    <a:pt x="377" y="161"/>
                  </a:lnTo>
                  <a:lnTo>
                    <a:pt x="383" y="158"/>
                  </a:lnTo>
                  <a:lnTo>
                    <a:pt x="388" y="150"/>
                  </a:lnTo>
                  <a:lnTo>
                    <a:pt x="389" y="139"/>
                  </a:lnTo>
                  <a:lnTo>
                    <a:pt x="383" y="96"/>
                  </a:lnTo>
                  <a:lnTo>
                    <a:pt x="374" y="58"/>
                  </a:lnTo>
                  <a:lnTo>
                    <a:pt x="364" y="2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3" name="Freeform 78"/>
            <p:cNvSpPr>
              <a:spLocks/>
            </p:cNvSpPr>
            <p:nvPr/>
          </p:nvSpPr>
          <p:spPr bwMode="auto">
            <a:xfrm>
              <a:off x="5120" y="471"/>
              <a:ext cx="160" cy="153"/>
            </a:xfrm>
            <a:custGeom>
              <a:avLst/>
              <a:gdLst>
                <a:gd name="T0" fmla="*/ 635 w 957"/>
                <a:gd name="T1" fmla="*/ 0 h 918"/>
                <a:gd name="T2" fmla="*/ 622 w 957"/>
                <a:gd name="T3" fmla="*/ 9 h 918"/>
                <a:gd name="T4" fmla="*/ 615 w 957"/>
                <a:gd name="T5" fmla="*/ 13 h 918"/>
                <a:gd name="T6" fmla="*/ 606 w 957"/>
                <a:gd name="T7" fmla="*/ 17 h 918"/>
                <a:gd name="T8" fmla="*/ 580 w 957"/>
                <a:gd name="T9" fmla="*/ 31 h 918"/>
                <a:gd name="T10" fmla="*/ 546 w 957"/>
                <a:gd name="T11" fmla="*/ 53 h 918"/>
                <a:gd name="T12" fmla="*/ 515 w 957"/>
                <a:gd name="T13" fmla="*/ 82 h 918"/>
                <a:gd name="T14" fmla="*/ 491 w 957"/>
                <a:gd name="T15" fmla="*/ 119 h 918"/>
                <a:gd name="T16" fmla="*/ 468 w 957"/>
                <a:gd name="T17" fmla="*/ 182 h 918"/>
                <a:gd name="T18" fmla="*/ 454 w 957"/>
                <a:gd name="T19" fmla="*/ 229 h 918"/>
                <a:gd name="T20" fmla="*/ 452 w 957"/>
                <a:gd name="T21" fmla="*/ 250 h 918"/>
                <a:gd name="T22" fmla="*/ 456 w 957"/>
                <a:gd name="T23" fmla="*/ 280 h 918"/>
                <a:gd name="T24" fmla="*/ 470 w 957"/>
                <a:gd name="T25" fmla="*/ 296 h 918"/>
                <a:gd name="T26" fmla="*/ 489 w 957"/>
                <a:gd name="T27" fmla="*/ 292 h 918"/>
                <a:gd name="T28" fmla="*/ 510 w 957"/>
                <a:gd name="T29" fmla="*/ 270 h 918"/>
                <a:gd name="T30" fmla="*/ 546 w 957"/>
                <a:gd name="T31" fmla="*/ 241 h 918"/>
                <a:gd name="T32" fmla="*/ 592 w 957"/>
                <a:gd name="T33" fmla="*/ 213 h 918"/>
                <a:gd name="T34" fmla="*/ 638 w 957"/>
                <a:gd name="T35" fmla="*/ 188 h 918"/>
                <a:gd name="T36" fmla="*/ 681 w 957"/>
                <a:gd name="T37" fmla="*/ 171 h 918"/>
                <a:gd name="T38" fmla="*/ 715 w 957"/>
                <a:gd name="T39" fmla="*/ 162 h 918"/>
                <a:gd name="T40" fmla="*/ 754 w 957"/>
                <a:gd name="T41" fmla="*/ 160 h 918"/>
                <a:gd name="T42" fmla="*/ 800 w 957"/>
                <a:gd name="T43" fmla="*/ 155 h 918"/>
                <a:gd name="T44" fmla="*/ 847 w 957"/>
                <a:gd name="T45" fmla="*/ 141 h 918"/>
                <a:gd name="T46" fmla="*/ 888 w 957"/>
                <a:gd name="T47" fmla="*/ 112 h 918"/>
                <a:gd name="T48" fmla="*/ 918 w 957"/>
                <a:gd name="T49" fmla="*/ 84 h 918"/>
                <a:gd name="T50" fmla="*/ 940 w 957"/>
                <a:gd name="T51" fmla="*/ 71 h 918"/>
                <a:gd name="T52" fmla="*/ 953 w 957"/>
                <a:gd name="T53" fmla="*/ 72 h 918"/>
                <a:gd name="T54" fmla="*/ 957 w 957"/>
                <a:gd name="T55" fmla="*/ 82 h 918"/>
                <a:gd name="T56" fmla="*/ 957 w 957"/>
                <a:gd name="T57" fmla="*/ 164 h 918"/>
                <a:gd name="T58" fmla="*/ 957 w 957"/>
                <a:gd name="T59" fmla="*/ 169 h 918"/>
                <a:gd name="T60" fmla="*/ 957 w 957"/>
                <a:gd name="T61" fmla="*/ 198 h 918"/>
                <a:gd name="T62" fmla="*/ 956 w 957"/>
                <a:gd name="T63" fmla="*/ 240 h 918"/>
                <a:gd name="T64" fmla="*/ 956 w 957"/>
                <a:gd name="T65" fmla="*/ 457 h 918"/>
                <a:gd name="T66" fmla="*/ 952 w 957"/>
                <a:gd name="T67" fmla="*/ 518 h 918"/>
                <a:gd name="T68" fmla="*/ 942 w 957"/>
                <a:gd name="T69" fmla="*/ 572 h 918"/>
                <a:gd name="T70" fmla="*/ 925 w 957"/>
                <a:gd name="T71" fmla="*/ 614 h 918"/>
                <a:gd name="T72" fmla="*/ 891 w 957"/>
                <a:gd name="T73" fmla="*/ 650 h 918"/>
                <a:gd name="T74" fmla="*/ 840 w 957"/>
                <a:gd name="T75" fmla="*/ 696 h 918"/>
                <a:gd name="T76" fmla="*/ 796 w 957"/>
                <a:gd name="T77" fmla="*/ 750 h 918"/>
                <a:gd name="T78" fmla="*/ 774 w 957"/>
                <a:gd name="T79" fmla="*/ 783 h 918"/>
                <a:gd name="T80" fmla="*/ 750 w 957"/>
                <a:gd name="T81" fmla="*/ 819 h 918"/>
                <a:gd name="T82" fmla="*/ 720 w 957"/>
                <a:gd name="T83" fmla="*/ 855 h 918"/>
                <a:gd name="T84" fmla="*/ 682 w 957"/>
                <a:gd name="T85" fmla="*/ 885 h 918"/>
                <a:gd name="T86" fmla="*/ 635 w 957"/>
                <a:gd name="T87" fmla="*/ 908 h 918"/>
                <a:gd name="T88" fmla="*/ 575 w 957"/>
                <a:gd name="T89" fmla="*/ 918 h 918"/>
                <a:gd name="T90" fmla="*/ 0 w 957"/>
                <a:gd name="T91" fmla="*/ 498 h 918"/>
                <a:gd name="T92" fmla="*/ 552 w 957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18">
                  <a:moveTo>
                    <a:pt x="552" y="0"/>
                  </a:moveTo>
                  <a:lnTo>
                    <a:pt x="635" y="0"/>
                  </a:lnTo>
                  <a:lnTo>
                    <a:pt x="628" y="5"/>
                  </a:lnTo>
                  <a:lnTo>
                    <a:pt x="622" y="9"/>
                  </a:lnTo>
                  <a:lnTo>
                    <a:pt x="617" y="12"/>
                  </a:lnTo>
                  <a:lnTo>
                    <a:pt x="615" y="13"/>
                  </a:lnTo>
                  <a:lnTo>
                    <a:pt x="613" y="14"/>
                  </a:lnTo>
                  <a:lnTo>
                    <a:pt x="606" y="17"/>
                  </a:lnTo>
                  <a:lnTo>
                    <a:pt x="594" y="24"/>
                  </a:lnTo>
                  <a:lnTo>
                    <a:pt x="580" y="31"/>
                  </a:lnTo>
                  <a:lnTo>
                    <a:pt x="563" y="41"/>
                  </a:lnTo>
                  <a:lnTo>
                    <a:pt x="546" y="53"/>
                  </a:lnTo>
                  <a:lnTo>
                    <a:pt x="530" y="66"/>
                  </a:lnTo>
                  <a:lnTo>
                    <a:pt x="515" y="82"/>
                  </a:lnTo>
                  <a:lnTo>
                    <a:pt x="501" y="99"/>
                  </a:lnTo>
                  <a:lnTo>
                    <a:pt x="491" y="119"/>
                  </a:lnTo>
                  <a:lnTo>
                    <a:pt x="478" y="153"/>
                  </a:lnTo>
                  <a:lnTo>
                    <a:pt x="468" y="182"/>
                  </a:lnTo>
                  <a:lnTo>
                    <a:pt x="460" y="208"/>
                  </a:lnTo>
                  <a:lnTo>
                    <a:pt x="454" y="229"/>
                  </a:lnTo>
                  <a:lnTo>
                    <a:pt x="454" y="229"/>
                  </a:lnTo>
                  <a:lnTo>
                    <a:pt x="452" y="250"/>
                  </a:lnTo>
                  <a:lnTo>
                    <a:pt x="452" y="267"/>
                  </a:lnTo>
                  <a:lnTo>
                    <a:pt x="456" y="280"/>
                  </a:lnTo>
                  <a:lnTo>
                    <a:pt x="463" y="290"/>
                  </a:lnTo>
                  <a:lnTo>
                    <a:pt x="470" y="296"/>
                  </a:lnTo>
                  <a:lnTo>
                    <a:pt x="479" y="297"/>
                  </a:lnTo>
                  <a:lnTo>
                    <a:pt x="489" y="292"/>
                  </a:lnTo>
                  <a:lnTo>
                    <a:pt x="497" y="284"/>
                  </a:lnTo>
                  <a:lnTo>
                    <a:pt x="510" y="270"/>
                  </a:lnTo>
                  <a:lnTo>
                    <a:pt x="527" y="255"/>
                  </a:lnTo>
                  <a:lnTo>
                    <a:pt x="546" y="241"/>
                  </a:lnTo>
                  <a:lnTo>
                    <a:pt x="568" y="226"/>
                  </a:lnTo>
                  <a:lnTo>
                    <a:pt x="592" y="213"/>
                  </a:lnTo>
                  <a:lnTo>
                    <a:pt x="615" y="200"/>
                  </a:lnTo>
                  <a:lnTo>
                    <a:pt x="638" y="188"/>
                  </a:lnTo>
                  <a:lnTo>
                    <a:pt x="661" y="179"/>
                  </a:lnTo>
                  <a:lnTo>
                    <a:pt x="681" y="171"/>
                  </a:lnTo>
                  <a:lnTo>
                    <a:pt x="700" y="166"/>
                  </a:lnTo>
                  <a:lnTo>
                    <a:pt x="715" y="162"/>
                  </a:lnTo>
                  <a:lnTo>
                    <a:pt x="733" y="161"/>
                  </a:lnTo>
                  <a:lnTo>
                    <a:pt x="754" y="160"/>
                  </a:lnTo>
                  <a:lnTo>
                    <a:pt x="776" y="158"/>
                  </a:lnTo>
                  <a:lnTo>
                    <a:pt x="800" y="155"/>
                  </a:lnTo>
                  <a:lnTo>
                    <a:pt x="824" y="149"/>
                  </a:lnTo>
                  <a:lnTo>
                    <a:pt x="847" y="141"/>
                  </a:lnTo>
                  <a:lnTo>
                    <a:pt x="868" y="129"/>
                  </a:lnTo>
                  <a:lnTo>
                    <a:pt x="888" y="112"/>
                  </a:lnTo>
                  <a:lnTo>
                    <a:pt x="904" y="96"/>
                  </a:lnTo>
                  <a:lnTo>
                    <a:pt x="918" y="84"/>
                  </a:lnTo>
                  <a:lnTo>
                    <a:pt x="930" y="76"/>
                  </a:lnTo>
                  <a:lnTo>
                    <a:pt x="940" y="71"/>
                  </a:lnTo>
                  <a:lnTo>
                    <a:pt x="947" y="70"/>
                  </a:lnTo>
                  <a:lnTo>
                    <a:pt x="953" y="72"/>
                  </a:lnTo>
                  <a:lnTo>
                    <a:pt x="956" y="77"/>
                  </a:lnTo>
                  <a:lnTo>
                    <a:pt x="957" y="82"/>
                  </a:lnTo>
                  <a:lnTo>
                    <a:pt x="957" y="161"/>
                  </a:lnTo>
                  <a:lnTo>
                    <a:pt x="957" y="164"/>
                  </a:lnTo>
                  <a:lnTo>
                    <a:pt x="957" y="167"/>
                  </a:lnTo>
                  <a:lnTo>
                    <a:pt x="957" y="169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241"/>
                  </a:lnTo>
                  <a:lnTo>
                    <a:pt x="956" y="240"/>
                  </a:lnTo>
                  <a:lnTo>
                    <a:pt x="956" y="423"/>
                  </a:lnTo>
                  <a:lnTo>
                    <a:pt x="956" y="457"/>
                  </a:lnTo>
                  <a:lnTo>
                    <a:pt x="954" y="488"/>
                  </a:lnTo>
                  <a:lnTo>
                    <a:pt x="952" y="518"/>
                  </a:lnTo>
                  <a:lnTo>
                    <a:pt x="947" y="546"/>
                  </a:lnTo>
                  <a:lnTo>
                    <a:pt x="942" y="572"/>
                  </a:lnTo>
                  <a:lnTo>
                    <a:pt x="934" y="595"/>
                  </a:lnTo>
                  <a:lnTo>
                    <a:pt x="925" y="614"/>
                  </a:lnTo>
                  <a:lnTo>
                    <a:pt x="913" y="629"/>
                  </a:lnTo>
                  <a:lnTo>
                    <a:pt x="891" y="650"/>
                  </a:lnTo>
                  <a:lnTo>
                    <a:pt x="866" y="673"/>
                  </a:lnTo>
                  <a:lnTo>
                    <a:pt x="840" y="696"/>
                  </a:lnTo>
                  <a:lnTo>
                    <a:pt x="816" y="722"/>
                  </a:lnTo>
                  <a:lnTo>
                    <a:pt x="796" y="750"/>
                  </a:lnTo>
                  <a:lnTo>
                    <a:pt x="786" y="766"/>
                  </a:lnTo>
                  <a:lnTo>
                    <a:pt x="774" y="783"/>
                  </a:lnTo>
                  <a:lnTo>
                    <a:pt x="763" y="801"/>
                  </a:lnTo>
                  <a:lnTo>
                    <a:pt x="750" y="819"/>
                  </a:lnTo>
                  <a:lnTo>
                    <a:pt x="735" y="837"/>
                  </a:lnTo>
                  <a:lnTo>
                    <a:pt x="720" y="855"/>
                  </a:lnTo>
                  <a:lnTo>
                    <a:pt x="702" y="871"/>
                  </a:lnTo>
                  <a:lnTo>
                    <a:pt x="682" y="885"/>
                  </a:lnTo>
                  <a:lnTo>
                    <a:pt x="660" y="898"/>
                  </a:lnTo>
                  <a:lnTo>
                    <a:pt x="635" y="908"/>
                  </a:lnTo>
                  <a:lnTo>
                    <a:pt x="607" y="914"/>
                  </a:lnTo>
                  <a:lnTo>
                    <a:pt x="575" y="918"/>
                  </a:lnTo>
                  <a:lnTo>
                    <a:pt x="435" y="918"/>
                  </a:lnTo>
                  <a:lnTo>
                    <a:pt x="0" y="498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4" name="Freeform 79"/>
            <p:cNvSpPr>
              <a:spLocks/>
            </p:cNvSpPr>
            <p:nvPr/>
          </p:nvSpPr>
          <p:spPr bwMode="auto">
            <a:xfrm>
              <a:off x="5120" y="72"/>
              <a:ext cx="351" cy="334"/>
            </a:xfrm>
            <a:custGeom>
              <a:avLst/>
              <a:gdLst>
                <a:gd name="T0" fmla="*/ 1321 w 2107"/>
                <a:gd name="T1" fmla="*/ 926 h 2002"/>
                <a:gd name="T2" fmla="*/ 1195 w 2107"/>
                <a:gd name="T3" fmla="*/ 857 h 2002"/>
                <a:gd name="T4" fmla="*/ 1278 w 2107"/>
                <a:gd name="T5" fmla="*/ 835 h 2002"/>
                <a:gd name="T6" fmla="*/ 1366 w 2107"/>
                <a:gd name="T7" fmla="*/ 819 h 2002"/>
                <a:gd name="T8" fmla="*/ 1285 w 2107"/>
                <a:gd name="T9" fmla="*/ 753 h 2002"/>
                <a:gd name="T10" fmla="*/ 1185 w 2107"/>
                <a:gd name="T11" fmla="*/ 667 h 2002"/>
                <a:gd name="T12" fmla="*/ 1245 w 2107"/>
                <a:gd name="T13" fmla="*/ 649 h 2002"/>
                <a:gd name="T14" fmla="*/ 1252 w 2107"/>
                <a:gd name="T15" fmla="*/ 606 h 2002"/>
                <a:gd name="T16" fmla="*/ 1178 w 2107"/>
                <a:gd name="T17" fmla="*/ 551 h 2002"/>
                <a:gd name="T18" fmla="*/ 1193 w 2107"/>
                <a:gd name="T19" fmla="*/ 513 h 2002"/>
                <a:gd name="T20" fmla="*/ 1198 w 2107"/>
                <a:gd name="T21" fmla="*/ 466 h 2002"/>
                <a:gd name="T22" fmla="*/ 1126 w 2107"/>
                <a:gd name="T23" fmla="*/ 405 h 2002"/>
                <a:gd name="T24" fmla="*/ 1161 w 2107"/>
                <a:gd name="T25" fmla="*/ 331 h 2002"/>
                <a:gd name="T26" fmla="*/ 1101 w 2107"/>
                <a:gd name="T27" fmla="*/ 297 h 2002"/>
                <a:gd name="T28" fmla="*/ 1133 w 2107"/>
                <a:gd name="T29" fmla="*/ 235 h 2002"/>
                <a:gd name="T30" fmla="*/ 1091 w 2107"/>
                <a:gd name="T31" fmla="*/ 215 h 2002"/>
                <a:gd name="T32" fmla="*/ 1054 w 2107"/>
                <a:gd name="T33" fmla="*/ 95 h 2002"/>
                <a:gd name="T34" fmla="*/ 1029 w 2107"/>
                <a:gd name="T35" fmla="*/ 159 h 2002"/>
                <a:gd name="T36" fmla="*/ 966 w 2107"/>
                <a:gd name="T37" fmla="*/ 244 h 2002"/>
                <a:gd name="T38" fmla="*/ 995 w 2107"/>
                <a:gd name="T39" fmla="*/ 289 h 2002"/>
                <a:gd name="T40" fmla="*/ 963 w 2107"/>
                <a:gd name="T41" fmla="*/ 357 h 2002"/>
                <a:gd name="T42" fmla="*/ 916 w 2107"/>
                <a:gd name="T43" fmla="*/ 389 h 2002"/>
                <a:gd name="T44" fmla="*/ 918 w 2107"/>
                <a:gd name="T45" fmla="*/ 429 h 2002"/>
                <a:gd name="T46" fmla="*/ 984 w 2107"/>
                <a:gd name="T47" fmla="*/ 448 h 2002"/>
                <a:gd name="T48" fmla="*/ 906 w 2107"/>
                <a:gd name="T49" fmla="*/ 491 h 2002"/>
                <a:gd name="T50" fmla="*/ 841 w 2107"/>
                <a:gd name="T51" fmla="*/ 548 h 2002"/>
                <a:gd name="T52" fmla="*/ 869 w 2107"/>
                <a:gd name="T53" fmla="*/ 578 h 2002"/>
                <a:gd name="T54" fmla="*/ 919 w 2107"/>
                <a:gd name="T55" fmla="*/ 608 h 2002"/>
                <a:gd name="T56" fmla="*/ 814 w 2107"/>
                <a:gd name="T57" fmla="*/ 685 h 2002"/>
                <a:gd name="T58" fmla="*/ 763 w 2107"/>
                <a:gd name="T59" fmla="*/ 747 h 2002"/>
                <a:gd name="T60" fmla="*/ 867 w 2107"/>
                <a:gd name="T61" fmla="*/ 746 h 2002"/>
                <a:gd name="T62" fmla="*/ 943 w 2107"/>
                <a:gd name="T63" fmla="*/ 767 h 2002"/>
                <a:gd name="T64" fmla="*/ 863 w 2107"/>
                <a:gd name="T65" fmla="*/ 835 h 2002"/>
                <a:gd name="T66" fmla="*/ 646 w 2107"/>
                <a:gd name="T67" fmla="*/ 968 h 2002"/>
                <a:gd name="T68" fmla="*/ 595 w 2107"/>
                <a:gd name="T69" fmla="*/ 1064 h 2002"/>
                <a:gd name="T70" fmla="*/ 690 w 2107"/>
                <a:gd name="T71" fmla="*/ 1050 h 2002"/>
                <a:gd name="T72" fmla="*/ 822 w 2107"/>
                <a:gd name="T73" fmla="*/ 1025 h 2002"/>
                <a:gd name="T74" fmla="*/ 879 w 2107"/>
                <a:gd name="T75" fmla="*/ 1035 h 2002"/>
                <a:gd name="T76" fmla="*/ 793 w 2107"/>
                <a:gd name="T77" fmla="*/ 1155 h 2002"/>
                <a:gd name="T78" fmla="*/ 613 w 2107"/>
                <a:gd name="T79" fmla="*/ 1285 h 2002"/>
                <a:gd name="T80" fmla="*/ 567 w 2107"/>
                <a:gd name="T81" fmla="*/ 1486 h 2002"/>
                <a:gd name="T82" fmla="*/ 602 w 2107"/>
                <a:gd name="T83" fmla="*/ 1474 h 2002"/>
                <a:gd name="T84" fmla="*/ 677 w 2107"/>
                <a:gd name="T85" fmla="*/ 1424 h 2002"/>
                <a:gd name="T86" fmla="*/ 827 w 2107"/>
                <a:gd name="T87" fmla="*/ 1393 h 2002"/>
                <a:gd name="T88" fmla="*/ 876 w 2107"/>
                <a:gd name="T89" fmla="*/ 1392 h 2002"/>
                <a:gd name="T90" fmla="*/ 829 w 2107"/>
                <a:gd name="T91" fmla="*/ 1471 h 2002"/>
                <a:gd name="T92" fmla="*/ 703 w 2107"/>
                <a:gd name="T93" fmla="*/ 1541 h 2002"/>
                <a:gd name="T94" fmla="*/ 679 w 2107"/>
                <a:gd name="T95" fmla="*/ 1591 h 2002"/>
                <a:gd name="T96" fmla="*/ 806 w 2107"/>
                <a:gd name="T97" fmla="*/ 1587 h 2002"/>
                <a:gd name="T98" fmla="*/ 895 w 2107"/>
                <a:gd name="T99" fmla="*/ 1559 h 2002"/>
                <a:gd name="T100" fmla="*/ 874 w 2107"/>
                <a:gd name="T101" fmla="*/ 1640 h 2002"/>
                <a:gd name="T102" fmla="*/ 760 w 2107"/>
                <a:gd name="T103" fmla="*/ 1724 h 2002"/>
                <a:gd name="T104" fmla="*/ 663 w 2107"/>
                <a:gd name="T105" fmla="*/ 1783 h 2002"/>
                <a:gd name="T106" fmla="*/ 612 w 2107"/>
                <a:gd name="T107" fmla="*/ 1839 h 2002"/>
                <a:gd name="T108" fmla="*/ 617 w 2107"/>
                <a:gd name="T109" fmla="*/ 1877 h 2002"/>
                <a:gd name="T110" fmla="*/ 769 w 2107"/>
                <a:gd name="T111" fmla="*/ 1877 h 2002"/>
                <a:gd name="T112" fmla="*/ 813 w 2107"/>
                <a:gd name="T113" fmla="*/ 1902 h 2002"/>
                <a:gd name="T114" fmla="*/ 787 w 2107"/>
                <a:gd name="T115" fmla="*/ 1971 h 2002"/>
                <a:gd name="T116" fmla="*/ 0 w 2107"/>
                <a:gd name="T117" fmla="*/ 4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7" h="2002">
                  <a:moveTo>
                    <a:pt x="435" y="0"/>
                  </a:moveTo>
                  <a:lnTo>
                    <a:pt x="1673" y="0"/>
                  </a:lnTo>
                  <a:lnTo>
                    <a:pt x="2107" y="419"/>
                  </a:lnTo>
                  <a:lnTo>
                    <a:pt x="2107" y="980"/>
                  </a:lnTo>
                  <a:lnTo>
                    <a:pt x="1406" y="981"/>
                  </a:lnTo>
                  <a:lnTo>
                    <a:pt x="1378" y="960"/>
                  </a:lnTo>
                  <a:lnTo>
                    <a:pt x="1349" y="942"/>
                  </a:lnTo>
                  <a:lnTo>
                    <a:pt x="1321" y="926"/>
                  </a:lnTo>
                  <a:lnTo>
                    <a:pt x="1294" y="913"/>
                  </a:lnTo>
                  <a:lnTo>
                    <a:pt x="1268" y="903"/>
                  </a:lnTo>
                  <a:lnTo>
                    <a:pt x="1243" y="894"/>
                  </a:lnTo>
                  <a:lnTo>
                    <a:pt x="1224" y="887"/>
                  </a:lnTo>
                  <a:lnTo>
                    <a:pt x="1211" y="878"/>
                  </a:lnTo>
                  <a:lnTo>
                    <a:pt x="1202" y="870"/>
                  </a:lnTo>
                  <a:lnTo>
                    <a:pt x="1197" y="864"/>
                  </a:lnTo>
                  <a:lnTo>
                    <a:pt x="1195" y="857"/>
                  </a:lnTo>
                  <a:lnTo>
                    <a:pt x="1194" y="853"/>
                  </a:lnTo>
                  <a:lnTo>
                    <a:pt x="1195" y="849"/>
                  </a:lnTo>
                  <a:lnTo>
                    <a:pt x="1197" y="845"/>
                  </a:lnTo>
                  <a:lnTo>
                    <a:pt x="1212" y="840"/>
                  </a:lnTo>
                  <a:lnTo>
                    <a:pt x="1234" y="835"/>
                  </a:lnTo>
                  <a:lnTo>
                    <a:pt x="1249" y="833"/>
                  </a:lnTo>
                  <a:lnTo>
                    <a:pt x="1264" y="833"/>
                  </a:lnTo>
                  <a:lnTo>
                    <a:pt x="1278" y="835"/>
                  </a:lnTo>
                  <a:lnTo>
                    <a:pt x="1290" y="837"/>
                  </a:lnTo>
                  <a:lnTo>
                    <a:pt x="1298" y="838"/>
                  </a:lnTo>
                  <a:lnTo>
                    <a:pt x="1301" y="839"/>
                  </a:lnTo>
                  <a:lnTo>
                    <a:pt x="1322" y="841"/>
                  </a:lnTo>
                  <a:lnTo>
                    <a:pt x="1340" y="840"/>
                  </a:lnTo>
                  <a:lnTo>
                    <a:pt x="1354" y="836"/>
                  </a:lnTo>
                  <a:lnTo>
                    <a:pt x="1361" y="829"/>
                  </a:lnTo>
                  <a:lnTo>
                    <a:pt x="1366" y="819"/>
                  </a:lnTo>
                  <a:lnTo>
                    <a:pt x="1362" y="809"/>
                  </a:lnTo>
                  <a:lnTo>
                    <a:pt x="1355" y="797"/>
                  </a:lnTo>
                  <a:lnTo>
                    <a:pt x="1340" y="784"/>
                  </a:lnTo>
                  <a:lnTo>
                    <a:pt x="1330" y="777"/>
                  </a:lnTo>
                  <a:lnTo>
                    <a:pt x="1320" y="771"/>
                  </a:lnTo>
                  <a:lnTo>
                    <a:pt x="1311" y="765"/>
                  </a:lnTo>
                  <a:lnTo>
                    <a:pt x="1299" y="760"/>
                  </a:lnTo>
                  <a:lnTo>
                    <a:pt x="1285" y="753"/>
                  </a:lnTo>
                  <a:lnTo>
                    <a:pt x="1268" y="746"/>
                  </a:lnTo>
                  <a:lnTo>
                    <a:pt x="1248" y="736"/>
                  </a:lnTo>
                  <a:lnTo>
                    <a:pt x="1222" y="725"/>
                  </a:lnTo>
                  <a:lnTo>
                    <a:pt x="1206" y="715"/>
                  </a:lnTo>
                  <a:lnTo>
                    <a:pt x="1195" y="704"/>
                  </a:lnTo>
                  <a:lnTo>
                    <a:pt x="1188" y="691"/>
                  </a:lnTo>
                  <a:lnTo>
                    <a:pt x="1185" y="678"/>
                  </a:lnTo>
                  <a:lnTo>
                    <a:pt x="1185" y="667"/>
                  </a:lnTo>
                  <a:lnTo>
                    <a:pt x="1187" y="657"/>
                  </a:lnTo>
                  <a:lnTo>
                    <a:pt x="1193" y="649"/>
                  </a:lnTo>
                  <a:lnTo>
                    <a:pt x="1199" y="647"/>
                  </a:lnTo>
                  <a:lnTo>
                    <a:pt x="1207" y="646"/>
                  </a:lnTo>
                  <a:lnTo>
                    <a:pt x="1215" y="647"/>
                  </a:lnTo>
                  <a:lnTo>
                    <a:pt x="1225" y="648"/>
                  </a:lnTo>
                  <a:lnTo>
                    <a:pt x="1235" y="648"/>
                  </a:lnTo>
                  <a:lnTo>
                    <a:pt x="1245" y="649"/>
                  </a:lnTo>
                  <a:lnTo>
                    <a:pt x="1253" y="649"/>
                  </a:lnTo>
                  <a:lnTo>
                    <a:pt x="1261" y="648"/>
                  </a:lnTo>
                  <a:lnTo>
                    <a:pt x="1267" y="646"/>
                  </a:lnTo>
                  <a:lnTo>
                    <a:pt x="1271" y="643"/>
                  </a:lnTo>
                  <a:lnTo>
                    <a:pt x="1272" y="636"/>
                  </a:lnTo>
                  <a:lnTo>
                    <a:pt x="1269" y="629"/>
                  </a:lnTo>
                  <a:lnTo>
                    <a:pt x="1263" y="619"/>
                  </a:lnTo>
                  <a:lnTo>
                    <a:pt x="1252" y="606"/>
                  </a:lnTo>
                  <a:lnTo>
                    <a:pt x="1250" y="604"/>
                  </a:lnTo>
                  <a:lnTo>
                    <a:pt x="1245" y="599"/>
                  </a:lnTo>
                  <a:lnTo>
                    <a:pt x="1237" y="592"/>
                  </a:lnTo>
                  <a:lnTo>
                    <a:pt x="1226" y="583"/>
                  </a:lnTo>
                  <a:lnTo>
                    <a:pt x="1214" y="573"/>
                  </a:lnTo>
                  <a:lnTo>
                    <a:pt x="1202" y="565"/>
                  </a:lnTo>
                  <a:lnTo>
                    <a:pt x="1189" y="557"/>
                  </a:lnTo>
                  <a:lnTo>
                    <a:pt x="1178" y="551"/>
                  </a:lnTo>
                  <a:lnTo>
                    <a:pt x="1168" y="545"/>
                  </a:lnTo>
                  <a:lnTo>
                    <a:pt x="1163" y="540"/>
                  </a:lnTo>
                  <a:lnTo>
                    <a:pt x="1165" y="533"/>
                  </a:lnTo>
                  <a:lnTo>
                    <a:pt x="1169" y="527"/>
                  </a:lnTo>
                  <a:lnTo>
                    <a:pt x="1175" y="522"/>
                  </a:lnTo>
                  <a:lnTo>
                    <a:pt x="1183" y="517"/>
                  </a:lnTo>
                  <a:lnTo>
                    <a:pt x="1188" y="514"/>
                  </a:lnTo>
                  <a:lnTo>
                    <a:pt x="1193" y="513"/>
                  </a:lnTo>
                  <a:lnTo>
                    <a:pt x="1197" y="509"/>
                  </a:lnTo>
                  <a:lnTo>
                    <a:pt x="1202" y="506"/>
                  </a:lnTo>
                  <a:lnTo>
                    <a:pt x="1208" y="503"/>
                  </a:lnTo>
                  <a:lnTo>
                    <a:pt x="1211" y="499"/>
                  </a:lnTo>
                  <a:lnTo>
                    <a:pt x="1212" y="492"/>
                  </a:lnTo>
                  <a:lnTo>
                    <a:pt x="1211" y="486"/>
                  </a:lnTo>
                  <a:lnTo>
                    <a:pt x="1207" y="477"/>
                  </a:lnTo>
                  <a:lnTo>
                    <a:pt x="1198" y="466"/>
                  </a:lnTo>
                  <a:lnTo>
                    <a:pt x="1184" y="455"/>
                  </a:lnTo>
                  <a:lnTo>
                    <a:pt x="1182" y="453"/>
                  </a:lnTo>
                  <a:lnTo>
                    <a:pt x="1175" y="450"/>
                  </a:lnTo>
                  <a:lnTo>
                    <a:pt x="1167" y="443"/>
                  </a:lnTo>
                  <a:lnTo>
                    <a:pt x="1156" y="436"/>
                  </a:lnTo>
                  <a:lnTo>
                    <a:pt x="1145" y="426"/>
                  </a:lnTo>
                  <a:lnTo>
                    <a:pt x="1134" y="416"/>
                  </a:lnTo>
                  <a:lnTo>
                    <a:pt x="1126" y="405"/>
                  </a:lnTo>
                  <a:lnTo>
                    <a:pt x="1118" y="396"/>
                  </a:lnTo>
                  <a:lnTo>
                    <a:pt x="1116" y="385"/>
                  </a:lnTo>
                  <a:lnTo>
                    <a:pt x="1117" y="375"/>
                  </a:lnTo>
                  <a:lnTo>
                    <a:pt x="1125" y="367"/>
                  </a:lnTo>
                  <a:lnTo>
                    <a:pt x="1138" y="357"/>
                  </a:lnTo>
                  <a:lnTo>
                    <a:pt x="1148" y="347"/>
                  </a:lnTo>
                  <a:lnTo>
                    <a:pt x="1157" y="338"/>
                  </a:lnTo>
                  <a:lnTo>
                    <a:pt x="1161" y="331"/>
                  </a:lnTo>
                  <a:lnTo>
                    <a:pt x="1163" y="324"/>
                  </a:lnTo>
                  <a:lnTo>
                    <a:pt x="1160" y="319"/>
                  </a:lnTo>
                  <a:lnTo>
                    <a:pt x="1154" y="315"/>
                  </a:lnTo>
                  <a:lnTo>
                    <a:pt x="1142" y="313"/>
                  </a:lnTo>
                  <a:lnTo>
                    <a:pt x="1130" y="312"/>
                  </a:lnTo>
                  <a:lnTo>
                    <a:pt x="1118" y="309"/>
                  </a:lnTo>
                  <a:lnTo>
                    <a:pt x="1107" y="304"/>
                  </a:lnTo>
                  <a:lnTo>
                    <a:pt x="1101" y="297"/>
                  </a:lnTo>
                  <a:lnTo>
                    <a:pt x="1096" y="287"/>
                  </a:lnTo>
                  <a:lnTo>
                    <a:pt x="1098" y="276"/>
                  </a:lnTo>
                  <a:lnTo>
                    <a:pt x="1101" y="270"/>
                  </a:lnTo>
                  <a:lnTo>
                    <a:pt x="1107" y="262"/>
                  </a:lnTo>
                  <a:lnTo>
                    <a:pt x="1115" y="256"/>
                  </a:lnTo>
                  <a:lnTo>
                    <a:pt x="1122" y="248"/>
                  </a:lnTo>
                  <a:lnTo>
                    <a:pt x="1129" y="242"/>
                  </a:lnTo>
                  <a:lnTo>
                    <a:pt x="1133" y="235"/>
                  </a:lnTo>
                  <a:lnTo>
                    <a:pt x="1133" y="231"/>
                  </a:lnTo>
                  <a:lnTo>
                    <a:pt x="1131" y="228"/>
                  </a:lnTo>
                  <a:lnTo>
                    <a:pt x="1128" y="226"/>
                  </a:lnTo>
                  <a:lnTo>
                    <a:pt x="1125" y="224"/>
                  </a:lnTo>
                  <a:lnTo>
                    <a:pt x="1120" y="223"/>
                  </a:lnTo>
                  <a:lnTo>
                    <a:pt x="1115" y="223"/>
                  </a:lnTo>
                  <a:lnTo>
                    <a:pt x="1102" y="221"/>
                  </a:lnTo>
                  <a:lnTo>
                    <a:pt x="1091" y="215"/>
                  </a:lnTo>
                  <a:lnTo>
                    <a:pt x="1081" y="203"/>
                  </a:lnTo>
                  <a:lnTo>
                    <a:pt x="1074" y="185"/>
                  </a:lnTo>
                  <a:lnTo>
                    <a:pt x="1068" y="163"/>
                  </a:lnTo>
                  <a:lnTo>
                    <a:pt x="1063" y="141"/>
                  </a:lnTo>
                  <a:lnTo>
                    <a:pt x="1060" y="123"/>
                  </a:lnTo>
                  <a:lnTo>
                    <a:pt x="1056" y="108"/>
                  </a:lnTo>
                  <a:lnTo>
                    <a:pt x="1054" y="99"/>
                  </a:lnTo>
                  <a:lnTo>
                    <a:pt x="1054" y="95"/>
                  </a:lnTo>
                  <a:lnTo>
                    <a:pt x="1052" y="95"/>
                  </a:lnTo>
                  <a:lnTo>
                    <a:pt x="1052" y="95"/>
                  </a:lnTo>
                  <a:lnTo>
                    <a:pt x="1048" y="97"/>
                  </a:lnTo>
                  <a:lnTo>
                    <a:pt x="1045" y="99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6"/>
                  </a:lnTo>
                  <a:lnTo>
                    <a:pt x="1029" y="159"/>
                  </a:lnTo>
                  <a:lnTo>
                    <a:pt x="1023" y="187"/>
                  </a:lnTo>
                  <a:lnTo>
                    <a:pt x="1015" y="207"/>
                  </a:lnTo>
                  <a:lnTo>
                    <a:pt x="1008" y="223"/>
                  </a:lnTo>
                  <a:lnTo>
                    <a:pt x="999" y="234"/>
                  </a:lnTo>
                  <a:lnTo>
                    <a:pt x="988" y="241"/>
                  </a:lnTo>
                  <a:lnTo>
                    <a:pt x="976" y="243"/>
                  </a:lnTo>
                  <a:lnTo>
                    <a:pt x="970" y="243"/>
                  </a:lnTo>
                  <a:lnTo>
                    <a:pt x="966" y="244"/>
                  </a:lnTo>
                  <a:lnTo>
                    <a:pt x="962" y="245"/>
                  </a:lnTo>
                  <a:lnTo>
                    <a:pt x="959" y="247"/>
                  </a:lnTo>
                  <a:lnTo>
                    <a:pt x="957" y="250"/>
                  </a:lnTo>
                  <a:lnTo>
                    <a:pt x="958" y="255"/>
                  </a:lnTo>
                  <a:lnTo>
                    <a:pt x="961" y="261"/>
                  </a:lnTo>
                  <a:lnTo>
                    <a:pt x="971" y="271"/>
                  </a:lnTo>
                  <a:lnTo>
                    <a:pt x="983" y="281"/>
                  </a:lnTo>
                  <a:lnTo>
                    <a:pt x="995" y="289"/>
                  </a:lnTo>
                  <a:lnTo>
                    <a:pt x="1003" y="298"/>
                  </a:lnTo>
                  <a:lnTo>
                    <a:pt x="1008" y="306"/>
                  </a:lnTo>
                  <a:lnTo>
                    <a:pt x="1006" y="315"/>
                  </a:lnTo>
                  <a:lnTo>
                    <a:pt x="998" y="326"/>
                  </a:lnTo>
                  <a:lnTo>
                    <a:pt x="987" y="337"/>
                  </a:lnTo>
                  <a:lnTo>
                    <a:pt x="980" y="344"/>
                  </a:lnTo>
                  <a:lnTo>
                    <a:pt x="972" y="350"/>
                  </a:lnTo>
                  <a:lnTo>
                    <a:pt x="963" y="357"/>
                  </a:lnTo>
                  <a:lnTo>
                    <a:pt x="955" y="362"/>
                  </a:lnTo>
                  <a:lnTo>
                    <a:pt x="948" y="367"/>
                  </a:lnTo>
                  <a:lnTo>
                    <a:pt x="944" y="371"/>
                  </a:lnTo>
                  <a:lnTo>
                    <a:pt x="942" y="372"/>
                  </a:lnTo>
                  <a:lnTo>
                    <a:pt x="940" y="373"/>
                  </a:lnTo>
                  <a:lnTo>
                    <a:pt x="933" y="377"/>
                  </a:lnTo>
                  <a:lnTo>
                    <a:pt x="926" y="383"/>
                  </a:lnTo>
                  <a:lnTo>
                    <a:pt x="916" y="389"/>
                  </a:lnTo>
                  <a:lnTo>
                    <a:pt x="907" y="397"/>
                  </a:lnTo>
                  <a:lnTo>
                    <a:pt x="900" y="404"/>
                  </a:lnTo>
                  <a:lnTo>
                    <a:pt x="895" y="411"/>
                  </a:lnTo>
                  <a:lnTo>
                    <a:pt x="894" y="417"/>
                  </a:lnTo>
                  <a:lnTo>
                    <a:pt x="896" y="422"/>
                  </a:lnTo>
                  <a:lnTo>
                    <a:pt x="903" y="425"/>
                  </a:lnTo>
                  <a:lnTo>
                    <a:pt x="909" y="427"/>
                  </a:lnTo>
                  <a:lnTo>
                    <a:pt x="918" y="429"/>
                  </a:lnTo>
                  <a:lnTo>
                    <a:pt x="925" y="429"/>
                  </a:lnTo>
                  <a:lnTo>
                    <a:pt x="930" y="429"/>
                  </a:lnTo>
                  <a:lnTo>
                    <a:pt x="931" y="429"/>
                  </a:lnTo>
                  <a:lnTo>
                    <a:pt x="953" y="431"/>
                  </a:lnTo>
                  <a:lnTo>
                    <a:pt x="968" y="435"/>
                  </a:lnTo>
                  <a:lnTo>
                    <a:pt x="978" y="438"/>
                  </a:lnTo>
                  <a:lnTo>
                    <a:pt x="982" y="443"/>
                  </a:lnTo>
                  <a:lnTo>
                    <a:pt x="984" y="448"/>
                  </a:lnTo>
                  <a:lnTo>
                    <a:pt x="983" y="453"/>
                  </a:lnTo>
                  <a:lnTo>
                    <a:pt x="980" y="457"/>
                  </a:lnTo>
                  <a:lnTo>
                    <a:pt x="974" y="462"/>
                  </a:lnTo>
                  <a:lnTo>
                    <a:pt x="970" y="465"/>
                  </a:lnTo>
                  <a:lnTo>
                    <a:pt x="966" y="467"/>
                  </a:lnTo>
                  <a:lnTo>
                    <a:pt x="945" y="474"/>
                  </a:lnTo>
                  <a:lnTo>
                    <a:pt x="926" y="481"/>
                  </a:lnTo>
                  <a:lnTo>
                    <a:pt x="906" y="491"/>
                  </a:lnTo>
                  <a:lnTo>
                    <a:pt x="894" y="500"/>
                  </a:lnTo>
                  <a:lnTo>
                    <a:pt x="883" y="507"/>
                  </a:lnTo>
                  <a:lnTo>
                    <a:pt x="874" y="516"/>
                  </a:lnTo>
                  <a:lnTo>
                    <a:pt x="865" y="524"/>
                  </a:lnTo>
                  <a:lnTo>
                    <a:pt x="859" y="529"/>
                  </a:lnTo>
                  <a:lnTo>
                    <a:pt x="854" y="533"/>
                  </a:lnTo>
                  <a:lnTo>
                    <a:pt x="852" y="534"/>
                  </a:lnTo>
                  <a:lnTo>
                    <a:pt x="841" y="548"/>
                  </a:lnTo>
                  <a:lnTo>
                    <a:pt x="836" y="558"/>
                  </a:lnTo>
                  <a:lnTo>
                    <a:pt x="833" y="566"/>
                  </a:lnTo>
                  <a:lnTo>
                    <a:pt x="834" y="571"/>
                  </a:lnTo>
                  <a:lnTo>
                    <a:pt x="837" y="576"/>
                  </a:lnTo>
                  <a:lnTo>
                    <a:pt x="843" y="578"/>
                  </a:lnTo>
                  <a:lnTo>
                    <a:pt x="851" y="578"/>
                  </a:lnTo>
                  <a:lnTo>
                    <a:pt x="860" y="578"/>
                  </a:lnTo>
                  <a:lnTo>
                    <a:pt x="869" y="578"/>
                  </a:lnTo>
                  <a:lnTo>
                    <a:pt x="879" y="577"/>
                  </a:lnTo>
                  <a:lnTo>
                    <a:pt x="889" y="576"/>
                  </a:lnTo>
                  <a:lnTo>
                    <a:pt x="897" y="576"/>
                  </a:lnTo>
                  <a:lnTo>
                    <a:pt x="905" y="576"/>
                  </a:lnTo>
                  <a:lnTo>
                    <a:pt x="912" y="579"/>
                  </a:lnTo>
                  <a:lnTo>
                    <a:pt x="917" y="586"/>
                  </a:lnTo>
                  <a:lnTo>
                    <a:pt x="919" y="596"/>
                  </a:lnTo>
                  <a:lnTo>
                    <a:pt x="919" y="608"/>
                  </a:lnTo>
                  <a:lnTo>
                    <a:pt x="916" y="621"/>
                  </a:lnTo>
                  <a:lnTo>
                    <a:pt x="909" y="633"/>
                  </a:lnTo>
                  <a:lnTo>
                    <a:pt x="899" y="645"/>
                  </a:lnTo>
                  <a:lnTo>
                    <a:pt x="882" y="655"/>
                  </a:lnTo>
                  <a:lnTo>
                    <a:pt x="861" y="664"/>
                  </a:lnTo>
                  <a:lnTo>
                    <a:pt x="842" y="672"/>
                  </a:lnTo>
                  <a:lnTo>
                    <a:pt x="827" y="678"/>
                  </a:lnTo>
                  <a:lnTo>
                    <a:pt x="814" y="685"/>
                  </a:lnTo>
                  <a:lnTo>
                    <a:pt x="807" y="688"/>
                  </a:lnTo>
                  <a:lnTo>
                    <a:pt x="797" y="695"/>
                  </a:lnTo>
                  <a:lnTo>
                    <a:pt x="784" y="704"/>
                  </a:lnTo>
                  <a:lnTo>
                    <a:pt x="772" y="716"/>
                  </a:lnTo>
                  <a:lnTo>
                    <a:pt x="760" y="729"/>
                  </a:lnTo>
                  <a:lnTo>
                    <a:pt x="757" y="738"/>
                  </a:lnTo>
                  <a:lnTo>
                    <a:pt x="758" y="743"/>
                  </a:lnTo>
                  <a:lnTo>
                    <a:pt x="763" y="747"/>
                  </a:lnTo>
                  <a:lnTo>
                    <a:pt x="772" y="749"/>
                  </a:lnTo>
                  <a:lnTo>
                    <a:pt x="783" y="750"/>
                  </a:lnTo>
                  <a:lnTo>
                    <a:pt x="796" y="750"/>
                  </a:lnTo>
                  <a:lnTo>
                    <a:pt x="809" y="750"/>
                  </a:lnTo>
                  <a:lnTo>
                    <a:pt x="823" y="750"/>
                  </a:lnTo>
                  <a:lnTo>
                    <a:pt x="837" y="751"/>
                  </a:lnTo>
                  <a:lnTo>
                    <a:pt x="852" y="750"/>
                  </a:lnTo>
                  <a:lnTo>
                    <a:pt x="867" y="746"/>
                  </a:lnTo>
                  <a:lnTo>
                    <a:pt x="883" y="740"/>
                  </a:lnTo>
                  <a:lnTo>
                    <a:pt x="897" y="736"/>
                  </a:lnTo>
                  <a:lnTo>
                    <a:pt x="909" y="734"/>
                  </a:lnTo>
                  <a:lnTo>
                    <a:pt x="923" y="737"/>
                  </a:lnTo>
                  <a:lnTo>
                    <a:pt x="933" y="740"/>
                  </a:lnTo>
                  <a:lnTo>
                    <a:pt x="939" y="747"/>
                  </a:lnTo>
                  <a:lnTo>
                    <a:pt x="943" y="755"/>
                  </a:lnTo>
                  <a:lnTo>
                    <a:pt x="943" y="767"/>
                  </a:lnTo>
                  <a:lnTo>
                    <a:pt x="939" y="779"/>
                  </a:lnTo>
                  <a:lnTo>
                    <a:pt x="930" y="790"/>
                  </a:lnTo>
                  <a:lnTo>
                    <a:pt x="918" y="801"/>
                  </a:lnTo>
                  <a:lnTo>
                    <a:pt x="908" y="810"/>
                  </a:lnTo>
                  <a:lnTo>
                    <a:pt x="899" y="815"/>
                  </a:lnTo>
                  <a:lnTo>
                    <a:pt x="897" y="816"/>
                  </a:lnTo>
                  <a:lnTo>
                    <a:pt x="879" y="826"/>
                  </a:lnTo>
                  <a:lnTo>
                    <a:pt x="863" y="835"/>
                  </a:lnTo>
                  <a:lnTo>
                    <a:pt x="848" y="841"/>
                  </a:lnTo>
                  <a:lnTo>
                    <a:pt x="837" y="845"/>
                  </a:lnTo>
                  <a:lnTo>
                    <a:pt x="807" y="863"/>
                  </a:lnTo>
                  <a:lnTo>
                    <a:pt x="774" y="881"/>
                  </a:lnTo>
                  <a:lnTo>
                    <a:pt x="741" y="902"/>
                  </a:lnTo>
                  <a:lnTo>
                    <a:pt x="707" y="923"/>
                  </a:lnTo>
                  <a:lnTo>
                    <a:pt x="675" y="945"/>
                  </a:lnTo>
                  <a:lnTo>
                    <a:pt x="646" y="968"/>
                  </a:lnTo>
                  <a:lnTo>
                    <a:pt x="620" y="989"/>
                  </a:lnTo>
                  <a:lnTo>
                    <a:pt x="599" y="1010"/>
                  </a:lnTo>
                  <a:lnTo>
                    <a:pt x="588" y="1023"/>
                  </a:lnTo>
                  <a:lnTo>
                    <a:pt x="583" y="1036"/>
                  </a:lnTo>
                  <a:lnTo>
                    <a:pt x="582" y="1046"/>
                  </a:lnTo>
                  <a:lnTo>
                    <a:pt x="584" y="1055"/>
                  </a:lnTo>
                  <a:lnTo>
                    <a:pt x="589" y="1060"/>
                  </a:lnTo>
                  <a:lnTo>
                    <a:pt x="595" y="1064"/>
                  </a:lnTo>
                  <a:lnTo>
                    <a:pt x="601" y="1065"/>
                  </a:lnTo>
                  <a:lnTo>
                    <a:pt x="608" y="1064"/>
                  </a:lnTo>
                  <a:lnTo>
                    <a:pt x="616" y="1060"/>
                  </a:lnTo>
                  <a:lnTo>
                    <a:pt x="627" y="1056"/>
                  </a:lnTo>
                  <a:lnTo>
                    <a:pt x="639" y="1051"/>
                  </a:lnTo>
                  <a:lnTo>
                    <a:pt x="654" y="1048"/>
                  </a:lnTo>
                  <a:lnTo>
                    <a:pt x="670" y="1048"/>
                  </a:lnTo>
                  <a:lnTo>
                    <a:pt x="690" y="1050"/>
                  </a:lnTo>
                  <a:lnTo>
                    <a:pt x="710" y="1052"/>
                  </a:lnTo>
                  <a:lnTo>
                    <a:pt x="733" y="1050"/>
                  </a:lnTo>
                  <a:lnTo>
                    <a:pt x="756" y="1047"/>
                  </a:lnTo>
                  <a:lnTo>
                    <a:pt x="779" y="1041"/>
                  </a:lnTo>
                  <a:lnTo>
                    <a:pt x="800" y="1036"/>
                  </a:lnTo>
                  <a:lnTo>
                    <a:pt x="800" y="1036"/>
                  </a:lnTo>
                  <a:lnTo>
                    <a:pt x="811" y="1033"/>
                  </a:lnTo>
                  <a:lnTo>
                    <a:pt x="822" y="1025"/>
                  </a:lnTo>
                  <a:lnTo>
                    <a:pt x="833" y="1017"/>
                  </a:lnTo>
                  <a:lnTo>
                    <a:pt x="842" y="1008"/>
                  </a:lnTo>
                  <a:lnTo>
                    <a:pt x="851" y="1001"/>
                  </a:lnTo>
                  <a:lnTo>
                    <a:pt x="859" y="996"/>
                  </a:lnTo>
                  <a:lnTo>
                    <a:pt x="865" y="995"/>
                  </a:lnTo>
                  <a:lnTo>
                    <a:pt x="870" y="999"/>
                  </a:lnTo>
                  <a:lnTo>
                    <a:pt x="878" y="1017"/>
                  </a:lnTo>
                  <a:lnTo>
                    <a:pt x="879" y="1035"/>
                  </a:lnTo>
                  <a:lnTo>
                    <a:pt x="876" y="1052"/>
                  </a:lnTo>
                  <a:lnTo>
                    <a:pt x="868" y="1069"/>
                  </a:lnTo>
                  <a:lnTo>
                    <a:pt x="860" y="1085"/>
                  </a:lnTo>
                  <a:lnTo>
                    <a:pt x="850" y="1099"/>
                  </a:lnTo>
                  <a:lnTo>
                    <a:pt x="839" y="1110"/>
                  </a:lnTo>
                  <a:lnTo>
                    <a:pt x="832" y="1118"/>
                  </a:lnTo>
                  <a:lnTo>
                    <a:pt x="814" y="1137"/>
                  </a:lnTo>
                  <a:lnTo>
                    <a:pt x="793" y="1155"/>
                  </a:lnTo>
                  <a:lnTo>
                    <a:pt x="768" y="1173"/>
                  </a:lnTo>
                  <a:lnTo>
                    <a:pt x="741" y="1189"/>
                  </a:lnTo>
                  <a:lnTo>
                    <a:pt x="715" y="1205"/>
                  </a:lnTo>
                  <a:lnTo>
                    <a:pt x="689" y="1220"/>
                  </a:lnTo>
                  <a:lnTo>
                    <a:pt x="666" y="1234"/>
                  </a:lnTo>
                  <a:lnTo>
                    <a:pt x="648" y="1248"/>
                  </a:lnTo>
                  <a:lnTo>
                    <a:pt x="628" y="1266"/>
                  </a:lnTo>
                  <a:lnTo>
                    <a:pt x="613" y="1285"/>
                  </a:lnTo>
                  <a:lnTo>
                    <a:pt x="599" y="1308"/>
                  </a:lnTo>
                  <a:lnTo>
                    <a:pt x="588" y="1334"/>
                  </a:lnTo>
                  <a:lnTo>
                    <a:pt x="580" y="1364"/>
                  </a:lnTo>
                  <a:lnTo>
                    <a:pt x="572" y="1400"/>
                  </a:lnTo>
                  <a:lnTo>
                    <a:pt x="567" y="1440"/>
                  </a:lnTo>
                  <a:lnTo>
                    <a:pt x="564" y="1461"/>
                  </a:lnTo>
                  <a:lnTo>
                    <a:pt x="564" y="1476"/>
                  </a:lnTo>
                  <a:lnTo>
                    <a:pt x="567" y="1486"/>
                  </a:lnTo>
                  <a:lnTo>
                    <a:pt x="569" y="1492"/>
                  </a:lnTo>
                  <a:lnTo>
                    <a:pt x="573" y="1494"/>
                  </a:lnTo>
                  <a:lnTo>
                    <a:pt x="579" y="1494"/>
                  </a:lnTo>
                  <a:lnTo>
                    <a:pt x="584" y="1491"/>
                  </a:lnTo>
                  <a:lnTo>
                    <a:pt x="589" y="1488"/>
                  </a:lnTo>
                  <a:lnTo>
                    <a:pt x="594" y="1483"/>
                  </a:lnTo>
                  <a:lnTo>
                    <a:pt x="599" y="1478"/>
                  </a:lnTo>
                  <a:lnTo>
                    <a:pt x="602" y="1474"/>
                  </a:lnTo>
                  <a:lnTo>
                    <a:pt x="604" y="1471"/>
                  </a:lnTo>
                  <a:lnTo>
                    <a:pt x="606" y="1470"/>
                  </a:lnTo>
                  <a:lnTo>
                    <a:pt x="611" y="1463"/>
                  </a:lnTo>
                  <a:lnTo>
                    <a:pt x="620" y="1454"/>
                  </a:lnTo>
                  <a:lnTo>
                    <a:pt x="629" y="1446"/>
                  </a:lnTo>
                  <a:lnTo>
                    <a:pt x="642" y="1438"/>
                  </a:lnTo>
                  <a:lnTo>
                    <a:pt x="657" y="1429"/>
                  </a:lnTo>
                  <a:lnTo>
                    <a:pt x="677" y="1424"/>
                  </a:lnTo>
                  <a:lnTo>
                    <a:pt x="700" y="1420"/>
                  </a:lnTo>
                  <a:lnTo>
                    <a:pt x="727" y="1418"/>
                  </a:lnTo>
                  <a:lnTo>
                    <a:pt x="753" y="1416"/>
                  </a:lnTo>
                  <a:lnTo>
                    <a:pt x="774" y="1414"/>
                  </a:lnTo>
                  <a:lnTo>
                    <a:pt x="792" y="1410"/>
                  </a:lnTo>
                  <a:lnTo>
                    <a:pt x="806" y="1405"/>
                  </a:lnTo>
                  <a:lnTo>
                    <a:pt x="816" y="1399"/>
                  </a:lnTo>
                  <a:lnTo>
                    <a:pt x="827" y="1393"/>
                  </a:lnTo>
                  <a:lnTo>
                    <a:pt x="836" y="1386"/>
                  </a:lnTo>
                  <a:lnTo>
                    <a:pt x="846" y="1380"/>
                  </a:lnTo>
                  <a:lnTo>
                    <a:pt x="857" y="1374"/>
                  </a:lnTo>
                  <a:lnTo>
                    <a:pt x="866" y="1373"/>
                  </a:lnTo>
                  <a:lnTo>
                    <a:pt x="872" y="1374"/>
                  </a:lnTo>
                  <a:lnTo>
                    <a:pt x="875" y="1379"/>
                  </a:lnTo>
                  <a:lnTo>
                    <a:pt x="876" y="1385"/>
                  </a:lnTo>
                  <a:lnTo>
                    <a:pt x="876" y="1392"/>
                  </a:lnTo>
                  <a:lnTo>
                    <a:pt x="875" y="1399"/>
                  </a:lnTo>
                  <a:lnTo>
                    <a:pt x="874" y="1407"/>
                  </a:lnTo>
                  <a:lnTo>
                    <a:pt x="872" y="1412"/>
                  </a:lnTo>
                  <a:lnTo>
                    <a:pt x="870" y="1416"/>
                  </a:lnTo>
                  <a:lnTo>
                    <a:pt x="869" y="1418"/>
                  </a:lnTo>
                  <a:lnTo>
                    <a:pt x="857" y="1439"/>
                  </a:lnTo>
                  <a:lnTo>
                    <a:pt x="845" y="1457"/>
                  </a:lnTo>
                  <a:lnTo>
                    <a:pt x="829" y="1471"/>
                  </a:lnTo>
                  <a:lnTo>
                    <a:pt x="812" y="1483"/>
                  </a:lnTo>
                  <a:lnTo>
                    <a:pt x="794" y="1492"/>
                  </a:lnTo>
                  <a:lnTo>
                    <a:pt x="775" y="1501"/>
                  </a:lnTo>
                  <a:lnTo>
                    <a:pt x="755" y="1510"/>
                  </a:lnTo>
                  <a:lnTo>
                    <a:pt x="734" y="1520"/>
                  </a:lnTo>
                  <a:lnTo>
                    <a:pt x="713" y="1532"/>
                  </a:lnTo>
                  <a:lnTo>
                    <a:pt x="708" y="1537"/>
                  </a:lnTo>
                  <a:lnTo>
                    <a:pt x="703" y="1541"/>
                  </a:lnTo>
                  <a:lnTo>
                    <a:pt x="696" y="1546"/>
                  </a:lnTo>
                  <a:lnTo>
                    <a:pt x="689" y="1555"/>
                  </a:lnTo>
                  <a:lnTo>
                    <a:pt x="679" y="1566"/>
                  </a:lnTo>
                  <a:lnTo>
                    <a:pt x="673" y="1575"/>
                  </a:lnTo>
                  <a:lnTo>
                    <a:pt x="670" y="1581"/>
                  </a:lnTo>
                  <a:lnTo>
                    <a:pt x="672" y="1587"/>
                  </a:lnTo>
                  <a:lnTo>
                    <a:pt x="674" y="1590"/>
                  </a:lnTo>
                  <a:lnTo>
                    <a:pt x="679" y="1591"/>
                  </a:lnTo>
                  <a:lnTo>
                    <a:pt x="684" y="1591"/>
                  </a:lnTo>
                  <a:lnTo>
                    <a:pt x="697" y="1591"/>
                  </a:lnTo>
                  <a:lnTo>
                    <a:pt x="714" y="1594"/>
                  </a:lnTo>
                  <a:lnTo>
                    <a:pt x="731" y="1596"/>
                  </a:lnTo>
                  <a:lnTo>
                    <a:pt x="749" y="1597"/>
                  </a:lnTo>
                  <a:lnTo>
                    <a:pt x="768" y="1596"/>
                  </a:lnTo>
                  <a:lnTo>
                    <a:pt x="786" y="1592"/>
                  </a:lnTo>
                  <a:lnTo>
                    <a:pt x="806" y="1587"/>
                  </a:lnTo>
                  <a:lnTo>
                    <a:pt x="826" y="1579"/>
                  </a:lnTo>
                  <a:lnTo>
                    <a:pt x="840" y="1571"/>
                  </a:lnTo>
                  <a:lnTo>
                    <a:pt x="852" y="1564"/>
                  </a:lnTo>
                  <a:lnTo>
                    <a:pt x="862" y="1557"/>
                  </a:lnTo>
                  <a:lnTo>
                    <a:pt x="872" y="1552"/>
                  </a:lnTo>
                  <a:lnTo>
                    <a:pt x="880" y="1551"/>
                  </a:lnTo>
                  <a:lnTo>
                    <a:pt x="890" y="1554"/>
                  </a:lnTo>
                  <a:lnTo>
                    <a:pt x="895" y="1559"/>
                  </a:lnTo>
                  <a:lnTo>
                    <a:pt x="899" y="1568"/>
                  </a:lnTo>
                  <a:lnTo>
                    <a:pt x="900" y="1578"/>
                  </a:lnTo>
                  <a:lnTo>
                    <a:pt x="899" y="1587"/>
                  </a:lnTo>
                  <a:lnTo>
                    <a:pt x="896" y="1595"/>
                  </a:lnTo>
                  <a:lnTo>
                    <a:pt x="894" y="1605"/>
                  </a:lnTo>
                  <a:lnTo>
                    <a:pt x="889" y="1617"/>
                  </a:lnTo>
                  <a:lnTo>
                    <a:pt x="881" y="1629"/>
                  </a:lnTo>
                  <a:lnTo>
                    <a:pt x="874" y="1640"/>
                  </a:lnTo>
                  <a:lnTo>
                    <a:pt x="867" y="1648"/>
                  </a:lnTo>
                  <a:lnTo>
                    <a:pt x="860" y="1656"/>
                  </a:lnTo>
                  <a:lnTo>
                    <a:pt x="848" y="1665"/>
                  </a:lnTo>
                  <a:lnTo>
                    <a:pt x="833" y="1675"/>
                  </a:lnTo>
                  <a:lnTo>
                    <a:pt x="816" y="1687"/>
                  </a:lnTo>
                  <a:lnTo>
                    <a:pt x="798" y="1700"/>
                  </a:lnTo>
                  <a:lnTo>
                    <a:pt x="779" y="1712"/>
                  </a:lnTo>
                  <a:lnTo>
                    <a:pt x="760" y="1724"/>
                  </a:lnTo>
                  <a:lnTo>
                    <a:pt x="743" y="1734"/>
                  </a:lnTo>
                  <a:lnTo>
                    <a:pt x="729" y="1743"/>
                  </a:lnTo>
                  <a:lnTo>
                    <a:pt x="716" y="1749"/>
                  </a:lnTo>
                  <a:lnTo>
                    <a:pt x="703" y="1756"/>
                  </a:lnTo>
                  <a:lnTo>
                    <a:pt x="701" y="1757"/>
                  </a:lnTo>
                  <a:lnTo>
                    <a:pt x="699" y="1758"/>
                  </a:lnTo>
                  <a:lnTo>
                    <a:pt x="680" y="1770"/>
                  </a:lnTo>
                  <a:lnTo>
                    <a:pt x="663" y="1783"/>
                  </a:lnTo>
                  <a:lnTo>
                    <a:pt x="650" y="1795"/>
                  </a:lnTo>
                  <a:lnTo>
                    <a:pt x="638" y="1805"/>
                  </a:lnTo>
                  <a:lnTo>
                    <a:pt x="629" y="1814"/>
                  </a:lnTo>
                  <a:lnTo>
                    <a:pt x="625" y="1821"/>
                  </a:lnTo>
                  <a:lnTo>
                    <a:pt x="623" y="1823"/>
                  </a:lnTo>
                  <a:lnTo>
                    <a:pt x="620" y="1827"/>
                  </a:lnTo>
                  <a:lnTo>
                    <a:pt x="616" y="1833"/>
                  </a:lnTo>
                  <a:lnTo>
                    <a:pt x="612" y="1839"/>
                  </a:lnTo>
                  <a:lnTo>
                    <a:pt x="609" y="1847"/>
                  </a:lnTo>
                  <a:lnTo>
                    <a:pt x="604" y="1855"/>
                  </a:lnTo>
                  <a:lnTo>
                    <a:pt x="602" y="1863"/>
                  </a:lnTo>
                  <a:lnTo>
                    <a:pt x="601" y="1869"/>
                  </a:lnTo>
                  <a:lnTo>
                    <a:pt x="601" y="1875"/>
                  </a:lnTo>
                  <a:lnTo>
                    <a:pt x="603" y="1878"/>
                  </a:lnTo>
                  <a:lnTo>
                    <a:pt x="609" y="1879"/>
                  </a:lnTo>
                  <a:lnTo>
                    <a:pt x="617" y="1877"/>
                  </a:lnTo>
                  <a:lnTo>
                    <a:pt x="629" y="1872"/>
                  </a:lnTo>
                  <a:lnTo>
                    <a:pt x="649" y="1865"/>
                  </a:lnTo>
                  <a:lnTo>
                    <a:pt x="669" y="1863"/>
                  </a:lnTo>
                  <a:lnTo>
                    <a:pt x="690" y="1864"/>
                  </a:lnTo>
                  <a:lnTo>
                    <a:pt x="712" y="1867"/>
                  </a:lnTo>
                  <a:lnTo>
                    <a:pt x="731" y="1870"/>
                  </a:lnTo>
                  <a:lnTo>
                    <a:pt x="750" y="1875"/>
                  </a:lnTo>
                  <a:lnTo>
                    <a:pt x="769" y="1877"/>
                  </a:lnTo>
                  <a:lnTo>
                    <a:pt x="785" y="1877"/>
                  </a:lnTo>
                  <a:lnTo>
                    <a:pt x="798" y="1874"/>
                  </a:lnTo>
                  <a:lnTo>
                    <a:pt x="806" y="1872"/>
                  </a:lnTo>
                  <a:lnTo>
                    <a:pt x="810" y="1874"/>
                  </a:lnTo>
                  <a:lnTo>
                    <a:pt x="812" y="1879"/>
                  </a:lnTo>
                  <a:lnTo>
                    <a:pt x="813" y="1887"/>
                  </a:lnTo>
                  <a:lnTo>
                    <a:pt x="813" y="1894"/>
                  </a:lnTo>
                  <a:lnTo>
                    <a:pt x="813" y="1902"/>
                  </a:lnTo>
                  <a:lnTo>
                    <a:pt x="812" y="1907"/>
                  </a:lnTo>
                  <a:lnTo>
                    <a:pt x="812" y="1911"/>
                  </a:lnTo>
                  <a:lnTo>
                    <a:pt x="811" y="1926"/>
                  </a:lnTo>
                  <a:lnTo>
                    <a:pt x="809" y="1938"/>
                  </a:lnTo>
                  <a:lnTo>
                    <a:pt x="807" y="1945"/>
                  </a:lnTo>
                  <a:lnTo>
                    <a:pt x="801" y="1956"/>
                  </a:lnTo>
                  <a:lnTo>
                    <a:pt x="795" y="1965"/>
                  </a:lnTo>
                  <a:lnTo>
                    <a:pt x="787" y="1971"/>
                  </a:lnTo>
                  <a:lnTo>
                    <a:pt x="779" y="1977"/>
                  </a:lnTo>
                  <a:lnTo>
                    <a:pt x="768" y="1981"/>
                  </a:lnTo>
                  <a:lnTo>
                    <a:pt x="755" y="1986"/>
                  </a:lnTo>
                  <a:lnTo>
                    <a:pt x="739" y="1994"/>
                  </a:lnTo>
                  <a:lnTo>
                    <a:pt x="718" y="2002"/>
                  </a:lnTo>
                  <a:lnTo>
                    <a:pt x="370" y="2002"/>
                  </a:lnTo>
                  <a:lnTo>
                    <a:pt x="0" y="1630"/>
                  </a:lnTo>
                  <a:lnTo>
                    <a:pt x="0" y="419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5" name="Freeform 80"/>
            <p:cNvSpPr>
              <a:spLocks noEditPoints="1"/>
            </p:cNvSpPr>
            <p:nvPr/>
          </p:nvSpPr>
          <p:spPr bwMode="auto">
            <a:xfrm>
              <a:off x="5100" y="52"/>
              <a:ext cx="392" cy="592"/>
            </a:xfrm>
            <a:custGeom>
              <a:avLst/>
              <a:gdLst>
                <a:gd name="T0" fmla="*/ 466 w 2349"/>
                <a:gd name="T1" fmla="*/ 2183 h 3553"/>
                <a:gd name="T2" fmla="*/ 690 w 2349"/>
                <a:gd name="T3" fmla="*/ 2237 h 3553"/>
                <a:gd name="T4" fmla="*/ 678 w 2349"/>
                <a:gd name="T5" fmla="*/ 2270 h 3553"/>
                <a:gd name="T6" fmla="*/ 698 w 2349"/>
                <a:gd name="T7" fmla="*/ 2280 h 3553"/>
                <a:gd name="T8" fmla="*/ 772 w 2349"/>
                <a:gd name="T9" fmla="*/ 2271 h 3553"/>
                <a:gd name="T10" fmla="*/ 849 w 2349"/>
                <a:gd name="T11" fmla="*/ 2243 h 3553"/>
                <a:gd name="T12" fmla="*/ 896 w 2349"/>
                <a:gd name="T13" fmla="*/ 2229 h 3553"/>
                <a:gd name="T14" fmla="*/ 931 w 2349"/>
                <a:gd name="T15" fmla="*/ 2255 h 3553"/>
                <a:gd name="T16" fmla="*/ 886 w 2349"/>
                <a:gd name="T17" fmla="*/ 2326 h 3553"/>
                <a:gd name="T18" fmla="*/ 795 w 2349"/>
                <a:gd name="T19" fmla="*/ 2363 h 3553"/>
                <a:gd name="T20" fmla="*/ 722 w 2349"/>
                <a:gd name="T21" fmla="*/ 2384 h 3553"/>
                <a:gd name="T22" fmla="*/ 711 w 2349"/>
                <a:gd name="T23" fmla="*/ 2409 h 3553"/>
                <a:gd name="T24" fmla="*/ 722 w 2349"/>
                <a:gd name="T25" fmla="*/ 2425 h 3553"/>
                <a:gd name="T26" fmla="*/ 692 w 2349"/>
                <a:gd name="T27" fmla="*/ 2452 h 3553"/>
                <a:gd name="T28" fmla="*/ 532 w 2349"/>
                <a:gd name="T29" fmla="*/ 3492 h 3553"/>
                <a:gd name="T30" fmla="*/ 1883 w 2349"/>
                <a:gd name="T31" fmla="*/ 1425 h 3553"/>
                <a:gd name="T32" fmla="*/ 1462 w 2349"/>
                <a:gd name="T33" fmla="*/ 1367 h 3553"/>
                <a:gd name="T34" fmla="*/ 1412 w 2349"/>
                <a:gd name="T35" fmla="*/ 1330 h 3553"/>
                <a:gd name="T36" fmla="*/ 1359 w 2349"/>
                <a:gd name="T37" fmla="*/ 1269 h 3553"/>
                <a:gd name="T38" fmla="*/ 1340 w 2349"/>
                <a:gd name="T39" fmla="*/ 1222 h 3553"/>
                <a:gd name="T40" fmla="*/ 1352 w 2349"/>
                <a:gd name="T41" fmla="*/ 1197 h 3553"/>
                <a:gd name="T42" fmla="*/ 1452 w 2349"/>
                <a:gd name="T43" fmla="*/ 1231 h 3553"/>
                <a:gd name="T44" fmla="*/ 1558 w 2349"/>
                <a:gd name="T45" fmla="*/ 1242 h 3553"/>
                <a:gd name="T46" fmla="*/ 1593 w 2349"/>
                <a:gd name="T47" fmla="*/ 1246 h 3553"/>
                <a:gd name="T48" fmla="*/ 1616 w 2349"/>
                <a:gd name="T49" fmla="*/ 1255 h 3553"/>
                <a:gd name="T50" fmla="*/ 1636 w 2349"/>
                <a:gd name="T51" fmla="*/ 1252 h 3553"/>
                <a:gd name="T52" fmla="*/ 1638 w 2349"/>
                <a:gd name="T53" fmla="*/ 1218 h 3553"/>
                <a:gd name="T54" fmla="*/ 2289 w 2349"/>
                <a:gd name="T55" fmla="*/ 1161 h 3553"/>
                <a:gd name="T56" fmla="*/ 507 w 2349"/>
                <a:gd name="T57" fmla="*/ 0 h 3553"/>
                <a:gd name="T58" fmla="*/ 1682 w 2349"/>
                <a:gd name="T59" fmla="*/ 1222 h 3553"/>
                <a:gd name="T60" fmla="*/ 1678 w 2349"/>
                <a:gd name="T61" fmla="*/ 1263 h 3553"/>
                <a:gd name="T62" fmla="*/ 1624 w 2349"/>
                <a:gd name="T63" fmla="*/ 1298 h 3553"/>
                <a:gd name="T64" fmla="*/ 1592 w 2349"/>
                <a:gd name="T65" fmla="*/ 1288 h 3553"/>
                <a:gd name="T66" fmla="*/ 1569 w 2349"/>
                <a:gd name="T67" fmla="*/ 1283 h 3553"/>
                <a:gd name="T68" fmla="*/ 1534 w 2349"/>
                <a:gd name="T69" fmla="*/ 1282 h 3553"/>
                <a:gd name="T70" fmla="*/ 1404 w 2349"/>
                <a:gd name="T71" fmla="*/ 1261 h 3553"/>
                <a:gd name="T72" fmla="*/ 1440 w 2349"/>
                <a:gd name="T73" fmla="*/ 1300 h 3553"/>
                <a:gd name="T74" fmla="*/ 1479 w 2349"/>
                <a:gd name="T75" fmla="*/ 1329 h 3553"/>
                <a:gd name="T76" fmla="*/ 1534 w 2349"/>
                <a:gd name="T77" fmla="*/ 1364 h 3553"/>
                <a:gd name="T78" fmla="*/ 1842 w 2349"/>
                <a:gd name="T79" fmla="*/ 3553 h 3553"/>
                <a:gd name="T80" fmla="*/ 671 w 2349"/>
                <a:gd name="T81" fmla="*/ 2391 h 3553"/>
                <a:gd name="T82" fmla="*/ 689 w 2349"/>
                <a:gd name="T83" fmla="*/ 2360 h 3553"/>
                <a:gd name="T84" fmla="*/ 743 w 2349"/>
                <a:gd name="T85" fmla="*/ 2331 h 3553"/>
                <a:gd name="T86" fmla="*/ 753 w 2349"/>
                <a:gd name="T87" fmla="*/ 2317 h 3553"/>
                <a:gd name="T88" fmla="*/ 711 w 2349"/>
                <a:gd name="T89" fmla="*/ 2320 h 3553"/>
                <a:gd name="T90" fmla="*/ 668 w 2349"/>
                <a:gd name="T91" fmla="*/ 2315 h 3553"/>
                <a:gd name="T92" fmla="*/ 638 w 2349"/>
                <a:gd name="T93" fmla="*/ 2269 h 3553"/>
                <a:gd name="T94" fmla="*/ 0 w 2349"/>
                <a:gd name="T95" fmla="*/ 1802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9" h="3553">
                  <a:moveTo>
                    <a:pt x="532" y="60"/>
                  </a:moveTo>
                  <a:lnTo>
                    <a:pt x="61" y="514"/>
                  </a:lnTo>
                  <a:lnTo>
                    <a:pt x="61" y="1777"/>
                  </a:lnTo>
                  <a:lnTo>
                    <a:pt x="466" y="2183"/>
                  </a:lnTo>
                  <a:lnTo>
                    <a:pt x="728" y="2183"/>
                  </a:lnTo>
                  <a:lnTo>
                    <a:pt x="709" y="2203"/>
                  </a:lnTo>
                  <a:lnTo>
                    <a:pt x="697" y="2221"/>
                  </a:lnTo>
                  <a:lnTo>
                    <a:pt x="690" y="2237"/>
                  </a:lnTo>
                  <a:lnTo>
                    <a:pt x="684" y="2249"/>
                  </a:lnTo>
                  <a:lnTo>
                    <a:pt x="682" y="2258"/>
                  </a:lnTo>
                  <a:lnTo>
                    <a:pt x="679" y="2265"/>
                  </a:lnTo>
                  <a:lnTo>
                    <a:pt x="678" y="2270"/>
                  </a:lnTo>
                  <a:lnTo>
                    <a:pt x="679" y="2274"/>
                  </a:lnTo>
                  <a:lnTo>
                    <a:pt x="682" y="2278"/>
                  </a:lnTo>
                  <a:lnTo>
                    <a:pt x="689" y="2280"/>
                  </a:lnTo>
                  <a:lnTo>
                    <a:pt x="698" y="2280"/>
                  </a:lnTo>
                  <a:lnTo>
                    <a:pt x="713" y="2279"/>
                  </a:lnTo>
                  <a:lnTo>
                    <a:pt x="731" y="2278"/>
                  </a:lnTo>
                  <a:lnTo>
                    <a:pt x="756" y="2274"/>
                  </a:lnTo>
                  <a:lnTo>
                    <a:pt x="772" y="2271"/>
                  </a:lnTo>
                  <a:lnTo>
                    <a:pt x="791" y="2266"/>
                  </a:lnTo>
                  <a:lnTo>
                    <a:pt x="811" y="2259"/>
                  </a:lnTo>
                  <a:lnTo>
                    <a:pt x="830" y="2252"/>
                  </a:lnTo>
                  <a:lnTo>
                    <a:pt x="849" y="2243"/>
                  </a:lnTo>
                  <a:lnTo>
                    <a:pt x="863" y="2235"/>
                  </a:lnTo>
                  <a:lnTo>
                    <a:pt x="874" y="2230"/>
                  </a:lnTo>
                  <a:lnTo>
                    <a:pt x="884" y="2228"/>
                  </a:lnTo>
                  <a:lnTo>
                    <a:pt x="896" y="2229"/>
                  </a:lnTo>
                  <a:lnTo>
                    <a:pt x="908" y="2232"/>
                  </a:lnTo>
                  <a:lnTo>
                    <a:pt x="918" y="2237"/>
                  </a:lnTo>
                  <a:lnTo>
                    <a:pt x="926" y="2245"/>
                  </a:lnTo>
                  <a:lnTo>
                    <a:pt x="931" y="2255"/>
                  </a:lnTo>
                  <a:lnTo>
                    <a:pt x="931" y="2268"/>
                  </a:lnTo>
                  <a:lnTo>
                    <a:pt x="920" y="2289"/>
                  </a:lnTo>
                  <a:lnTo>
                    <a:pt x="904" y="2309"/>
                  </a:lnTo>
                  <a:lnTo>
                    <a:pt x="886" y="2326"/>
                  </a:lnTo>
                  <a:lnTo>
                    <a:pt x="865" y="2339"/>
                  </a:lnTo>
                  <a:lnTo>
                    <a:pt x="842" y="2350"/>
                  </a:lnTo>
                  <a:lnTo>
                    <a:pt x="820" y="2359"/>
                  </a:lnTo>
                  <a:lnTo>
                    <a:pt x="795" y="2363"/>
                  </a:lnTo>
                  <a:lnTo>
                    <a:pt x="769" y="2368"/>
                  </a:lnTo>
                  <a:lnTo>
                    <a:pt x="748" y="2372"/>
                  </a:lnTo>
                  <a:lnTo>
                    <a:pt x="733" y="2378"/>
                  </a:lnTo>
                  <a:lnTo>
                    <a:pt x="722" y="2384"/>
                  </a:lnTo>
                  <a:lnTo>
                    <a:pt x="716" y="2390"/>
                  </a:lnTo>
                  <a:lnTo>
                    <a:pt x="711" y="2397"/>
                  </a:lnTo>
                  <a:lnTo>
                    <a:pt x="711" y="2403"/>
                  </a:lnTo>
                  <a:lnTo>
                    <a:pt x="711" y="2409"/>
                  </a:lnTo>
                  <a:lnTo>
                    <a:pt x="714" y="2414"/>
                  </a:lnTo>
                  <a:lnTo>
                    <a:pt x="717" y="2420"/>
                  </a:lnTo>
                  <a:lnTo>
                    <a:pt x="720" y="2423"/>
                  </a:lnTo>
                  <a:lnTo>
                    <a:pt x="722" y="2425"/>
                  </a:lnTo>
                  <a:lnTo>
                    <a:pt x="722" y="2426"/>
                  </a:lnTo>
                  <a:lnTo>
                    <a:pt x="741" y="2439"/>
                  </a:lnTo>
                  <a:lnTo>
                    <a:pt x="754" y="2452"/>
                  </a:lnTo>
                  <a:lnTo>
                    <a:pt x="692" y="2452"/>
                  </a:lnTo>
                  <a:lnTo>
                    <a:pt x="692" y="2452"/>
                  </a:lnTo>
                  <a:lnTo>
                    <a:pt x="61" y="2452"/>
                  </a:lnTo>
                  <a:lnTo>
                    <a:pt x="61" y="3037"/>
                  </a:lnTo>
                  <a:lnTo>
                    <a:pt x="532" y="3492"/>
                  </a:lnTo>
                  <a:lnTo>
                    <a:pt x="1818" y="3492"/>
                  </a:lnTo>
                  <a:lnTo>
                    <a:pt x="2289" y="3037"/>
                  </a:lnTo>
                  <a:lnTo>
                    <a:pt x="2289" y="1831"/>
                  </a:lnTo>
                  <a:lnTo>
                    <a:pt x="1883" y="1425"/>
                  </a:lnTo>
                  <a:lnTo>
                    <a:pt x="1556" y="1425"/>
                  </a:lnTo>
                  <a:lnTo>
                    <a:pt x="1527" y="1406"/>
                  </a:lnTo>
                  <a:lnTo>
                    <a:pt x="1495" y="1388"/>
                  </a:lnTo>
                  <a:lnTo>
                    <a:pt x="1462" y="1367"/>
                  </a:lnTo>
                  <a:lnTo>
                    <a:pt x="1462" y="1367"/>
                  </a:lnTo>
                  <a:lnTo>
                    <a:pt x="1443" y="1355"/>
                  </a:lnTo>
                  <a:lnTo>
                    <a:pt x="1426" y="1341"/>
                  </a:lnTo>
                  <a:lnTo>
                    <a:pt x="1412" y="1330"/>
                  </a:lnTo>
                  <a:lnTo>
                    <a:pt x="1400" y="1319"/>
                  </a:lnTo>
                  <a:lnTo>
                    <a:pt x="1384" y="1300"/>
                  </a:lnTo>
                  <a:lnTo>
                    <a:pt x="1370" y="1284"/>
                  </a:lnTo>
                  <a:lnTo>
                    <a:pt x="1359" y="1269"/>
                  </a:lnTo>
                  <a:lnTo>
                    <a:pt x="1350" y="1255"/>
                  </a:lnTo>
                  <a:lnTo>
                    <a:pt x="1345" y="1245"/>
                  </a:lnTo>
                  <a:lnTo>
                    <a:pt x="1342" y="1234"/>
                  </a:lnTo>
                  <a:lnTo>
                    <a:pt x="1340" y="1222"/>
                  </a:lnTo>
                  <a:lnTo>
                    <a:pt x="1340" y="1212"/>
                  </a:lnTo>
                  <a:lnTo>
                    <a:pt x="1342" y="1204"/>
                  </a:lnTo>
                  <a:lnTo>
                    <a:pt x="1345" y="1198"/>
                  </a:lnTo>
                  <a:lnTo>
                    <a:pt x="1352" y="1197"/>
                  </a:lnTo>
                  <a:lnTo>
                    <a:pt x="1361" y="1200"/>
                  </a:lnTo>
                  <a:lnTo>
                    <a:pt x="1389" y="1213"/>
                  </a:lnTo>
                  <a:lnTo>
                    <a:pt x="1420" y="1223"/>
                  </a:lnTo>
                  <a:lnTo>
                    <a:pt x="1452" y="1231"/>
                  </a:lnTo>
                  <a:lnTo>
                    <a:pt x="1483" y="1236"/>
                  </a:lnTo>
                  <a:lnTo>
                    <a:pt x="1514" y="1239"/>
                  </a:lnTo>
                  <a:lnTo>
                    <a:pt x="1539" y="1242"/>
                  </a:lnTo>
                  <a:lnTo>
                    <a:pt x="1558" y="1242"/>
                  </a:lnTo>
                  <a:lnTo>
                    <a:pt x="1563" y="1243"/>
                  </a:lnTo>
                  <a:lnTo>
                    <a:pt x="1572" y="1244"/>
                  </a:lnTo>
                  <a:lnTo>
                    <a:pt x="1583" y="1245"/>
                  </a:lnTo>
                  <a:lnTo>
                    <a:pt x="1593" y="1246"/>
                  </a:lnTo>
                  <a:lnTo>
                    <a:pt x="1599" y="1247"/>
                  </a:lnTo>
                  <a:lnTo>
                    <a:pt x="1606" y="1250"/>
                  </a:lnTo>
                  <a:lnTo>
                    <a:pt x="1611" y="1252"/>
                  </a:lnTo>
                  <a:lnTo>
                    <a:pt x="1616" y="1255"/>
                  </a:lnTo>
                  <a:lnTo>
                    <a:pt x="1617" y="1256"/>
                  </a:lnTo>
                  <a:lnTo>
                    <a:pt x="1624" y="1257"/>
                  </a:lnTo>
                  <a:lnTo>
                    <a:pt x="1630" y="1256"/>
                  </a:lnTo>
                  <a:lnTo>
                    <a:pt x="1636" y="1252"/>
                  </a:lnTo>
                  <a:lnTo>
                    <a:pt x="1640" y="1247"/>
                  </a:lnTo>
                  <a:lnTo>
                    <a:pt x="1643" y="1238"/>
                  </a:lnTo>
                  <a:lnTo>
                    <a:pt x="1642" y="1229"/>
                  </a:lnTo>
                  <a:lnTo>
                    <a:pt x="1638" y="1218"/>
                  </a:lnTo>
                  <a:lnTo>
                    <a:pt x="1628" y="1204"/>
                  </a:lnTo>
                  <a:lnTo>
                    <a:pt x="1613" y="1184"/>
                  </a:lnTo>
                  <a:lnTo>
                    <a:pt x="1594" y="1161"/>
                  </a:lnTo>
                  <a:lnTo>
                    <a:pt x="2289" y="1161"/>
                  </a:lnTo>
                  <a:lnTo>
                    <a:pt x="2289" y="516"/>
                  </a:lnTo>
                  <a:lnTo>
                    <a:pt x="1818" y="60"/>
                  </a:lnTo>
                  <a:lnTo>
                    <a:pt x="532" y="60"/>
                  </a:lnTo>
                  <a:close/>
                  <a:moveTo>
                    <a:pt x="507" y="0"/>
                  </a:moveTo>
                  <a:lnTo>
                    <a:pt x="1842" y="0"/>
                  </a:lnTo>
                  <a:lnTo>
                    <a:pt x="2349" y="490"/>
                  </a:lnTo>
                  <a:lnTo>
                    <a:pt x="2349" y="1222"/>
                  </a:lnTo>
                  <a:lnTo>
                    <a:pt x="1682" y="1222"/>
                  </a:lnTo>
                  <a:lnTo>
                    <a:pt x="1683" y="1235"/>
                  </a:lnTo>
                  <a:lnTo>
                    <a:pt x="1682" y="1247"/>
                  </a:lnTo>
                  <a:lnTo>
                    <a:pt x="1680" y="1256"/>
                  </a:lnTo>
                  <a:lnTo>
                    <a:pt x="1678" y="1263"/>
                  </a:lnTo>
                  <a:lnTo>
                    <a:pt x="1668" y="1277"/>
                  </a:lnTo>
                  <a:lnTo>
                    <a:pt x="1655" y="1288"/>
                  </a:lnTo>
                  <a:lnTo>
                    <a:pt x="1640" y="1296"/>
                  </a:lnTo>
                  <a:lnTo>
                    <a:pt x="1624" y="1298"/>
                  </a:lnTo>
                  <a:lnTo>
                    <a:pt x="1617" y="1298"/>
                  </a:lnTo>
                  <a:lnTo>
                    <a:pt x="1612" y="1297"/>
                  </a:lnTo>
                  <a:lnTo>
                    <a:pt x="1596" y="1290"/>
                  </a:lnTo>
                  <a:lnTo>
                    <a:pt x="1592" y="1288"/>
                  </a:lnTo>
                  <a:lnTo>
                    <a:pt x="1586" y="1286"/>
                  </a:lnTo>
                  <a:lnTo>
                    <a:pt x="1581" y="1285"/>
                  </a:lnTo>
                  <a:lnTo>
                    <a:pt x="1575" y="1284"/>
                  </a:lnTo>
                  <a:lnTo>
                    <a:pt x="1569" y="1283"/>
                  </a:lnTo>
                  <a:lnTo>
                    <a:pt x="1567" y="1283"/>
                  </a:lnTo>
                  <a:lnTo>
                    <a:pt x="1560" y="1283"/>
                  </a:lnTo>
                  <a:lnTo>
                    <a:pt x="1557" y="1283"/>
                  </a:lnTo>
                  <a:lnTo>
                    <a:pt x="1534" y="1282"/>
                  </a:lnTo>
                  <a:lnTo>
                    <a:pt x="1507" y="1280"/>
                  </a:lnTo>
                  <a:lnTo>
                    <a:pt x="1475" y="1275"/>
                  </a:lnTo>
                  <a:lnTo>
                    <a:pt x="1440" y="1270"/>
                  </a:lnTo>
                  <a:lnTo>
                    <a:pt x="1404" y="1261"/>
                  </a:lnTo>
                  <a:lnTo>
                    <a:pt x="1415" y="1275"/>
                  </a:lnTo>
                  <a:lnTo>
                    <a:pt x="1429" y="1289"/>
                  </a:lnTo>
                  <a:lnTo>
                    <a:pt x="1430" y="1291"/>
                  </a:lnTo>
                  <a:lnTo>
                    <a:pt x="1440" y="1300"/>
                  </a:lnTo>
                  <a:lnTo>
                    <a:pt x="1451" y="1310"/>
                  </a:lnTo>
                  <a:lnTo>
                    <a:pt x="1465" y="1321"/>
                  </a:lnTo>
                  <a:lnTo>
                    <a:pt x="1478" y="1329"/>
                  </a:lnTo>
                  <a:lnTo>
                    <a:pt x="1479" y="1329"/>
                  </a:lnTo>
                  <a:lnTo>
                    <a:pt x="1484" y="1334"/>
                  </a:lnTo>
                  <a:lnTo>
                    <a:pt x="1509" y="1349"/>
                  </a:lnTo>
                  <a:lnTo>
                    <a:pt x="1534" y="1363"/>
                  </a:lnTo>
                  <a:lnTo>
                    <a:pt x="1534" y="1364"/>
                  </a:lnTo>
                  <a:lnTo>
                    <a:pt x="1908" y="1364"/>
                  </a:lnTo>
                  <a:lnTo>
                    <a:pt x="2349" y="1806"/>
                  </a:lnTo>
                  <a:lnTo>
                    <a:pt x="2349" y="3063"/>
                  </a:lnTo>
                  <a:lnTo>
                    <a:pt x="1842" y="3553"/>
                  </a:lnTo>
                  <a:lnTo>
                    <a:pt x="507" y="3553"/>
                  </a:lnTo>
                  <a:lnTo>
                    <a:pt x="0" y="3062"/>
                  </a:lnTo>
                  <a:lnTo>
                    <a:pt x="0" y="2391"/>
                  </a:lnTo>
                  <a:lnTo>
                    <a:pt x="671" y="2391"/>
                  </a:lnTo>
                  <a:lnTo>
                    <a:pt x="673" y="2389"/>
                  </a:lnTo>
                  <a:lnTo>
                    <a:pt x="673" y="2386"/>
                  </a:lnTo>
                  <a:lnTo>
                    <a:pt x="679" y="2372"/>
                  </a:lnTo>
                  <a:lnTo>
                    <a:pt x="689" y="2360"/>
                  </a:lnTo>
                  <a:lnTo>
                    <a:pt x="701" y="2350"/>
                  </a:lnTo>
                  <a:lnTo>
                    <a:pt x="715" y="2341"/>
                  </a:lnTo>
                  <a:lnTo>
                    <a:pt x="730" y="2335"/>
                  </a:lnTo>
                  <a:lnTo>
                    <a:pt x="743" y="2331"/>
                  </a:lnTo>
                  <a:lnTo>
                    <a:pt x="750" y="2325"/>
                  </a:lnTo>
                  <a:lnTo>
                    <a:pt x="754" y="2322"/>
                  </a:lnTo>
                  <a:lnTo>
                    <a:pt x="754" y="2319"/>
                  </a:lnTo>
                  <a:lnTo>
                    <a:pt x="753" y="2317"/>
                  </a:lnTo>
                  <a:lnTo>
                    <a:pt x="751" y="2315"/>
                  </a:lnTo>
                  <a:lnTo>
                    <a:pt x="751" y="2315"/>
                  </a:lnTo>
                  <a:lnTo>
                    <a:pt x="729" y="2319"/>
                  </a:lnTo>
                  <a:lnTo>
                    <a:pt x="711" y="2320"/>
                  </a:lnTo>
                  <a:lnTo>
                    <a:pt x="697" y="2321"/>
                  </a:lnTo>
                  <a:lnTo>
                    <a:pt x="690" y="2320"/>
                  </a:lnTo>
                  <a:lnTo>
                    <a:pt x="680" y="2319"/>
                  </a:lnTo>
                  <a:lnTo>
                    <a:pt x="668" y="2315"/>
                  </a:lnTo>
                  <a:lnTo>
                    <a:pt x="656" y="2309"/>
                  </a:lnTo>
                  <a:lnTo>
                    <a:pt x="647" y="2298"/>
                  </a:lnTo>
                  <a:lnTo>
                    <a:pt x="639" y="2283"/>
                  </a:lnTo>
                  <a:lnTo>
                    <a:pt x="638" y="2269"/>
                  </a:lnTo>
                  <a:lnTo>
                    <a:pt x="640" y="2256"/>
                  </a:lnTo>
                  <a:lnTo>
                    <a:pt x="643" y="2244"/>
                  </a:lnTo>
                  <a:lnTo>
                    <a:pt x="441" y="2244"/>
                  </a:lnTo>
                  <a:lnTo>
                    <a:pt x="0" y="1802"/>
                  </a:lnTo>
                  <a:lnTo>
                    <a:pt x="0" y="48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0989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7"/>
          <p:cNvSpPr>
            <a:spLocks noChangeArrowheads="1"/>
          </p:cNvSpPr>
          <p:nvPr/>
        </p:nvSpPr>
        <p:spPr bwMode="auto">
          <a:xfrm>
            <a:off x="2394005" y="712788"/>
            <a:ext cx="8069263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Line 8"/>
          <p:cNvSpPr>
            <a:spLocks noChangeShapeType="1"/>
          </p:cNvSpPr>
          <p:nvPr/>
        </p:nvSpPr>
        <p:spPr bwMode="auto">
          <a:xfrm>
            <a:off x="2394005" y="56689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2394005" y="4465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" name="Line 10"/>
          <p:cNvSpPr>
            <a:spLocks noChangeShapeType="1"/>
          </p:cNvSpPr>
          <p:nvPr/>
        </p:nvSpPr>
        <p:spPr bwMode="auto">
          <a:xfrm>
            <a:off x="2394005" y="326231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2394005" y="20605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543227" y="5457825"/>
            <a:ext cx="858839" cy="2111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4267203" y="5319713"/>
            <a:ext cx="865188" cy="34925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5995987" y="5153025"/>
            <a:ext cx="865188" cy="51593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6" name="Rectangle 16"/>
          <p:cNvSpPr>
            <a:spLocks noChangeArrowheads="1"/>
          </p:cNvSpPr>
          <p:nvPr/>
        </p:nvSpPr>
        <p:spPr bwMode="auto">
          <a:xfrm>
            <a:off x="7724775" y="4892675"/>
            <a:ext cx="865188" cy="776288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" name="Rectangle 17"/>
          <p:cNvSpPr>
            <a:spLocks noChangeArrowheads="1"/>
          </p:cNvSpPr>
          <p:nvPr/>
        </p:nvSpPr>
        <p:spPr bwMode="auto">
          <a:xfrm>
            <a:off x="9453563" y="1516063"/>
            <a:ext cx="865188" cy="4152900"/>
          </a:xfrm>
          <a:prstGeom prst="rect">
            <a:avLst/>
          </a:prstGeom>
          <a:solidFill>
            <a:srgbClr val="C10534"/>
          </a:solidFill>
          <a:ln w="0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8" name="Rectangle 18"/>
          <p:cNvSpPr>
            <a:spLocks noChangeArrowheads="1"/>
          </p:cNvSpPr>
          <p:nvPr/>
        </p:nvSpPr>
        <p:spPr bwMode="auto">
          <a:xfrm>
            <a:off x="9453563" y="4797425"/>
            <a:ext cx="865188" cy="871538"/>
          </a:xfrm>
          <a:prstGeom prst="rect">
            <a:avLst/>
          </a:prstGeom>
          <a:solidFill>
            <a:srgbClr val="FFA697"/>
          </a:solidFill>
          <a:ln w="0">
            <a:solidFill>
              <a:srgbClr val="FFA697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panose="020B0604020202020204" pitchFamily="34" charset="0"/>
              </a:rPr>
              <a:t>Top 1%</a:t>
            </a:r>
          </a:p>
        </p:txBody>
      </p:sp>
      <p:sp>
        <p:nvSpPr>
          <p:cNvPr id="19" name="Rectangle 19"/>
          <p:cNvSpPr>
            <a:spLocks noChangeArrowheads="1"/>
          </p:cNvSpPr>
          <p:nvPr/>
        </p:nvSpPr>
        <p:spPr bwMode="auto">
          <a:xfrm>
            <a:off x="2770187" y="51863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3.6%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0" name="Rectangle 20"/>
          <p:cNvSpPr>
            <a:spLocks noChangeArrowheads="1"/>
          </p:cNvSpPr>
          <p:nvPr/>
        </p:nvSpPr>
        <p:spPr bwMode="auto">
          <a:xfrm>
            <a:off x="4494212" y="505301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5.8%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1" name="Rectangle 21"/>
          <p:cNvSpPr>
            <a:spLocks noChangeArrowheads="1"/>
          </p:cNvSpPr>
          <p:nvPr/>
        </p:nvSpPr>
        <p:spPr bwMode="auto">
          <a:xfrm>
            <a:off x="6223000" y="4881563"/>
            <a:ext cx="4087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8.6%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7902575" y="4621213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>
                <a:solidFill>
                  <a:srgbClr val="000000"/>
                </a:solidFill>
              </a:rPr>
              <a:t>13.0%</a:t>
            </a:r>
            <a:endParaRPr lang="en-US" altLang="en-US" b="1">
              <a:solidFill>
                <a:srgbClr val="000000"/>
              </a:solidFill>
            </a:endParaRPr>
          </a:p>
        </p:txBody>
      </p:sp>
      <p:sp>
        <p:nvSpPr>
          <p:cNvPr id="23" name="Rectangle 23"/>
          <p:cNvSpPr>
            <a:spLocks noChangeArrowheads="1"/>
          </p:cNvSpPr>
          <p:nvPr/>
        </p:nvSpPr>
        <p:spPr bwMode="auto">
          <a:xfrm>
            <a:off x="9631363" y="1250950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 dirty="0">
                <a:solidFill>
                  <a:srgbClr val="000000"/>
                </a:solidFill>
              </a:rPr>
              <a:t>69.0%</a:t>
            </a:r>
            <a:endParaRPr lang="en-US" altLang="en-US" b="1" dirty="0">
              <a:solidFill>
                <a:srgbClr val="000000"/>
              </a:solidFill>
            </a:endParaRPr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8096251" y="3821853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400" b="1" dirty="0">
                <a:solidFill>
                  <a:srgbClr val="000000"/>
                </a:solidFill>
              </a:rPr>
              <a:t>14.5%</a:t>
            </a:r>
            <a:endParaRPr lang="en-US" altLang="en-US" b="1" dirty="0">
              <a:solidFill>
                <a:srgbClr val="000000"/>
              </a:solidFill>
            </a:endParaRPr>
          </a:p>
        </p:txBody>
      </p:sp>
      <p:sp>
        <p:nvSpPr>
          <p:cNvPr id="25" name="Line 25"/>
          <p:cNvSpPr>
            <a:spLocks noChangeShapeType="1"/>
          </p:cNvSpPr>
          <p:nvPr/>
        </p:nvSpPr>
        <p:spPr bwMode="auto">
          <a:xfrm flipV="1">
            <a:off x="2393951" y="7127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Line 26"/>
          <p:cNvSpPr>
            <a:spLocks noChangeShapeType="1"/>
          </p:cNvSpPr>
          <p:nvPr/>
        </p:nvSpPr>
        <p:spPr bwMode="auto">
          <a:xfrm flipH="1">
            <a:off x="2305051" y="56689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 rot="16200000">
            <a:off x="2086941" y="5471766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8" name="Line 28"/>
          <p:cNvSpPr>
            <a:spLocks noChangeShapeType="1"/>
          </p:cNvSpPr>
          <p:nvPr/>
        </p:nvSpPr>
        <p:spPr bwMode="auto">
          <a:xfrm flipH="1">
            <a:off x="2305051" y="4465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 rot="16200000">
            <a:off x="2022821" y="42684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20</a:t>
            </a:r>
          </a:p>
        </p:txBody>
      </p:sp>
      <p:sp>
        <p:nvSpPr>
          <p:cNvPr id="30" name="Line 30"/>
          <p:cNvSpPr>
            <a:spLocks noChangeShapeType="1"/>
          </p:cNvSpPr>
          <p:nvPr/>
        </p:nvSpPr>
        <p:spPr bwMode="auto">
          <a:xfrm flipH="1">
            <a:off x="2305051" y="326231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1" name="Rectangle 31"/>
          <p:cNvSpPr>
            <a:spLocks noChangeArrowheads="1"/>
          </p:cNvSpPr>
          <p:nvPr/>
        </p:nvSpPr>
        <p:spPr bwMode="auto">
          <a:xfrm rot="16200000">
            <a:off x="2022821" y="306670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40</a:t>
            </a:r>
          </a:p>
        </p:txBody>
      </p:sp>
      <p:sp>
        <p:nvSpPr>
          <p:cNvPr id="288" name="Line 32"/>
          <p:cNvSpPr>
            <a:spLocks noChangeShapeType="1"/>
          </p:cNvSpPr>
          <p:nvPr/>
        </p:nvSpPr>
        <p:spPr bwMode="auto">
          <a:xfrm flipH="1">
            <a:off x="2305051" y="20605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89" name="Rectangle 33"/>
          <p:cNvSpPr>
            <a:spLocks noChangeArrowheads="1"/>
          </p:cNvSpPr>
          <p:nvPr/>
        </p:nvSpPr>
        <p:spPr bwMode="auto">
          <a:xfrm rot="16200000">
            <a:off x="2022821" y="1863343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60</a:t>
            </a:r>
          </a:p>
        </p:txBody>
      </p:sp>
      <p:sp>
        <p:nvSpPr>
          <p:cNvPr id="290" name="Line 34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1" name="Rectangle 35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80</a:t>
            </a:r>
          </a:p>
        </p:txBody>
      </p:sp>
      <p:sp>
        <p:nvSpPr>
          <p:cNvPr id="292" name="Rectangle 36"/>
          <p:cNvSpPr>
            <a:spLocks noChangeArrowheads="1"/>
          </p:cNvSpPr>
          <p:nvPr/>
        </p:nvSpPr>
        <p:spPr bwMode="auto">
          <a:xfrm rot="16200000">
            <a:off x="815702" y="3033366"/>
            <a:ext cx="20261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Percent of Students</a:t>
            </a:r>
          </a:p>
        </p:txBody>
      </p:sp>
      <p:sp>
        <p:nvSpPr>
          <p:cNvPr id="293" name="Line 37"/>
          <p:cNvSpPr>
            <a:spLocks noChangeShapeType="1"/>
          </p:cNvSpPr>
          <p:nvPr/>
        </p:nvSpPr>
        <p:spPr bwMode="auto">
          <a:xfrm>
            <a:off x="2394005" y="5818188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4" name="Line 38"/>
          <p:cNvSpPr>
            <a:spLocks noChangeShapeType="1"/>
          </p:cNvSpPr>
          <p:nvPr/>
        </p:nvSpPr>
        <p:spPr bwMode="auto">
          <a:xfrm>
            <a:off x="29765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5" name="Rectangle 39"/>
          <p:cNvSpPr>
            <a:spLocks noChangeArrowheads="1"/>
          </p:cNvSpPr>
          <p:nvPr/>
        </p:nvSpPr>
        <p:spPr bwMode="auto">
          <a:xfrm>
            <a:off x="29146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296" name="Line 40"/>
          <p:cNvSpPr>
            <a:spLocks noChangeShapeType="1"/>
          </p:cNvSpPr>
          <p:nvPr/>
        </p:nvSpPr>
        <p:spPr bwMode="auto">
          <a:xfrm>
            <a:off x="46990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" name="Rectangle 41"/>
          <p:cNvSpPr>
            <a:spLocks noChangeArrowheads="1"/>
          </p:cNvSpPr>
          <p:nvPr/>
        </p:nvSpPr>
        <p:spPr bwMode="auto">
          <a:xfrm>
            <a:off x="4638675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298" name="Line 42"/>
          <p:cNvSpPr>
            <a:spLocks noChangeShapeType="1"/>
          </p:cNvSpPr>
          <p:nvPr/>
        </p:nvSpPr>
        <p:spPr bwMode="auto">
          <a:xfrm>
            <a:off x="6427788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9" name="Rectangle 43"/>
          <p:cNvSpPr>
            <a:spLocks noChangeArrowheads="1"/>
          </p:cNvSpPr>
          <p:nvPr/>
        </p:nvSpPr>
        <p:spPr bwMode="auto">
          <a:xfrm>
            <a:off x="6367463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3</a:t>
            </a:r>
          </a:p>
        </p:txBody>
      </p:sp>
      <p:sp>
        <p:nvSpPr>
          <p:cNvPr id="300" name="Line 44"/>
          <p:cNvSpPr>
            <a:spLocks noChangeShapeType="1"/>
          </p:cNvSpPr>
          <p:nvPr/>
        </p:nvSpPr>
        <p:spPr bwMode="auto">
          <a:xfrm>
            <a:off x="81581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1" name="Rectangle 45"/>
          <p:cNvSpPr>
            <a:spLocks noChangeArrowheads="1"/>
          </p:cNvSpPr>
          <p:nvPr/>
        </p:nvSpPr>
        <p:spPr bwMode="auto">
          <a:xfrm>
            <a:off x="8096251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4</a:t>
            </a:r>
          </a:p>
        </p:txBody>
      </p:sp>
      <p:sp>
        <p:nvSpPr>
          <p:cNvPr id="302" name="Line 46"/>
          <p:cNvSpPr>
            <a:spLocks noChangeShapeType="1"/>
          </p:cNvSpPr>
          <p:nvPr/>
        </p:nvSpPr>
        <p:spPr bwMode="auto">
          <a:xfrm>
            <a:off x="98869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3" name="Rectangle 47"/>
          <p:cNvSpPr>
            <a:spLocks noChangeArrowheads="1"/>
          </p:cNvSpPr>
          <p:nvPr/>
        </p:nvSpPr>
        <p:spPr bwMode="auto">
          <a:xfrm>
            <a:off x="9825039" y="59563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5</a:t>
            </a:r>
          </a:p>
        </p:txBody>
      </p:sp>
      <p:sp>
        <p:nvSpPr>
          <p:cNvPr id="304" name="Rectangle 48"/>
          <p:cNvSpPr>
            <a:spLocks noChangeArrowheads="1"/>
          </p:cNvSpPr>
          <p:nvPr/>
        </p:nvSpPr>
        <p:spPr bwMode="auto">
          <a:xfrm>
            <a:off x="5241927" y="6250069"/>
            <a:ext cx="234679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>
                <a:solidFill>
                  <a:srgbClr val="000000"/>
                </a:solidFill>
              </a:rPr>
              <a:t>Parent Income Quintile</a:t>
            </a:r>
          </a:p>
        </p:txBody>
      </p:sp>
      <p:sp>
        <p:nvSpPr>
          <p:cNvPr id="305" name="Rectangle 49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Stanford University</a:t>
            </a:r>
          </a:p>
        </p:txBody>
      </p:sp>
      <p:cxnSp>
        <p:nvCxnSpPr>
          <p:cNvPr id="99" name="Straight Arrow Connector 98"/>
          <p:cNvCxnSpPr>
            <a:cxnSpLocks/>
          </p:cNvCxnSpPr>
          <p:nvPr/>
        </p:nvCxnSpPr>
        <p:spPr>
          <a:xfrm>
            <a:off x="8534403" y="4085149"/>
            <a:ext cx="893916" cy="90413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8" name="Right Arrow 55"/>
          <p:cNvSpPr/>
          <p:nvPr/>
        </p:nvSpPr>
        <p:spPr>
          <a:xfrm>
            <a:off x="2489201" y="2359838"/>
            <a:ext cx="749443" cy="486568"/>
          </a:xfrm>
          <a:prstGeom prst="rightArrow">
            <a:avLst/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9" name="TextBox 146"/>
          <p:cNvSpPr txBox="1"/>
          <p:nvPr/>
        </p:nvSpPr>
        <p:spPr>
          <a:xfrm>
            <a:off x="3316232" y="2401750"/>
            <a:ext cx="65135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b="1" i="1" kern="0" dirty="0">
                <a:solidFill>
                  <a:prstClr val="black"/>
                </a:solidFill>
                <a:latin typeface="Arial" pitchFamily="34" charset="0"/>
                <a:sym typeface="Wingdings" panose="05000000000000000000" pitchFamily="2" charset="2"/>
              </a:rPr>
              <a:t>More </a:t>
            </a:r>
            <a:r>
              <a:rPr lang="en-US" i="1" kern="0" dirty="0">
                <a:solidFill>
                  <a:prstClr val="black"/>
                </a:solidFill>
                <a:latin typeface="Arial" pitchFamily="34" charset="0"/>
                <a:sym typeface="Wingdings" panose="05000000000000000000" pitchFamily="2" charset="2"/>
              </a:rPr>
              <a:t>students from the top 1% than the bottom 50</a:t>
            </a:r>
            <a:r>
              <a:rPr lang="en-US" i="1" kern="0" dirty="0" smtClean="0">
                <a:solidFill>
                  <a:prstClr val="black"/>
                </a:solidFill>
                <a:latin typeface="Arial" pitchFamily="34" charset="0"/>
                <a:sym typeface="Wingdings" panose="05000000000000000000" pitchFamily="2" charset="2"/>
              </a:rPr>
              <a:t>%</a:t>
            </a:r>
          </a:p>
          <a:p>
            <a:pPr>
              <a:defRPr/>
            </a:pPr>
            <a:r>
              <a:rPr lang="en-US" i="1" kern="0" dirty="0" smtClean="0">
                <a:solidFill>
                  <a:prstClr val="black"/>
                </a:solidFill>
                <a:latin typeface="Arial" pitchFamily="34" charset="0"/>
                <a:sym typeface="Wingdings" panose="05000000000000000000" pitchFamily="2" charset="2"/>
              </a:rPr>
              <a:t>at Ivy-Plus Colleges (Ivy + Stanford, Chicago, MIT, Duke)</a:t>
            </a:r>
            <a:endParaRPr lang="en-US" i="1" kern="0" dirty="0">
              <a:solidFill>
                <a:prstClr val="black"/>
              </a:solidFill>
              <a:latin typeface="Arial" pitchFamily="34" charset="0"/>
            </a:endParaRPr>
          </a:p>
        </p:txBody>
      </p:sp>
      <p:grpSp>
        <p:nvGrpSpPr>
          <p:cNvPr id="60" name="Group 74"/>
          <p:cNvGrpSpPr>
            <a:grpSpLocks noChangeAspect="1"/>
          </p:cNvGrpSpPr>
          <p:nvPr/>
        </p:nvGrpSpPr>
        <p:grpSpPr bwMode="auto">
          <a:xfrm>
            <a:off x="2415806" y="76204"/>
            <a:ext cx="556047" cy="838995"/>
            <a:chOff x="5100" y="48"/>
            <a:chExt cx="395" cy="596"/>
          </a:xfrm>
        </p:grpSpPr>
        <p:sp>
          <p:nvSpPr>
            <p:cNvPr id="61" name="AutoShape 73"/>
            <p:cNvSpPr>
              <a:spLocks noChangeAspect="1" noChangeArrowheads="1" noTextEdit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2" name="Rectangle 75"/>
            <p:cNvSpPr>
              <a:spLocks noChangeArrowheads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3" name="Freeform 76"/>
            <p:cNvSpPr>
              <a:spLocks noEditPoints="1"/>
            </p:cNvSpPr>
            <p:nvPr/>
          </p:nvSpPr>
          <p:spPr bwMode="auto">
            <a:xfrm>
              <a:off x="5110" y="62"/>
              <a:ext cx="371" cy="572"/>
            </a:xfrm>
            <a:custGeom>
              <a:avLst/>
              <a:gdLst>
                <a:gd name="T0" fmla="*/ 834 w 2228"/>
                <a:gd name="T1" fmla="*/ 3236 h 3432"/>
                <a:gd name="T2" fmla="*/ 1016 w 2228"/>
                <a:gd name="T3" fmla="*/ 2693 h 3432"/>
                <a:gd name="T4" fmla="*/ 948 w 2228"/>
                <a:gd name="T5" fmla="*/ 2565 h 3432"/>
                <a:gd name="T6" fmla="*/ 606 w 2228"/>
                <a:gd name="T7" fmla="*/ 2694 h 3432"/>
                <a:gd name="T8" fmla="*/ 551 w 2228"/>
                <a:gd name="T9" fmla="*/ 2572 h 3432"/>
                <a:gd name="T10" fmla="*/ 1556 w 2228"/>
                <a:gd name="T11" fmla="*/ 1425 h 3432"/>
                <a:gd name="T12" fmla="*/ 1483 w 2228"/>
                <a:gd name="T13" fmla="*/ 1554 h 3432"/>
                <a:gd name="T14" fmla="*/ 1286 w 2228"/>
                <a:gd name="T15" fmla="*/ 1521 h 3432"/>
                <a:gd name="T16" fmla="*/ 1500 w 2228"/>
                <a:gd name="T17" fmla="*/ 1702 h 3432"/>
                <a:gd name="T18" fmla="*/ 1436 w 2228"/>
                <a:gd name="T19" fmla="*/ 1741 h 3432"/>
                <a:gd name="T20" fmla="*/ 1276 w 2228"/>
                <a:gd name="T21" fmla="*/ 1751 h 3432"/>
                <a:gd name="T22" fmla="*/ 1504 w 2228"/>
                <a:gd name="T23" fmla="*/ 1915 h 3432"/>
                <a:gd name="T24" fmla="*/ 1558 w 2228"/>
                <a:gd name="T25" fmla="*/ 2080 h 3432"/>
                <a:gd name="T26" fmla="*/ 1367 w 2228"/>
                <a:gd name="T27" fmla="*/ 2008 h 3432"/>
                <a:gd name="T28" fmla="*/ 1412 w 2228"/>
                <a:gd name="T29" fmla="*/ 2120 h 3432"/>
                <a:gd name="T30" fmla="*/ 1606 w 2228"/>
                <a:gd name="T31" fmla="*/ 2285 h 3432"/>
                <a:gd name="T32" fmla="*/ 1377 w 2228"/>
                <a:gd name="T33" fmla="*/ 2242 h 3432"/>
                <a:gd name="T34" fmla="*/ 1569 w 2228"/>
                <a:gd name="T35" fmla="*/ 2401 h 3432"/>
                <a:gd name="T36" fmla="*/ 1567 w 2228"/>
                <a:gd name="T37" fmla="*/ 2545 h 3432"/>
                <a:gd name="T38" fmla="*/ 1709 w 2228"/>
                <a:gd name="T39" fmla="*/ 2821 h 3432"/>
                <a:gd name="T40" fmla="*/ 1472 w 2228"/>
                <a:gd name="T41" fmla="*/ 2705 h 3432"/>
                <a:gd name="T42" fmla="*/ 1208 w 2228"/>
                <a:gd name="T43" fmla="*/ 2676 h 3432"/>
                <a:gd name="T44" fmla="*/ 1336 w 2228"/>
                <a:gd name="T45" fmla="*/ 3225 h 3432"/>
                <a:gd name="T46" fmla="*/ 1798 w 2228"/>
                <a:gd name="T47" fmla="*/ 1425 h 3432"/>
                <a:gd name="T48" fmla="*/ 871 w 2228"/>
                <a:gd name="T49" fmla="*/ 1987 h 3432"/>
                <a:gd name="T50" fmla="*/ 729 w 2228"/>
                <a:gd name="T51" fmla="*/ 1924 h 3432"/>
                <a:gd name="T52" fmla="*/ 689 w 2228"/>
                <a:gd name="T53" fmla="*/ 1875 h 3432"/>
                <a:gd name="T54" fmla="*/ 908 w 2228"/>
                <a:gd name="T55" fmla="*/ 1726 h 3432"/>
                <a:gd name="T56" fmla="*/ 912 w 2228"/>
                <a:gd name="T57" fmla="*/ 1625 h 3432"/>
                <a:gd name="T58" fmla="*/ 739 w 2228"/>
                <a:gd name="T59" fmla="*/ 1627 h 3432"/>
                <a:gd name="T60" fmla="*/ 932 w 2228"/>
                <a:gd name="T61" fmla="*/ 1473 h 3432"/>
                <a:gd name="T62" fmla="*/ 813 w 2228"/>
                <a:gd name="T63" fmla="*/ 1477 h 3432"/>
                <a:gd name="T64" fmla="*/ 639 w 2228"/>
                <a:gd name="T65" fmla="*/ 1555 h 3432"/>
                <a:gd name="T66" fmla="*/ 775 w 2228"/>
                <a:gd name="T67" fmla="*/ 1266 h 3432"/>
                <a:gd name="T68" fmla="*/ 911 w 2228"/>
                <a:gd name="T69" fmla="*/ 1062 h 3432"/>
                <a:gd name="T70" fmla="*/ 676 w 2228"/>
                <a:gd name="T71" fmla="*/ 1121 h 3432"/>
                <a:gd name="T72" fmla="*/ 867 w 2228"/>
                <a:gd name="T73" fmla="*/ 924 h 3432"/>
                <a:gd name="T74" fmla="*/ 969 w 2228"/>
                <a:gd name="T75" fmla="*/ 795 h 3432"/>
                <a:gd name="T76" fmla="*/ 844 w 2228"/>
                <a:gd name="T77" fmla="*/ 765 h 3432"/>
                <a:gd name="T78" fmla="*/ 957 w 2228"/>
                <a:gd name="T79" fmla="*/ 637 h 3432"/>
                <a:gd name="T80" fmla="*/ 934 w 2228"/>
                <a:gd name="T81" fmla="*/ 577 h 3432"/>
                <a:gd name="T82" fmla="*/ 991 w 2228"/>
                <a:gd name="T83" fmla="*/ 490 h 3432"/>
                <a:gd name="T84" fmla="*/ 1004 w 2228"/>
                <a:gd name="T85" fmla="*/ 432 h 3432"/>
                <a:gd name="T86" fmla="*/ 1017 w 2228"/>
                <a:gd name="T87" fmla="*/ 311 h 3432"/>
                <a:gd name="T88" fmla="*/ 1108 w 2228"/>
                <a:gd name="T89" fmla="*/ 158 h 3432"/>
                <a:gd name="T90" fmla="*/ 1188 w 2228"/>
                <a:gd name="T91" fmla="*/ 287 h 3432"/>
                <a:gd name="T92" fmla="*/ 1214 w 2228"/>
                <a:gd name="T93" fmla="*/ 376 h 3432"/>
                <a:gd name="T94" fmla="*/ 1235 w 2228"/>
                <a:gd name="T95" fmla="*/ 511 h 3432"/>
                <a:gd name="T96" fmla="*/ 1225 w 2228"/>
                <a:gd name="T97" fmla="*/ 594 h 3432"/>
                <a:gd name="T98" fmla="*/ 1327 w 2228"/>
                <a:gd name="T99" fmla="*/ 707 h 3432"/>
                <a:gd name="T100" fmla="*/ 1282 w 2228"/>
                <a:gd name="T101" fmla="*/ 786 h 3432"/>
                <a:gd name="T102" fmla="*/ 1361 w 2228"/>
                <a:gd name="T103" fmla="*/ 900 h 3432"/>
                <a:gd name="T104" fmla="*/ 1303 w 2228"/>
                <a:gd name="T105" fmla="*/ 955 h 3432"/>
                <a:gd name="T106" fmla="*/ 1552 w 2228"/>
                <a:gd name="T107" fmla="*/ 1124 h 3432"/>
                <a:gd name="T108" fmla="*/ 1511 w 2228"/>
                <a:gd name="T109" fmla="*/ 1184 h 3432"/>
                <a:gd name="T110" fmla="*/ 1284 w 2228"/>
                <a:gd name="T111" fmla="*/ 1185 h 3432"/>
                <a:gd name="T112" fmla="*/ 2228 w 2228"/>
                <a:gd name="T113" fmla="*/ 2977 h 3432"/>
                <a:gd name="T114" fmla="*/ 650 w 2228"/>
                <a:gd name="T115" fmla="*/ 2337 h 3432"/>
                <a:gd name="T116" fmla="*/ 857 w 2228"/>
                <a:gd name="T117" fmla="*/ 2177 h 3432"/>
                <a:gd name="T118" fmla="*/ 621 w 2228"/>
                <a:gd name="T119" fmla="*/ 2218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8" h="3432">
                  <a:moveTo>
                    <a:pt x="612" y="2453"/>
                  </a:moveTo>
                  <a:lnTo>
                    <a:pt x="612" y="2453"/>
                  </a:lnTo>
                  <a:lnTo>
                    <a:pt x="60" y="2453"/>
                  </a:lnTo>
                  <a:lnTo>
                    <a:pt x="60" y="2951"/>
                  </a:lnTo>
                  <a:lnTo>
                    <a:pt x="495" y="3371"/>
                  </a:lnTo>
                  <a:lnTo>
                    <a:pt x="635" y="3371"/>
                  </a:lnTo>
                  <a:lnTo>
                    <a:pt x="667" y="3367"/>
                  </a:lnTo>
                  <a:lnTo>
                    <a:pt x="695" y="3361"/>
                  </a:lnTo>
                  <a:lnTo>
                    <a:pt x="720" y="3351"/>
                  </a:lnTo>
                  <a:lnTo>
                    <a:pt x="742" y="3338"/>
                  </a:lnTo>
                  <a:lnTo>
                    <a:pt x="762" y="3324"/>
                  </a:lnTo>
                  <a:lnTo>
                    <a:pt x="780" y="3308"/>
                  </a:lnTo>
                  <a:lnTo>
                    <a:pt x="795" y="3290"/>
                  </a:lnTo>
                  <a:lnTo>
                    <a:pt x="810" y="3272"/>
                  </a:lnTo>
                  <a:lnTo>
                    <a:pt x="823" y="3254"/>
                  </a:lnTo>
                  <a:lnTo>
                    <a:pt x="834" y="3236"/>
                  </a:lnTo>
                  <a:lnTo>
                    <a:pt x="846" y="3219"/>
                  </a:lnTo>
                  <a:lnTo>
                    <a:pt x="856" y="3203"/>
                  </a:lnTo>
                  <a:lnTo>
                    <a:pt x="876" y="3175"/>
                  </a:lnTo>
                  <a:lnTo>
                    <a:pt x="900" y="3149"/>
                  </a:lnTo>
                  <a:lnTo>
                    <a:pt x="926" y="3126"/>
                  </a:lnTo>
                  <a:lnTo>
                    <a:pt x="951" y="3103"/>
                  </a:lnTo>
                  <a:lnTo>
                    <a:pt x="973" y="3082"/>
                  </a:lnTo>
                  <a:lnTo>
                    <a:pt x="985" y="3067"/>
                  </a:lnTo>
                  <a:lnTo>
                    <a:pt x="994" y="3048"/>
                  </a:lnTo>
                  <a:lnTo>
                    <a:pt x="1002" y="3025"/>
                  </a:lnTo>
                  <a:lnTo>
                    <a:pt x="1007" y="2999"/>
                  </a:lnTo>
                  <a:lnTo>
                    <a:pt x="1012" y="2971"/>
                  </a:lnTo>
                  <a:lnTo>
                    <a:pt x="1014" y="2941"/>
                  </a:lnTo>
                  <a:lnTo>
                    <a:pt x="1016" y="2910"/>
                  </a:lnTo>
                  <a:lnTo>
                    <a:pt x="1016" y="2876"/>
                  </a:lnTo>
                  <a:lnTo>
                    <a:pt x="1016" y="2693"/>
                  </a:lnTo>
                  <a:lnTo>
                    <a:pt x="1017" y="2694"/>
                  </a:lnTo>
                  <a:lnTo>
                    <a:pt x="1017" y="2651"/>
                  </a:lnTo>
                  <a:lnTo>
                    <a:pt x="1017" y="2651"/>
                  </a:lnTo>
                  <a:lnTo>
                    <a:pt x="1017" y="2622"/>
                  </a:lnTo>
                  <a:lnTo>
                    <a:pt x="1017" y="2620"/>
                  </a:lnTo>
                  <a:lnTo>
                    <a:pt x="1017" y="2617"/>
                  </a:lnTo>
                  <a:lnTo>
                    <a:pt x="1017" y="2614"/>
                  </a:lnTo>
                  <a:lnTo>
                    <a:pt x="1017" y="2535"/>
                  </a:lnTo>
                  <a:lnTo>
                    <a:pt x="1016" y="2530"/>
                  </a:lnTo>
                  <a:lnTo>
                    <a:pt x="1013" y="2525"/>
                  </a:lnTo>
                  <a:lnTo>
                    <a:pt x="1007" y="2523"/>
                  </a:lnTo>
                  <a:lnTo>
                    <a:pt x="1000" y="2524"/>
                  </a:lnTo>
                  <a:lnTo>
                    <a:pt x="990" y="2529"/>
                  </a:lnTo>
                  <a:lnTo>
                    <a:pt x="978" y="2537"/>
                  </a:lnTo>
                  <a:lnTo>
                    <a:pt x="964" y="2549"/>
                  </a:lnTo>
                  <a:lnTo>
                    <a:pt x="948" y="2565"/>
                  </a:lnTo>
                  <a:lnTo>
                    <a:pt x="928" y="2582"/>
                  </a:lnTo>
                  <a:lnTo>
                    <a:pt x="907" y="2594"/>
                  </a:lnTo>
                  <a:lnTo>
                    <a:pt x="884" y="2602"/>
                  </a:lnTo>
                  <a:lnTo>
                    <a:pt x="860" y="2608"/>
                  </a:lnTo>
                  <a:lnTo>
                    <a:pt x="836" y="2611"/>
                  </a:lnTo>
                  <a:lnTo>
                    <a:pt x="814" y="2613"/>
                  </a:lnTo>
                  <a:lnTo>
                    <a:pt x="793" y="2614"/>
                  </a:lnTo>
                  <a:lnTo>
                    <a:pt x="775" y="2615"/>
                  </a:lnTo>
                  <a:lnTo>
                    <a:pt x="760" y="2619"/>
                  </a:lnTo>
                  <a:lnTo>
                    <a:pt x="741" y="2624"/>
                  </a:lnTo>
                  <a:lnTo>
                    <a:pt x="721" y="2632"/>
                  </a:lnTo>
                  <a:lnTo>
                    <a:pt x="698" y="2641"/>
                  </a:lnTo>
                  <a:lnTo>
                    <a:pt x="675" y="2653"/>
                  </a:lnTo>
                  <a:lnTo>
                    <a:pt x="652" y="2666"/>
                  </a:lnTo>
                  <a:lnTo>
                    <a:pt x="628" y="2679"/>
                  </a:lnTo>
                  <a:lnTo>
                    <a:pt x="606" y="2694"/>
                  </a:lnTo>
                  <a:lnTo>
                    <a:pt x="587" y="2708"/>
                  </a:lnTo>
                  <a:lnTo>
                    <a:pt x="570" y="2723"/>
                  </a:lnTo>
                  <a:lnTo>
                    <a:pt x="557" y="2737"/>
                  </a:lnTo>
                  <a:lnTo>
                    <a:pt x="549" y="2745"/>
                  </a:lnTo>
                  <a:lnTo>
                    <a:pt x="539" y="2750"/>
                  </a:lnTo>
                  <a:lnTo>
                    <a:pt x="530" y="2749"/>
                  </a:lnTo>
                  <a:lnTo>
                    <a:pt x="523" y="2743"/>
                  </a:lnTo>
                  <a:lnTo>
                    <a:pt x="516" y="2733"/>
                  </a:lnTo>
                  <a:lnTo>
                    <a:pt x="512" y="2720"/>
                  </a:lnTo>
                  <a:lnTo>
                    <a:pt x="512" y="2703"/>
                  </a:lnTo>
                  <a:lnTo>
                    <a:pt x="514" y="2682"/>
                  </a:lnTo>
                  <a:lnTo>
                    <a:pt x="514" y="2682"/>
                  </a:lnTo>
                  <a:lnTo>
                    <a:pt x="520" y="2661"/>
                  </a:lnTo>
                  <a:lnTo>
                    <a:pt x="528" y="2635"/>
                  </a:lnTo>
                  <a:lnTo>
                    <a:pt x="538" y="2606"/>
                  </a:lnTo>
                  <a:lnTo>
                    <a:pt x="551" y="2572"/>
                  </a:lnTo>
                  <a:lnTo>
                    <a:pt x="561" y="2552"/>
                  </a:lnTo>
                  <a:lnTo>
                    <a:pt x="575" y="2535"/>
                  </a:lnTo>
                  <a:lnTo>
                    <a:pt x="590" y="2519"/>
                  </a:lnTo>
                  <a:lnTo>
                    <a:pt x="606" y="2506"/>
                  </a:lnTo>
                  <a:lnTo>
                    <a:pt x="623" y="2494"/>
                  </a:lnTo>
                  <a:lnTo>
                    <a:pt x="640" y="2484"/>
                  </a:lnTo>
                  <a:lnTo>
                    <a:pt x="654" y="2477"/>
                  </a:lnTo>
                  <a:lnTo>
                    <a:pt x="666" y="2470"/>
                  </a:lnTo>
                  <a:lnTo>
                    <a:pt x="673" y="2467"/>
                  </a:lnTo>
                  <a:lnTo>
                    <a:pt x="675" y="2466"/>
                  </a:lnTo>
                  <a:lnTo>
                    <a:pt x="677" y="2465"/>
                  </a:lnTo>
                  <a:lnTo>
                    <a:pt x="682" y="2462"/>
                  </a:lnTo>
                  <a:lnTo>
                    <a:pt x="688" y="2458"/>
                  </a:lnTo>
                  <a:lnTo>
                    <a:pt x="695" y="2453"/>
                  </a:lnTo>
                  <a:lnTo>
                    <a:pt x="612" y="2453"/>
                  </a:lnTo>
                  <a:close/>
                  <a:moveTo>
                    <a:pt x="1556" y="1425"/>
                  </a:moveTo>
                  <a:lnTo>
                    <a:pt x="1571" y="1451"/>
                  </a:lnTo>
                  <a:lnTo>
                    <a:pt x="1581" y="1483"/>
                  </a:lnTo>
                  <a:lnTo>
                    <a:pt x="1590" y="1521"/>
                  </a:lnTo>
                  <a:lnTo>
                    <a:pt x="1596" y="1564"/>
                  </a:lnTo>
                  <a:lnTo>
                    <a:pt x="1595" y="1575"/>
                  </a:lnTo>
                  <a:lnTo>
                    <a:pt x="1590" y="1583"/>
                  </a:lnTo>
                  <a:lnTo>
                    <a:pt x="1584" y="1586"/>
                  </a:lnTo>
                  <a:lnTo>
                    <a:pt x="1575" y="1587"/>
                  </a:lnTo>
                  <a:lnTo>
                    <a:pt x="1565" y="1587"/>
                  </a:lnTo>
                  <a:lnTo>
                    <a:pt x="1554" y="1585"/>
                  </a:lnTo>
                  <a:lnTo>
                    <a:pt x="1545" y="1581"/>
                  </a:lnTo>
                  <a:lnTo>
                    <a:pt x="1536" y="1577"/>
                  </a:lnTo>
                  <a:lnTo>
                    <a:pt x="1529" y="1574"/>
                  </a:lnTo>
                  <a:lnTo>
                    <a:pt x="1516" y="1566"/>
                  </a:lnTo>
                  <a:lnTo>
                    <a:pt x="1501" y="1560"/>
                  </a:lnTo>
                  <a:lnTo>
                    <a:pt x="1483" y="1554"/>
                  </a:lnTo>
                  <a:lnTo>
                    <a:pt x="1469" y="1550"/>
                  </a:lnTo>
                  <a:lnTo>
                    <a:pt x="1452" y="1545"/>
                  </a:lnTo>
                  <a:lnTo>
                    <a:pt x="1433" y="1538"/>
                  </a:lnTo>
                  <a:lnTo>
                    <a:pt x="1414" y="1531"/>
                  </a:lnTo>
                  <a:lnTo>
                    <a:pt x="1393" y="1523"/>
                  </a:lnTo>
                  <a:lnTo>
                    <a:pt x="1375" y="1515"/>
                  </a:lnTo>
                  <a:lnTo>
                    <a:pt x="1358" y="1508"/>
                  </a:lnTo>
                  <a:lnTo>
                    <a:pt x="1343" y="1502"/>
                  </a:lnTo>
                  <a:lnTo>
                    <a:pt x="1333" y="1499"/>
                  </a:lnTo>
                  <a:lnTo>
                    <a:pt x="1320" y="1497"/>
                  </a:lnTo>
                  <a:lnTo>
                    <a:pt x="1308" y="1499"/>
                  </a:lnTo>
                  <a:lnTo>
                    <a:pt x="1298" y="1503"/>
                  </a:lnTo>
                  <a:lnTo>
                    <a:pt x="1292" y="1510"/>
                  </a:lnTo>
                  <a:lnTo>
                    <a:pt x="1287" y="1514"/>
                  </a:lnTo>
                  <a:lnTo>
                    <a:pt x="1287" y="1514"/>
                  </a:lnTo>
                  <a:lnTo>
                    <a:pt x="1286" y="1521"/>
                  </a:lnTo>
                  <a:lnTo>
                    <a:pt x="1286" y="1528"/>
                  </a:lnTo>
                  <a:lnTo>
                    <a:pt x="1288" y="1536"/>
                  </a:lnTo>
                  <a:lnTo>
                    <a:pt x="1292" y="1544"/>
                  </a:lnTo>
                  <a:lnTo>
                    <a:pt x="1294" y="1548"/>
                  </a:lnTo>
                  <a:lnTo>
                    <a:pt x="1295" y="1550"/>
                  </a:lnTo>
                  <a:lnTo>
                    <a:pt x="1307" y="1573"/>
                  </a:lnTo>
                  <a:lnTo>
                    <a:pt x="1322" y="1590"/>
                  </a:lnTo>
                  <a:lnTo>
                    <a:pt x="1338" y="1605"/>
                  </a:lnTo>
                  <a:lnTo>
                    <a:pt x="1356" y="1616"/>
                  </a:lnTo>
                  <a:lnTo>
                    <a:pt x="1376" y="1626"/>
                  </a:lnTo>
                  <a:lnTo>
                    <a:pt x="1396" y="1636"/>
                  </a:lnTo>
                  <a:lnTo>
                    <a:pt x="1418" y="1646"/>
                  </a:lnTo>
                  <a:lnTo>
                    <a:pt x="1441" y="1657"/>
                  </a:lnTo>
                  <a:lnTo>
                    <a:pt x="1463" y="1672"/>
                  </a:lnTo>
                  <a:lnTo>
                    <a:pt x="1485" y="1689"/>
                  </a:lnTo>
                  <a:lnTo>
                    <a:pt x="1500" y="1702"/>
                  </a:lnTo>
                  <a:lnTo>
                    <a:pt x="1511" y="1714"/>
                  </a:lnTo>
                  <a:lnTo>
                    <a:pt x="1518" y="1723"/>
                  </a:lnTo>
                  <a:lnTo>
                    <a:pt x="1521" y="1732"/>
                  </a:lnTo>
                  <a:lnTo>
                    <a:pt x="1520" y="1738"/>
                  </a:lnTo>
                  <a:lnTo>
                    <a:pt x="1518" y="1743"/>
                  </a:lnTo>
                  <a:lnTo>
                    <a:pt x="1512" y="1745"/>
                  </a:lnTo>
                  <a:lnTo>
                    <a:pt x="1507" y="1747"/>
                  </a:lnTo>
                  <a:lnTo>
                    <a:pt x="1500" y="1747"/>
                  </a:lnTo>
                  <a:lnTo>
                    <a:pt x="1495" y="1746"/>
                  </a:lnTo>
                  <a:lnTo>
                    <a:pt x="1488" y="1744"/>
                  </a:lnTo>
                  <a:lnTo>
                    <a:pt x="1478" y="1741"/>
                  </a:lnTo>
                  <a:lnTo>
                    <a:pt x="1467" y="1739"/>
                  </a:lnTo>
                  <a:lnTo>
                    <a:pt x="1455" y="1739"/>
                  </a:lnTo>
                  <a:lnTo>
                    <a:pt x="1446" y="1740"/>
                  </a:lnTo>
                  <a:lnTo>
                    <a:pt x="1439" y="1741"/>
                  </a:lnTo>
                  <a:lnTo>
                    <a:pt x="1436" y="1741"/>
                  </a:lnTo>
                  <a:lnTo>
                    <a:pt x="1413" y="1746"/>
                  </a:lnTo>
                  <a:lnTo>
                    <a:pt x="1392" y="1747"/>
                  </a:lnTo>
                  <a:lnTo>
                    <a:pt x="1374" y="1747"/>
                  </a:lnTo>
                  <a:lnTo>
                    <a:pt x="1359" y="1744"/>
                  </a:lnTo>
                  <a:lnTo>
                    <a:pt x="1343" y="1740"/>
                  </a:lnTo>
                  <a:lnTo>
                    <a:pt x="1331" y="1734"/>
                  </a:lnTo>
                  <a:lnTo>
                    <a:pt x="1318" y="1728"/>
                  </a:lnTo>
                  <a:lnTo>
                    <a:pt x="1303" y="1722"/>
                  </a:lnTo>
                  <a:lnTo>
                    <a:pt x="1289" y="1718"/>
                  </a:lnTo>
                  <a:lnTo>
                    <a:pt x="1279" y="1716"/>
                  </a:lnTo>
                  <a:lnTo>
                    <a:pt x="1272" y="1717"/>
                  </a:lnTo>
                  <a:lnTo>
                    <a:pt x="1269" y="1721"/>
                  </a:lnTo>
                  <a:lnTo>
                    <a:pt x="1268" y="1727"/>
                  </a:lnTo>
                  <a:lnTo>
                    <a:pt x="1269" y="1733"/>
                  </a:lnTo>
                  <a:lnTo>
                    <a:pt x="1272" y="1742"/>
                  </a:lnTo>
                  <a:lnTo>
                    <a:pt x="1276" y="1751"/>
                  </a:lnTo>
                  <a:lnTo>
                    <a:pt x="1282" y="1759"/>
                  </a:lnTo>
                  <a:lnTo>
                    <a:pt x="1287" y="1767"/>
                  </a:lnTo>
                  <a:lnTo>
                    <a:pt x="1293" y="1774"/>
                  </a:lnTo>
                  <a:lnTo>
                    <a:pt x="1298" y="1780"/>
                  </a:lnTo>
                  <a:lnTo>
                    <a:pt x="1306" y="1787"/>
                  </a:lnTo>
                  <a:lnTo>
                    <a:pt x="1316" y="1797"/>
                  </a:lnTo>
                  <a:lnTo>
                    <a:pt x="1332" y="1808"/>
                  </a:lnTo>
                  <a:lnTo>
                    <a:pt x="1348" y="1820"/>
                  </a:lnTo>
                  <a:lnTo>
                    <a:pt x="1366" y="1832"/>
                  </a:lnTo>
                  <a:lnTo>
                    <a:pt x="1386" y="1844"/>
                  </a:lnTo>
                  <a:lnTo>
                    <a:pt x="1404" y="1856"/>
                  </a:lnTo>
                  <a:lnTo>
                    <a:pt x="1421" y="1865"/>
                  </a:lnTo>
                  <a:lnTo>
                    <a:pt x="1436" y="1874"/>
                  </a:lnTo>
                  <a:lnTo>
                    <a:pt x="1448" y="1881"/>
                  </a:lnTo>
                  <a:lnTo>
                    <a:pt x="1478" y="1897"/>
                  </a:lnTo>
                  <a:lnTo>
                    <a:pt x="1504" y="1915"/>
                  </a:lnTo>
                  <a:lnTo>
                    <a:pt x="1526" y="1936"/>
                  </a:lnTo>
                  <a:lnTo>
                    <a:pt x="1545" y="1959"/>
                  </a:lnTo>
                  <a:lnTo>
                    <a:pt x="1561" y="1985"/>
                  </a:lnTo>
                  <a:lnTo>
                    <a:pt x="1574" y="2012"/>
                  </a:lnTo>
                  <a:lnTo>
                    <a:pt x="1585" y="2041"/>
                  </a:lnTo>
                  <a:lnTo>
                    <a:pt x="1590" y="2058"/>
                  </a:lnTo>
                  <a:lnTo>
                    <a:pt x="1593" y="2071"/>
                  </a:lnTo>
                  <a:lnTo>
                    <a:pt x="1593" y="2081"/>
                  </a:lnTo>
                  <a:lnTo>
                    <a:pt x="1592" y="2088"/>
                  </a:lnTo>
                  <a:lnTo>
                    <a:pt x="1590" y="2091"/>
                  </a:lnTo>
                  <a:lnTo>
                    <a:pt x="1586" y="2092"/>
                  </a:lnTo>
                  <a:lnTo>
                    <a:pt x="1581" y="2091"/>
                  </a:lnTo>
                  <a:lnTo>
                    <a:pt x="1576" y="2090"/>
                  </a:lnTo>
                  <a:lnTo>
                    <a:pt x="1571" y="2086"/>
                  </a:lnTo>
                  <a:lnTo>
                    <a:pt x="1565" y="2084"/>
                  </a:lnTo>
                  <a:lnTo>
                    <a:pt x="1558" y="2080"/>
                  </a:lnTo>
                  <a:lnTo>
                    <a:pt x="1551" y="2076"/>
                  </a:lnTo>
                  <a:lnTo>
                    <a:pt x="1545" y="2071"/>
                  </a:lnTo>
                  <a:lnTo>
                    <a:pt x="1537" y="2066"/>
                  </a:lnTo>
                  <a:lnTo>
                    <a:pt x="1527" y="2063"/>
                  </a:lnTo>
                  <a:lnTo>
                    <a:pt x="1514" y="2059"/>
                  </a:lnTo>
                  <a:lnTo>
                    <a:pt x="1498" y="2059"/>
                  </a:lnTo>
                  <a:lnTo>
                    <a:pt x="1473" y="2059"/>
                  </a:lnTo>
                  <a:lnTo>
                    <a:pt x="1453" y="2057"/>
                  </a:lnTo>
                  <a:lnTo>
                    <a:pt x="1433" y="2053"/>
                  </a:lnTo>
                  <a:lnTo>
                    <a:pt x="1416" y="2045"/>
                  </a:lnTo>
                  <a:lnTo>
                    <a:pt x="1398" y="2032"/>
                  </a:lnTo>
                  <a:lnTo>
                    <a:pt x="1386" y="2023"/>
                  </a:lnTo>
                  <a:lnTo>
                    <a:pt x="1377" y="2013"/>
                  </a:lnTo>
                  <a:lnTo>
                    <a:pt x="1376" y="2013"/>
                  </a:lnTo>
                  <a:lnTo>
                    <a:pt x="1376" y="2013"/>
                  </a:lnTo>
                  <a:lnTo>
                    <a:pt x="1367" y="2008"/>
                  </a:lnTo>
                  <a:lnTo>
                    <a:pt x="1362" y="2010"/>
                  </a:lnTo>
                  <a:lnTo>
                    <a:pt x="1358" y="2014"/>
                  </a:lnTo>
                  <a:lnTo>
                    <a:pt x="1354" y="2021"/>
                  </a:lnTo>
                  <a:lnTo>
                    <a:pt x="1353" y="2031"/>
                  </a:lnTo>
                  <a:lnTo>
                    <a:pt x="1352" y="2043"/>
                  </a:lnTo>
                  <a:lnTo>
                    <a:pt x="1353" y="2054"/>
                  </a:lnTo>
                  <a:lnTo>
                    <a:pt x="1354" y="2064"/>
                  </a:lnTo>
                  <a:lnTo>
                    <a:pt x="1355" y="2072"/>
                  </a:lnTo>
                  <a:lnTo>
                    <a:pt x="1358" y="2078"/>
                  </a:lnTo>
                  <a:lnTo>
                    <a:pt x="1363" y="2088"/>
                  </a:lnTo>
                  <a:lnTo>
                    <a:pt x="1368" y="2095"/>
                  </a:lnTo>
                  <a:lnTo>
                    <a:pt x="1374" y="2101"/>
                  </a:lnTo>
                  <a:lnTo>
                    <a:pt x="1381" y="2106"/>
                  </a:lnTo>
                  <a:lnTo>
                    <a:pt x="1390" y="2110"/>
                  </a:lnTo>
                  <a:lnTo>
                    <a:pt x="1400" y="2115"/>
                  </a:lnTo>
                  <a:lnTo>
                    <a:pt x="1412" y="2120"/>
                  </a:lnTo>
                  <a:lnTo>
                    <a:pt x="1427" y="2125"/>
                  </a:lnTo>
                  <a:lnTo>
                    <a:pt x="1445" y="2133"/>
                  </a:lnTo>
                  <a:lnTo>
                    <a:pt x="1466" y="2143"/>
                  </a:lnTo>
                  <a:lnTo>
                    <a:pt x="1491" y="2155"/>
                  </a:lnTo>
                  <a:lnTo>
                    <a:pt x="1520" y="2169"/>
                  </a:lnTo>
                  <a:lnTo>
                    <a:pt x="1544" y="2183"/>
                  </a:lnTo>
                  <a:lnTo>
                    <a:pt x="1561" y="2198"/>
                  </a:lnTo>
                  <a:lnTo>
                    <a:pt x="1575" y="2213"/>
                  </a:lnTo>
                  <a:lnTo>
                    <a:pt x="1585" y="2227"/>
                  </a:lnTo>
                  <a:lnTo>
                    <a:pt x="1592" y="2240"/>
                  </a:lnTo>
                  <a:lnTo>
                    <a:pt x="1598" y="2251"/>
                  </a:lnTo>
                  <a:lnTo>
                    <a:pt x="1601" y="2261"/>
                  </a:lnTo>
                  <a:lnTo>
                    <a:pt x="1603" y="2268"/>
                  </a:lnTo>
                  <a:lnTo>
                    <a:pt x="1606" y="2275"/>
                  </a:lnTo>
                  <a:lnTo>
                    <a:pt x="1607" y="2280"/>
                  </a:lnTo>
                  <a:lnTo>
                    <a:pt x="1606" y="2285"/>
                  </a:lnTo>
                  <a:lnTo>
                    <a:pt x="1603" y="2288"/>
                  </a:lnTo>
                  <a:lnTo>
                    <a:pt x="1596" y="2290"/>
                  </a:lnTo>
                  <a:lnTo>
                    <a:pt x="1587" y="2290"/>
                  </a:lnTo>
                  <a:lnTo>
                    <a:pt x="1573" y="2290"/>
                  </a:lnTo>
                  <a:lnTo>
                    <a:pt x="1554" y="2288"/>
                  </a:lnTo>
                  <a:lnTo>
                    <a:pt x="1529" y="2285"/>
                  </a:lnTo>
                  <a:lnTo>
                    <a:pt x="1513" y="2281"/>
                  </a:lnTo>
                  <a:lnTo>
                    <a:pt x="1494" y="2277"/>
                  </a:lnTo>
                  <a:lnTo>
                    <a:pt x="1474" y="2270"/>
                  </a:lnTo>
                  <a:lnTo>
                    <a:pt x="1455" y="2262"/>
                  </a:lnTo>
                  <a:lnTo>
                    <a:pt x="1436" y="2254"/>
                  </a:lnTo>
                  <a:lnTo>
                    <a:pt x="1422" y="2246"/>
                  </a:lnTo>
                  <a:lnTo>
                    <a:pt x="1412" y="2241"/>
                  </a:lnTo>
                  <a:lnTo>
                    <a:pt x="1401" y="2239"/>
                  </a:lnTo>
                  <a:lnTo>
                    <a:pt x="1389" y="2239"/>
                  </a:lnTo>
                  <a:lnTo>
                    <a:pt x="1377" y="2242"/>
                  </a:lnTo>
                  <a:lnTo>
                    <a:pt x="1367" y="2248"/>
                  </a:lnTo>
                  <a:lnTo>
                    <a:pt x="1360" y="2255"/>
                  </a:lnTo>
                  <a:lnTo>
                    <a:pt x="1354" y="2266"/>
                  </a:lnTo>
                  <a:lnTo>
                    <a:pt x="1354" y="2278"/>
                  </a:lnTo>
                  <a:lnTo>
                    <a:pt x="1365" y="2300"/>
                  </a:lnTo>
                  <a:lnTo>
                    <a:pt x="1381" y="2319"/>
                  </a:lnTo>
                  <a:lnTo>
                    <a:pt x="1400" y="2337"/>
                  </a:lnTo>
                  <a:lnTo>
                    <a:pt x="1420" y="2351"/>
                  </a:lnTo>
                  <a:lnTo>
                    <a:pt x="1443" y="2362"/>
                  </a:lnTo>
                  <a:lnTo>
                    <a:pt x="1467" y="2369"/>
                  </a:lnTo>
                  <a:lnTo>
                    <a:pt x="1491" y="2374"/>
                  </a:lnTo>
                  <a:lnTo>
                    <a:pt x="1516" y="2378"/>
                  </a:lnTo>
                  <a:lnTo>
                    <a:pt x="1536" y="2383"/>
                  </a:lnTo>
                  <a:lnTo>
                    <a:pt x="1552" y="2389"/>
                  </a:lnTo>
                  <a:lnTo>
                    <a:pt x="1562" y="2394"/>
                  </a:lnTo>
                  <a:lnTo>
                    <a:pt x="1569" y="2401"/>
                  </a:lnTo>
                  <a:lnTo>
                    <a:pt x="1576" y="2412"/>
                  </a:lnTo>
                  <a:lnTo>
                    <a:pt x="1577" y="2422"/>
                  </a:lnTo>
                  <a:lnTo>
                    <a:pt x="1575" y="2433"/>
                  </a:lnTo>
                  <a:lnTo>
                    <a:pt x="1571" y="2444"/>
                  </a:lnTo>
                  <a:lnTo>
                    <a:pt x="1565" y="2454"/>
                  </a:lnTo>
                  <a:lnTo>
                    <a:pt x="1559" y="2462"/>
                  </a:lnTo>
                  <a:lnTo>
                    <a:pt x="1553" y="2469"/>
                  </a:lnTo>
                  <a:lnTo>
                    <a:pt x="1549" y="2473"/>
                  </a:lnTo>
                  <a:lnTo>
                    <a:pt x="1547" y="2474"/>
                  </a:lnTo>
                  <a:lnTo>
                    <a:pt x="1539" y="2486"/>
                  </a:lnTo>
                  <a:lnTo>
                    <a:pt x="1537" y="2499"/>
                  </a:lnTo>
                  <a:lnTo>
                    <a:pt x="1539" y="2511"/>
                  </a:lnTo>
                  <a:lnTo>
                    <a:pt x="1544" y="2522"/>
                  </a:lnTo>
                  <a:lnTo>
                    <a:pt x="1551" y="2532"/>
                  </a:lnTo>
                  <a:lnTo>
                    <a:pt x="1559" y="2539"/>
                  </a:lnTo>
                  <a:lnTo>
                    <a:pt x="1567" y="2545"/>
                  </a:lnTo>
                  <a:lnTo>
                    <a:pt x="1581" y="2552"/>
                  </a:lnTo>
                  <a:lnTo>
                    <a:pt x="1598" y="2562"/>
                  </a:lnTo>
                  <a:lnTo>
                    <a:pt x="1615" y="2574"/>
                  </a:lnTo>
                  <a:lnTo>
                    <a:pt x="1632" y="2588"/>
                  </a:lnTo>
                  <a:lnTo>
                    <a:pt x="1648" y="2604"/>
                  </a:lnTo>
                  <a:lnTo>
                    <a:pt x="1662" y="2623"/>
                  </a:lnTo>
                  <a:lnTo>
                    <a:pt x="1673" y="2642"/>
                  </a:lnTo>
                  <a:lnTo>
                    <a:pt x="1687" y="2679"/>
                  </a:lnTo>
                  <a:lnTo>
                    <a:pt x="1698" y="2712"/>
                  </a:lnTo>
                  <a:lnTo>
                    <a:pt x="1707" y="2739"/>
                  </a:lnTo>
                  <a:lnTo>
                    <a:pt x="1712" y="2762"/>
                  </a:lnTo>
                  <a:lnTo>
                    <a:pt x="1715" y="2781"/>
                  </a:lnTo>
                  <a:lnTo>
                    <a:pt x="1717" y="2795"/>
                  </a:lnTo>
                  <a:lnTo>
                    <a:pt x="1715" y="2807"/>
                  </a:lnTo>
                  <a:lnTo>
                    <a:pt x="1713" y="2816"/>
                  </a:lnTo>
                  <a:lnTo>
                    <a:pt x="1709" y="2821"/>
                  </a:lnTo>
                  <a:lnTo>
                    <a:pt x="1704" y="2824"/>
                  </a:lnTo>
                  <a:lnTo>
                    <a:pt x="1696" y="2825"/>
                  </a:lnTo>
                  <a:lnTo>
                    <a:pt x="1688" y="2824"/>
                  </a:lnTo>
                  <a:lnTo>
                    <a:pt x="1681" y="2822"/>
                  </a:lnTo>
                  <a:lnTo>
                    <a:pt x="1672" y="2818"/>
                  </a:lnTo>
                  <a:lnTo>
                    <a:pt x="1664" y="2814"/>
                  </a:lnTo>
                  <a:lnTo>
                    <a:pt x="1654" y="2808"/>
                  </a:lnTo>
                  <a:lnTo>
                    <a:pt x="1645" y="2804"/>
                  </a:lnTo>
                  <a:lnTo>
                    <a:pt x="1636" y="2798"/>
                  </a:lnTo>
                  <a:lnTo>
                    <a:pt x="1629" y="2793"/>
                  </a:lnTo>
                  <a:lnTo>
                    <a:pt x="1609" y="2780"/>
                  </a:lnTo>
                  <a:lnTo>
                    <a:pt x="1587" y="2765"/>
                  </a:lnTo>
                  <a:lnTo>
                    <a:pt x="1561" y="2749"/>
                  </a:lnTo>
                  <a:lnTo>
                    <a:pt x="1533" y="2731"/>
                  </a:lnTo>
                  <a:lnTo>
                    <a:pt x="1502" y="2717"/>
                  </a:lnTo>
                  <a:lnTo>
                    <a:pt x="1472" y="2705"/>
                  </a:lnTo>
                  <a:lnTo>
                    <a:pt x="1441" y="2698"/>
                  </a:lnTo>
                  <a:lnTo>
                    <a:pt x="1409" y="2697"/>
                  </a:lnTo>
                  <a:lnTo>
                    <a:pt x="1378" y="2699"/>
                  </a:lnTo>
                  <a:lnTo>
                    <a:pt x="1351" y="2701"/>
                  </a:lnTo>
                  <a:lnTo>
                    <a:pt x="1328" y="2701"/>
                  </a:lnTo>
                  <a:lnTo>
                    <a:pt x="1309" y="2698"/>
                  </a:lnTo>
                  <a:lnTo>
                    <a:pt x="1289" y="2692"/>
                  </a:lnTo>
                  <a:lnTo>
                    <a:pt x="1271" y="2684"/>
                  </a:lnTo>
                  <a:lnTo>
                    <a:pt x="1252" y="2669"/>
                  </a:lnTo>
                  <a:lnTo>
                    <a:pt x="1240" y="2662"/>
                  </a:lnTo>
                  <a:lnTo>
                    <a:pt x="1230" y="2658"/>
                  </a:lnTo>
                  <a:lnTo>
                    <a:pt x="1222" y="2658"/>
                  </a:lnTo>
                  <a:lnTo>
                    <a:pt x="1217" y="2660"/>
                  </a:lnTo>
                  <a:lnTo>
                    <a:pt x="1213" y="2664"/>
                  </a:lnTo>
                  <a:lnTo>
                    <a:pt x="1210" y="2669"/>
                  </a:lnTo>
                  <a:lnTo>
                    <a:pt x="1208" y="2676"/>
                  </a:lnTo>
                  <a:lnTo>
                    <a:pt x="1208" y="2682"/>
                  </a:lnTo>
                  <a:lnTo>
                    <a:pt x="1207" y="2688"/>
                  </a:lnTo>
                  <a:lnTo>
                    <a:pt x="1207" y="2691"/>
                  </a:lnTo>
                  <a:lnTo>
                    <a:pt x="1208" y="2693"/>
                  </a:lnTo>
                  <a:lnTo>
                    <a:pt x="1208" y="2997"/>
                  </a:lnTo>
                  <a:lnTo>
                    <a:pt x="1209" y="3026"/>
                  </a:lnTo>
                  <a:lnTo>
                    <a:pt x="1214" y="3054"/>
                  </a:lnTo>
                  <a:lnTo>
                    <a:pt x="1219" y="3082"/>
                  </a:lnTo>
                  <a:lnTo>
                    <a:pt x="1229" y="3109"/>
                  </a:lnTo>
                  <a:lnTo>
                    <a:pt x="1241" y="3135"/>
                  </a:lnTo>
                  <a:lnTo>
                    <a:pt x="1257" y="3160"/>
                  </a:lnTo>
                  <a:lnTo>
                    <a:pt x="1279" y="3185"/>
                  </a:lnTo>
                  <a:lnTo>
                    <a:pt x="1293" y="3198"/>
                  </a:lnTo>
                  <a:lnTo>
                    <a:pt x="1308" y="3208"/>
                  </a:lnTo>
                  <a:lnTo>
                    <a:pt x="1322" y="3218"/>
                  </a:lnTo>
                  <a:lnTo>
                    <a:pt x="1336" y="3225"/>
                  </a:lnTo>
                  <a:lnTo>
                    <a:pt x="1350" y="3234"/>
                  </a:lnTo>
                  <a:lnTo>
                    <a:pt x="1366" y="3245"/>
                  </a:lnTo>
                  <a:lnTo>
                    <a:pt x="1382" y="3258"/>
                  </a:lnTo>
                  <a:lnTo>
                    <a:pt x="1401" y="3275"/>
                  </a:lnTo>
                  <a:lnTo>
                    <a:pt x="1421" y="3298"/>
                  </a:lnTo>
                  <a:lnTo>
                    <a:pt x="1438" y="3313"/>
                  </a:lnTo>
                  <a:lnTo>
                    <a:pt x="1460" y="3327"/>
                  </a:lnTo>
                  <a:lnTo>
                    <a:pt x="1488" y="3341"/>
                  </a:lnTo>
                  <a:lnTo>
                    <a:pt x="1519" y="3353"/>
                  </a:lnTo>
                  <a:lnTo>
                    <a:pt x="1550" y="3363"/>
                  </a:lnTo>
                  <a:lnTo>
                    <a:pt x="1581" y="3369"/>
                  </a:lnTo>
                  <a:lnTo>
                    <a:pt x="1611" y="3372"/>
                  </a:lnTo>
                  <a:lnTo>
                    <a:pt x="1733" y="3372"/>
                  </a:lnTo>
                  <a:lnTo>
                    <a:pt x="2167" y="2952"/>
                  </a:lnTo>
                  <a:lnTo>
                    <a:pt x="2167" y="1796"/>
                  </a:lnTo>
                  <a:lnTo>
                    <a:pt x="1798" y="1425"/>
                  </a:lnTo>
                  <a:lnTo>
                    <a:pt x="1556" y="1425"/>
                  </a:lnTo>
                  <a:close/>
                  <a:moveTo>
                    <a:pt x="495" y="61"/>
                  </a:moveTo>
                  <a:lnTo>
                    <a:pt x="60" y="480"/>
                  </a:lnTo>
                  <a:lnTo>
                    <a:pt x="60" y="1691"/>
                  </a:lnTo>
                  <a:lnTo>
                    <a:pt x="430" y="2063"/>
                  </a:lnTo>
                  <a:lnTo>
                    <a:pt x="778" y="2063"/>
                  </a:lnTo>
                  <a:lnTo>
                    <a:pt x="799" y="2055"/>
                  </a:lnTo>
                  <a:lnTo>
                    <a:pt x="815" y="2047"/>
                  </a:lnTo>
                  <a:lnTo>
                    <a:pt x="828" y="2042"/>
                  </a:lnTo>
                  <a:lnTo>
                    <a:pt x="839" y="2038"/>
                  </a:lnTo>
                  <a:lnTo>
                    <a:pt x="847" y="2032"/>
                  </a:lnTo>
                  <a:lnTo>
                    <a:pt x="855" y="2026"/>
                  </a:lnTo>
                  <a:lnTo>
                    <a:pt x="861" y="2017"/>
                  </a:lnTo>
                  <a:lnTo>
                    <a:pt x="867" y="2006"/>
                  </a:lnTo>
                  <a:lnTo>
                    <a:pt x="869" y="1999"/>
                  </a:lnTo>
                  <a:lnTo>
                    <a:pt x="871" y="1987"/>
                  </a:lnTo>
                  <a:lnTo>
                    <a:pt x="872" y="1972"/>
                  </a:lnTo>
                  <a:lnTo>
                    <a:pt x="872" y="1968"/>
                  </a:lnTo>
                  <a:lnTo>
                    <a:pt x="873" y="1963"/>
                  </a:lnTo>
                  <a:lnTo>
                    <a:pt x="873" y="1955"/>
                  </a:lnTo>
                  <a:lnTo>
                    <a:pt x="873" y="1948"/>
                  </a:lnTo>
                  <a:lnTo>
                    <a:pt x="872" y="1940"/>
                  </a:lnTo>
                  <a:lnTo>
                    <a:pt x="870" y="1935"/>
                  </a:lnTo>
                  <a:lnTo>
                    <a:pt x="866" y="1933"/>
                  </a:lnTo>
                  <a:lnTo>
                    <a:pt x="858" y="1935"/>
                  </a:lnTo>
                  <a:lnTo>
                    <a:pt x="845" y="1938"/>
                  </a:lnTo>
                  <a:lnTo>
                    <a:pt x="829" y="1938"/>
                  </a:lnTo>
                  <a:lnTo>
                    <a:pt x="810" y="1936"/>
                  </a:lnTo>
                  <a:lnTo>
                    <a:pt x="791" y="1931"/>
                  </a:lnTo>
                  <a:lnTo>
                    <a:pt x="772" y="1928"/>
                  </a:lnTo>
                  <a:lnTo>
                    <a:pt x="750" y="1925"/>
                  </a:lnTo>
                  <a:lnTo>
                    <a:pt x="729" y="1924"/>
                  </a:lnTo>
                  <a:lnTo>
                    <a:pt x="709" y="1926"/>
                  </a:lnTo>
                  <a:lnTo>
                    <a:pt x="689" y="1933"/>
                  </a:lnTo>
                  <a:lnTo>
                    <a:pt x="677" y="1938"/>
                  </a:lnTo>
                  <a:lnTo>
                    <a:pt x="669" y="1940"/>
                  </a:lnTo>
                  <a:lnTo>
                    <a:pt x="663" y="1939"/>
                  </a:lnTo>
                  <a:lnTo>
                    <a:pt x="661" y="1936"/>
                  </a:lnTo>
                  <a:lnTo>
                    <a:pt x="661" y="1930"/>
                  </a:lnTo>
                  <a:lnTo>
                    <a:pt x="662" y="1924"/>
                  </a:lnTo>
                  <a:lnTo>
                    <a:pt x="664" y="1916"/>
                  </a:lnTo>
                  <a:lnTo>
                    <a:pt x="669" y="1908"/>
                  </a:lnTo>
                  <a:lnTo>
                    <a:pt x="672" y="1900"/>
                  </a:lnTo>
                  <a:lnTo>
                    <a:pt x="676" y="1894"/>
                  </a:lnTo>
                  <a:lnTo>
                    <a:pt x="680" y="1888"/>
                  </a:lnTo>
                  <a:lnTo>
                    <a:pt x="683" y="1884"/>
                  </a:lnTo>
                  <a:lnTo>
                    <a:pt x="685" y="1882"/>
                  </a:lnTo>
                  <a:lnTo>
                    <a:pt x="689" y="1875"/>
                  </a:lnTo>
                  <a:lnTo>
                    <a:pt x="698" y="1866"/>
                  </a:lnTo>
                  <a:lnTo>
                    <a:pt x="710" y="1856"/>
                  </a:lnTo>
                  <a:lnTo>
                    <a:pt x="723" y="1844"/>
                  </a:lnTo>
                  <a:lnTo>
                    <a:pt x="740" y="1831"/>
                  </a:lnTo>
                  <a:lnTo>
                    <a:pt x="759" y="1819"/>
                  </a:lnTo>
                  <a:lnTo>
                    <a:pt x="761" y="1818"/>
                  </a:lnTo>
                  <a:lnTo>
                    <a:pt x="763" y="1817"/>
                  </a:lnTo>
                  <a:lnTo>
                    <a:pt x="776" y="1810"/>
                  </a:lnTo>
                  <a:lnTo>
                    <a:pt x="789" y="1804"/>
                  </a:lnTo>
                  <a:lnTo>
                    <a:pt x="803" y="1795"/>
                  </a:lnTo>
                  <a:lnTo>
                    <a:pt x="820" y="1785"/>
                  </a:lnTo>
                  <a:lnTo>
                    <a:pt x="839" y="1773"/>
                  </a:lnTo>
                  <a:lnTo>
                    <a:pt x="858" y="1761"/>
                  </a:lnTo>
                  <a:lnTo>
                    <a:pt x="876" y="1748"/>
                  </a:lnTo>
                  <a:lnTo>
                    <a:pt x="893" y="1736"/>
                  </a:lnTo>
                  <a:lnTo>
                    <a:pt x="908" y="1726"/>
                  </a:lnTo>
                  <a:lnTo>
                    <a:pt x="920" y="1717"/>
                  </a:lnTo>
                  <a:lnTo>
                    <a:pt x="927" y="1709"/>
                  </a:lnTo>
                  <a:lnTo>
                    <a:pt x="934" y="1701"/>
                  </a:lnTo>
                  <a:lnTo>
                    <a:pt x="941" y="1690"/>
                  </a:lnTo>
                  <a:lnTo>
                    <a:pt x="949" y="1678"/>
                  </a:lnTo>
                  <a:lnTo>
                    <a:pt x="954" y="1666"/>
                  </a:lnTo>
                  <a:lnTo>
                    <a:pt x="956" y="1656"/>
                  </a:lnTo>
                  <a:lnTo>
                    <a:pt x="959" y="1648"/>
                  </a:lnTo>
                  <a:lnTo>
                    <a:pt x="960" y="1639"/>
                  </a:lnTo>
                  <a:lnTo>
                    <a:pt x="959" y="1629"/>
                  </a:lnTo>
                  <a:lnTo>
                    <a:pt x="955" y="1620"/>
                  </a:lnTo>
                  <a:lnTo>
                    <a:pt x="950" y="1615"/>
                  </a:lnTo>
                  <a:lnTo>
                    <a:pt x="940" y="1612"/>
                  </a:lnTo>
                  <a:lnTo>
                    <a:pt x="932" y="1613"/>
                  </a:lnTo>
                  <a:lnTo>
                    <a:pt x="922" y="1618"/>
                  </a:lnTo>
                  <a:lnTo>
                    <a:pt x="912" y="1625"/>
                  </a:lnTo>
                  <a:lnTo>
                    <a:pt x="900" y="1632"/>
                  </a:lnTo>
                  <a:lnTo>
                    <a:pt x="886" y="1640"/>
                  </a:lnTo>
                  <a:lnTo>
                    <a:pt x="866" y="1648"/>
                  </a:lnTo>
                  <a:lnTo>
                    <a:pt x="846" y="1653"/>
                  </a:lnTo>
                  <a:lnTo>
                    <a:pt x="828" y="1657"/>
                  </a:lnTo>
                  <a:lnTo>
                    <a:pt x="809" y="1658"/>
                  </a:lnTo>
                  <a:lnTo>
                    <a:pt x="791" y="1657"/>
                  </a:lnTo>
                  <a:lnTo>
                    <a:pt x="774" y="1655"/>
                  </a:lnTo>
                  <a:lnTo>
                    <a:pt x="757" y="1652"/>
                  </a:lnTo>
                  <a:lnTo>
                    <a:pt x="744" y="1652"/>
                  </a:lnTo>
                  <a:lnTo>
                    <a:pt x="739" y="1652"/>
                  </a:lnTo>
                  <a:lnTo>
                    <a:pt x="734" y="1651"/>
                  </a:lnTo>
                  <a:lnTo>
                    <a:pt x="732" y="1648"/>
                  </a:lnTo>
                  <a:lnTo>
                    <a:pt x="730" y="1642"/>
                  </a:lnTo>
                  <a:lnTo>
                    <a:pt x="733" y="1636"/>
                  </a:lnTo>
                  <a:lnTo>
                    <a:pt x="739" y="1627"/>
                  </a:lnTo>
                  <a:lnTo>
                    <a:pt x="749" y="1616"/>
                  </a:lnTo>
                  <a:lnTo>
                    <a:pt x="756" y="1607"/>
                  </a:lnTo>
                  <a:lnTo>
                    <a:pt x="763" y="1602"/>
                  </a:lnTo>
                  <a:lnTo>
                    <a:pt x="768" y="1598"/>
                  </a:lnTo>
                  <a:lnTo>
                    <a:pt x="773" y="1593"/>
                  </a:lnTo>
                  <a:lnTo>
                    <a:pt x="794" y="1581"/>
                  </a:lnTo>
                  <a:lnTo>
                    <a:pt x="815" y="1571"/>
                  </a:lnTo>
                  <a:lnTo>
                    <a:pt x="835" y="1562"/>
                  </a:lnTo>
                  <a:lnTo>
                    <a:pt x="854" y="1553"/>
                  </a:lnTo>
                  <a:lnTo>
                    <a:pt x="872" y="1544"/>
                  </a:lnTo>
                  <a:lnTo>
                    <a:pt x="889" y="1532"/>
                  </a:lnTo>
                  <a:lnTo>
                    <a:pt x="905" y="1518"/>
                  </a:lnTo>
                  <a:lnTo>
                    <a:pt x="917" y="1500"/>
                  </a:lnTo>
                  <a:lnTo>
                    <a:pt x="929" y="1479"/>
                  </a:lnTo>
                  <a:lnTo>
                    <a:pt x="930" y="1477"/>
                  </a:lnTo>
                  <a:lnTo>
                    <a:pt x="932" y="1473"/>
                  </a:lnTo>
                  <a:lnTo>
                    <a:pt x="934" y="1468"/>
                  </a:lnTo>
                  <a:lnTo>
                    <a:pt x="935" y="1460"/>
                  </a:lnTo>
                  <a:lnTo>
                    <a:pt x="936" y="1453"/>
                  </a:lnTo>
                  <a:lnTo>
                    <a:pt x="936" y="1446"/>
                  </a:lnTo>
                  <a:lnTo>
                    <a:pt x="935" y="1440"/>
                  </a:lnTo>
                  <a:lnTo>
                    <a:pt x="932" y="1435"/>
                  </a:lnTo>
                  <a:lnTo>
                    <a:pt x="926" y="1434"/>
                  </a:lnTo>
                  <a:lnTo>
                    <a:pt x="917" y="1435"/>
                  </a:lnTo>
                  <a:lnTo>
                    <a:pt x="906" y="1441"/>
                  </a:lnTo>
                  <a:lnTo>
                    <a:pt x="896" y="1447"/>
                  </a:lnTo>
                  <a:lnTo>
                    <a:pt x="887" y="1454"/>
                  </a:lnTo>
                  <a:lnTo>
                    <a:pt x="876" y="1460"/>
                  </a:lnTo>
                  <a:lnTo>
                    <a:pt x="866" y="1466"/>
                  </a:lnTo>
                  <a:lnTo>
                    <a:pt x="852" y="1471"/>
                  </a:lnTo>
                  <a:lnTo>
                    <a:pt x="834" y="1475"/>
                  </a:lnTo>
                  <a:lnTo>
                    <a:pt x="813" y="1477"/>
                  </a:lnTo>
                  <a:lnTo>
                    <a:pt x="787" y="1479"/>
                  </a:lnTo>
                  <a:lnTo>
                    <a:pt x="760" y="1481"/>
                  </a:lnTo>
                  <a:lnTo>
                    <a:pt x="737" y="1485"/>
                  </a:lnTo>
                  <a:lnTo>
                    <a:pt x="717" y="1490"/>
                  </a:lnTo>
                  <a:lnTo>
                    <a:pt x="702" y="1499"/>
                  </a:lnTo>
                  <a:lnTo>
                    <a:pt x="689" y="1507"/>
                  </a:lnTo>
                  <a:lnTo>
                    <a:pt x="680" y="1515"/>
                  </a:lnTo>
                  <a:lnTo>
                    <a:pt x="671" y="1524"/>
                  </a:lnTo>
                  <a:lnTo>
                    <a:pt x="666" y="1531"/>
                  </a:lnTo>
                  <a:lnTo>
                    <a:pt x="664" y="1532"/>
                  </a:lnTo>
                  <a:lnTo>
                    <a:pt x="662" y="1535"/>
                  </a:lnTo>
                  <a:lnTo>
                    <a:pt x="659" y="1539"/>
                  </a:lnTo>
                  <a:lnTo>
                    <a:pt x="654" y="1544"/>
                  </a:lnTo>
                  <a:lnTo>
                    <a:pt x="649" y="1549"/>
                  </a:lnTo>
                  <a:lnTo>
                    <a:pt x="644" y="1552"/>
                  </a:lnTo>
                  <a:lnTo>
                    <a:pt x="639" y="1555"/>
                  </a:lnTo>
                  <a:lnTo>
                    <a:pt x="633" y="1555"/>
                  </a:lnTo>
                  <a:lnTo>
                    <a:pt x="629" y="1553"/>
                  </a:lnTo>
                  <a:lnTo>
                    <a:pt x="627" y="1547"/>
                  </a:lnTo>
                  <a:lnTo>
                    <a:pt x="624" y="1537"/>
                  </a:lnTo>
                  <a:lnTo>
                    <a:pt x="624" y="1522"/>
                  </a:lnTo>
                  <a:lnTo>
                    <a:pt x="627" y="1501"/>
                  </a:lnTo>
                  <a:lnTo>
                    <a:pt x="632" y="1461"/>
                  </a:lnTo>
                  <a:lnTo>
                    <a:pt x="640" y="1425"/>
                  </a:lnTo>
                  <a:lnTo>
                    <a:pt x="648" y="1395"/>
                  </a:lnTo>
                  <a:lnTo>
                    <a:pt x="659" y="1369"/>
                  </a:lnTo>
                  <a:lnTo>
                    <a:pt x="673" y="1346"/>
                  </a:lnTo>
                  <a:lnTo>
                    <a:pt x="688" y="1327"/>
                  </a:lnTo>
                  <a:lnTo>
                    <a:pt x="708" y="1309"/>
                  </a:lnTo>
                  <a:lnTo>
                    <a:pt x="726" y="1295"/>
                  </a:lnTo>
                  <a:lnTo>
                    <a:pt x="749" y="1281"/>
                  </a:lnTo>
                  <a:lnTo>
                    <a:pt x="775" y="1266"/>
                  </a:lnTo>
                  <a:lnTo>
                    <a:pt x="801" y="1250"/>
                  </a:lnTo>
                  <a:lnTo>
                    <a:pt x="828" y="1234"/>
                  </a:lnTo>
                  <a:lnTo>
                    <a:pt x="853" y="1216"/>
                  </a:lnTo>
                  <a:lnTo>
                    <a:pt x="874" y="1198"/>
                  </a:lnTo>
                  <a:lnTo>
                    <a:pt x="892" y="1179"/>
                  </a:lnTo>
                  <a:lnTo>
                    <a:pt x="899" y="1171"/>
                  </a:lnTo>
                  <a:lnTo>
                    <a:pt x="910" y="1160"/>
                  </a:lnTo>
                  <a:lnTo>
                    <a:pt x="920" y="1146"/>
                  </a:lnTo>
                  <a:lnTo>
                    <a:pt x="928" y="1130"/>
                  </a:lnTo>
                  <a:lnTo>
                    <a:pt x="936" y="1113"/>
                  </a:lnTo>
                  <a:lnTo>
                    <a:pt x="939" y="1096"/>
                  </a:lnTo>
                  <a:lnTo>
                    <a:pt x="938" y="1078"/>
                  </a:lnTo>
                  <a:lnTo>
                    <a:pt x="930" y="1060"/>
                  </a:lnTo>
                  <a:lnTo>
                    <a:pt x="925" y="1056"/>
                  </a:lnTo>
                  <a:lnTo>
                    <a:pt x="919" y="1057"/>
                  </a:lnTo>
                  <a:lnTo>
                    <a:pt x="911" y="1062"/>
                  </a:lnTo>
                  <a:lnTo>
                    <a:pt x="902" y="1069"/>
                  </a:lnTo>
                  <a:lnTo>
                    <a:pt x="893" y="1078"/>
                  </a:lnTo>
                  <a:lnTo>
                    <a:pt x="882" y="1086"/>
                  </a:lnTo>
                  <a:lnTo>
                    <a:pt x="871" y="1094"/>
                  </a:lnTo>
                  <a:lnTo>
                    <a:pt x="860" y="1097"/>
                  </a:lnTo>
                  <a:lnTo>
                    <a:pt x="860" y="1097"/>
                  </a:lnTo>
                  <a:lnTo>
                    <a:pt x="839" y="1102"/>
                  </a:lnTo>
                  <a:lnTo>
                    <a:pt x="816" y="1108"/>
                  </a:lnTo>
                  <a:lnTo>
                    <a:pt x="793" y="1111"/>
                  </a:lnTo>
                  <a:lnTo>
                    <a:pt x="770" y="1113"/>
                  </a:lnTo>
                  <a:lnTo>
                    <a:pt x="750" y="1111"/>
                  </a:lnTo>
                  <a:lnTo>
                    <a:pt x="730" y="1109"/>
                  </a:lnTo>
                  <a:lnTo>
                    <a:pt x="714" y="1109"/>
                  </a:lnTo>
                  <a:lnTo>
                    <a:pt x="699" y="1112"/>
                  </a:lnTo>
                  <a:lnTo>
                    <a:pt x="687" y="1117"/>
                  </a:lnTo>
                  <a:lnTo>
                    <a:pt x="676" y="1121"/>
                  </a:lnTo>
                  <a:lnTo>
                    <a:pt x="668" y="1125"/>
                  </a:lnTo>
                  <a:lnTo>
                    <a:pt x="661" y="1126"/>
                  </a:lnTo>
                  <a:lnTo>
                    <a:pt x="655" y="1125"/>
                  </a:lnTo>
                  <a:lnTo>
                    <a:pt x="649" y="1121"/>
                  </a:lnTo>
                  <a:lnTo>
                    <a:pt x="644" y="1116"/>
                  </a:lnTo>
                  <a:lnTo>
                    <a:pt x="642" y="1107"/>
                  </a:lnTo>
                  <a:lnTo>
                    <a:pt x="643" y="1097"/>
                  </a:lnTo>
                  <a:lnTo>
                    <a:pt x="648" y="1084"/>
                  </a:lnTo>
                  <a:lnTo>
                    <a:pt x="659" y="1071"/>
                  </a:lnTo>
                  <a:lnTo>
                    <a:pt x="680" y="1050"/>
                  </a:lnTo>
                  <a:lnTo>
                    <a:pt x="706" y="1029"/>
                  </a:lnTo>
                  <a:lnTo>
                    <a:pt x="735" y="1006"/>
                  </a:lnTo>
                  <a:lnTo>
                    <a:pt x="767" y="984"/>
                  </a:lnTo>
                  <a:lnTo>
                    <a:pt x="801" y="963"/>
                  </a:lnTo>
                  <a:lnTo>
                    <a:pt x="834" y="942"/>
                  </a:lnTo>
                  <a:lnTo>
                    <a:pt x="867" y="924"/>
                  </a:lnTo>
                  <a:lnTo>
                    <a:pt x="897" y="906"/>
                  </a:lnTo>
                  <a:lnTo>
                    <a:pt x="908" y="902"/>
                  </a:lnTo>
                  <a:lnTo>
                    <a:pt x="923" y="896"/>
                  </a:lnTo>
                  <a:lnTo>
                    <a:pt x="939" y="887"/>
                  </a:lnTo>
                  <a:lnTo>
                    <a:pt x="957" y="877"/>
                  </a:lnTo>
                  <a:lnTo>
                    <a:pt x="959" y="876"/>
                  </a:lnTo>
                  <a:lnTo>
                    <a:pt x="968" y="871"/>
                  </a:lnTo>
                  <a:lnTo>
                    <a:pt x="978" y="862"/>
                  </a:lnTo>
                  <a:lnTo>
                    <a:pt x="990" y="851"/>
                  </a:lnTo>
                  <a:lnTo>
                    <a:pt x="999" y="840"/>
                  </a:lnTo>
                  <a:lnTo>
                    <a:pt x="1003" y="828"/>
                  </a:lnTo>
                  <a:lnTo>
                    <a:pt x="1003" y="816"/>
                  </a:lnTo>
                  <a:lnTo>
                    <a:pt x="999" y="808"/>
                  </a:lnTo>
                  <a:lnTo>
                    <a:pt x="993" y="801"/>
                  </a:lnTo>
                  <a:lnTo>
                    <a:pt x="983" y="798"/>
                  </a:lnTo>
                  <a:lnTo>
                    <a:pt x="969" y="795"/>
                  </a:lnTo>
                  <a:lnTo>
                    <a:pt x="957" y="797"/>
                  </a:lnTo>
                  <a:lnTo>
                    <a:pt x="943" y="801"/>
                  </a:lnTo>
                  <a:lnTo>
                    <a:pt x="927" y="807"/>
                  </a:lnTo>
                  <a:lnTo>
                    <a:pt x="912" y="811"/>
                  </a:lnTo>
                  <a:lnTo>
                    <a:pt x="897" y="812"/>
                  </a:lnTo>
                  <a:lnTo>
                    <a:pt x="883" y="811"/>
                  </a:lnTo>
                  <a:lnTo>
                    <a:pt x="869" y="811"/>
                  </a:lnTo>
                  <a:lnTo>
                    <a:pt x="856" y="811"/>
                  </a:lnTo>
                  <a:lnTo>
                    <a:pt x="843" y="811"/>
                  </a:lnTo>
                  <a:lnTo>
                    <a:pt x="832" y="810"/>
                  </a:lnTo>
                  <a:lnTo>
                    <a:pt x="823" y="808"/>
                  </a:lnTo>
                  <a:lnTo>
                    <a:pt x="818" y="804"/>
                  </a:lnTo>
                  <a:lnTo>
                    <a:pt x="817" y="799"/>
                  </a:lnTo>
                  <a:lnTo>
                    <a:pt x="820" y="790"/>
                  </a:lnTo>
                  <a:lnTo>
                    <a:pt x="832" y="777"/>
                  </a:lnTo>
                  <a:lnTo>
                    <a:pt x="844" y="765"/>
                  </a:lnTo>
                  <a:lnTo>
                    <a:pt x="857" y="756"/>
                  </a:lnTo>
                  <a:lnTo>
                    <a:pt x="867" y="749"/>
                  </a:lnTo>
                  <a:lnTo>
                    <a:pt x="874" y="746"/>
                  </a:lnTo>
                  <a:lnTo>
                    <a:pt x="887" y="739"/>
                  </a:lnTo>
                  <a:lnTo>
                    <a:pt x="902" y="733"/>
                  </a:lnTo>
                  <a:lnTo>
                    <a:pt x="921" y="725"/>
                  </a:lnTo>
                  <a:lnTo>
                    <a:pt x="942" y="716"/>
                  </a:lnTo>
                  <a:lnTo>
                    <a:pt x="959" y="706"/>
                  </a:lnTo>
                  <a:lnTo>
                    <a:pt x="969" y="694"/>
                  </a:lnTo>
                  <a:lnTo>
                    <a:pt x="976" y="682"/>
                  </a:lnTo>
                  <a:lnTo>
                    <a:pt x="979" y="669"/>
                  </a:lnTo>
                  <a:lnTo>
                    <a:pt x="979" y="657"/>
                  </a:lnTo>
                  <a:lnTo>
                    <a:pt x="977" y="647"/>
                  </a:lnTo>
                  <a:lnTo>
                    <a:pt x="972" y="640"/>
                  </a:lnTo>
                  <a:lnTo>
                    <a:pt x="965" y="637"/>
                  </a:lnTo>
                  <a:lnTo>
                    <a:pt x="957" y="637"/>
                  </a:lnTo>
                  <a:lnTo>
                    <a:pt x="949" y="637"/>
                  </a:lnTo>
                  <a:lnTo>
                    <a:pt x="939" y="638"/>
                  </a:lnTo>
                  <a:lnTo>
                    <a:pt x="929" y="639"/>
                  </a:lnTo>
                  <a:lnTo>
                    <a:pt x="920" y="639"/>
                  </a:lnTo>
                  <a:lnTo>
                    <a:pt x="911" y="639"/>
                  </a:lnTo>
                  <a:lnTo>
                    <a:pt x="903" y="639"/>
                  </a:lnTo>
                  <a:lnTo>
                    <a:pt x="897" y="637"/>
                  </a:lnTo>
                  <a:lnTo>
                    <a:pt x="894" y="632"/>
                  </a:lnTo>
                  <a:lnTo>
                    <a:pt x="893" y="627"/>
                  </a:lnTo>
                  <a:lnTo>
                    <a:pt x="896" y="619"/>
                  </a:lnTo>
                  <a:lnTo>
                    <a:pt x="901" y="609"/>
                  </a:lnTo>
                  <a:lnTo>
                    <a:pt x="912" y="595"/>
                  </a:lnTo>
                  <a:lnTo>
                    <a:pt x="914" y="594"/>
                  </a:lnTo>
                  <a:lnTo>
                    <a:pt x="919" y="590"/>
                  </a:lnTo>
                  <a:lnTo>
                    <a:pt x="925" y="585"/>
                  </a:lnTo>
                  <a:lnTo>
                    <a:pt x="934" y="577"/>
                  </a:lnTo>
                  <a:lnTo>
                    <a:pt x="943" y="568"/>
                  </a:lnTo>
                  <a:lnTo>
                    <a:pt x="954" y="561"/>
                  </a:lnTo>
                  <a:lnTo>
                    <a:pt x="966" y="552"/>
                  </a:lnTo>
                  <a:lnTo>
                    <a:pt x="986" y="542"/>
                  </a:lnTo>
                  <a:lnTo>
                    <a:pt x="1005" y="535"/>
                  </a:lnTo>
                  <a:lnTo>
                    <a:pt x="1026" y="528"/>
                  </a:lnTo>
                  <a:lnTo>
                    <a:pt x="1030" y="526"/>
                  </a:lnTo>
                  <a:lnTo>
                    <a:pt x="1034" y="523"/>
                  </a:lnTo>
                  <a:lnTo>
                    <a:pt x="1040" y="518"/>
                  </a:lnTo>
                  <a:lnTo>
                    <a:pt x="1043" y="514"/>
                  </a:lnTo>
                  <a:lnTo>
                    <a:pt x="1044" y="509"/>
                  </a:lnTo>
                  <a:lnTo>
                    <a:pt x="1042" y="504"/>
                  </a:lnTo>
                  <a:lnTo>
                    <a:pt x="1038" y="499"/>
                  </a:lnTo>
                  <a:lnTo>
                    <a:pt x="1028" y="496"/>
                  </a:lnTo>
                  <a:lnTo>
                    <a:pt x="1013" y="492"/>
                  </a:lnTo>
                  <a:lnTo>
                    <a:pt x="991" y="490"/>
                  </a:lnTo>
                  <a:lnTo>
                    <a:pt x="990" y="490"/>
                  </a:lnTo>
                  <a:lnTo>
                    <a:pt x="985" y="490"/>
                  </a:lnTo>
                  <a:lnTo>
                    <a:pt x="978" y="490"/>
                  </a:lnTo>
                  <a:lnTo>
                    <a:pt x="969" y="488"/>
                  </a:lnTo>
                  <a:lnTo>
                    <a:pt x="963" y="486"/>
                  </a:lnTo>
                  <a:lnTo>
                    <a:pt x="956" y="483"/>
                  </a:lnTo>
                  <a:lnTo>
                    <a:pt x="954" y="478"/>
                  </a:lnTo>
                  <a:lnTo>
                    <a:pt x="955" y="472"/>
                  </a:lnTo>
                  <a:lnTo>
                    <a:pt x="960" y="465"/>
                  </a:lnTo>
                  <a:lnTo>
                    <a:pt x="967" y="458"/>
                  </a:lnTo>
                  <a:lnTo>
                    <a:pt x="976" y="450"/>
                  </a:lnTo>
                  <a:lnTo>
                    <a:pt x="986" y="444"/>
                  </a:lnTo>
                  <a:lnTo>
                    <a:pt x="993" y="438"/>
                  </a:lnTo>
                  <a:lnTo>
                    <a:pt x="1000" y="434"/>
                  </a:lnTo>
                  <a:lnTo>
                    <a:pt x="1002" y="433"/>
                  </a:lnTo>
                  <a:lnTo>
                    <a:pt x="1004" y="432"/>
                  </a:lnTo>
                  <a:lnTo>
                    <a:pt x="1008" y="428"/>
                  </a:lnTo>
                  <a:lnTo>
                    <a:pt x="1015" y="423"/>
                  </a:lnTo>
                  <a:lnTo>
                    <a:pt x="1023" y="418"/>
                  </a:lnTo>
                  <a:lnTo>
                    <a:pt x="1032" y="411"/>
                  </a:lnTo>
                  <a:lnTo>
                    <a:pt x="1040" y="405"/>
                  </a:lnTo>
                  <a:lnTo>
                    <a:pt x="1047" y="398"/>
                  </a:lnTo>
                  <a:lnTo>
                    <a:pt x="1058" y="387"/>
                  </a:lnTo>
                  <a:lnTo>
                    <a:pt x="1066" y="376"/>
                  </a:lnTo>
                  <a:lnTo>
                    <a:pt x="1068" y="367"/>
                  </a:lnTo>
                  <a:lnTo>
                    <a:pt x="1063" y="359"/>
                  </a:lnTo>
                  <a:lnTo>
                    <a:pt x="1055" y="350"/>
                  </a:lnTo>
                  <a:lnTo>
                    <a:pt x="1043" y="342"/>
                  </a:lnTo>
                  <a:lnTo>
                    <a:pt x="1031" y="332"/>
                  </a:lnTo>
                  <a:lnTo>
                    <a:pt x="1021" y="322"/>
                  </a:lnTo>
                  <a:lnTo>
                    <a:pt x="1018" y="316"/>
                  </a:lnTo>
                  <a:lnTo>
                    <a:pt x="1017" y="311"/>
                  </a:lnTo>
                  <a:lnTo>
                    <a:pt x="1019" y="308"/>
                  </a:lnTo>
                  <a:lnTo>
                    <a:pt x="1022" y="306"/>
                  </a:lnTo>
                  <a:lnTo>
                    <a:pt x="1026" y="305"/>
                  </a:lnTo>
                  <a:lnTo>
                    <a:pt x="1030" y="304"/>
                  </a:lnTo>
                  <a:lnTo>
                    <a:pt x="1036" y="304"/>
                  </a:lnTo>
                  <a:lnTo>
                    <a:pt x="1048" y="302"/>
                  </a:lnTo>
                  <a:lnTo>
                    <a:pt x="1059" y="295"/>
                  </a:lnTo>
                  <a:lnTo>
                    <a:pt x="1068" y="284"/>
                  </a:lnTo>
                  <a:lnTo>
                    <a:pt x="1075" y="268"/>
                  </a:lnTo>
                  <a:lnTo>
                    <a:pt x="1083" y="248"/>
                  </a:lnTo>
                  <a:lnTo>
                    <a:pt x="1089" y="220"/>
                  </a:lnTo>
                  <a:lnTo>
                    <a:pt x="1098" y="187"/>
                  </a:lnTo>
                  <a:lnTo>
                    <a:pt x="1100" y="174"/>
                  </a:lnTo>
                  <a:lnTo>
                    <a:pt x="1102" y="165"/>
                  </a:lnTo>
                  <a:lnTo>
                    <a:pt x="1105" y="160"/>
                  </a:lnTo>
                  <a:lnTo>
                    <a:pt x="1108" y="158"/>
                  </a:lnTo>
                  <a:lnTo>
                    <a:pt x="1112" y="156"/>
                  </a:lnTo>
                  <a:lnTo>
                    <a:pt x="1112" y="156"/>
                  </a:lnTo>
                  <a:lnTo>
                    <a:pt x="1114" y="156"/>
                  </a:lnTo>
                  <a:lnTo>
                    <a:pt x="1114" y="160"/>
                  </a:lnTo>
                  <a:lnTo>
                    <a:pt x="1116" y="169"/>
                  </a:lnTo>
                  <a:lnTo>
                    <a:pt x="1120" y="184"/>
                  </a:lnTo>
                  <a:lnTo>
                    <a:pt x="1123" y="202"/>
                  </a:lnTo>
                  <a:lnTo>
                    <a:pt x="1128" y="224"/>
                  </a:lnTo>
                  <a:lnTo>
                    <a:pt x="1134" y="246"/>
                  </a:lnTo>
                  <a:lnTo>
                    <a:pt x="1141" y="264"/>
                  </a:lnTo>
                  <a:lnTo>
                    <a:pt x="1151" y="276"/>
                  </a:lnTo>
                  <a:lnTo>
                    <a:pt x="1162" y="282"/>
                  </a:lnTo>
                  <a:lnTo>
                    <a:pt x="1175" y="284"/>
                  </a:lnTo>
                  <a:lnTo>
                    <a:pt x="1180" y="284"/>
                  </a:lnTo>
                  <a:lnTo>
                    <a:pt x="1185" y="285"/>
                  </a:lnTo>
                  <a:lnTo>
                    <a:pt x="1188" y="287"/>
                  </a:lnTo>
                  <a:lnTo>
                    <a:pt x="1191" y="289"/>
                  </a:lnTo>
                  <a:lnTo>
                    <a:pt x="1193" y="292"/>
                  </a:lnTo>
                  <a:lnTo>
                    <a:pt x="1193" y="296"/>
                  </a:lnTo>
                  <a:lnTo>
                    <a:pt x="1189" y="303"/>
                  </a:lnTo>
                  <a:lnTo>
                    <a:pt x="1182" y="309"/>
                  </a:lnTo>
                  <a:lnTo>
                    <a:pt x="1175" y="317"/>
                  </a:lnTo>
                  <a:lnTo>
                    <a:pt x="1167" y="323"/>
                  </a:lnTo>
                  <a:lnTo>
                    <a:pt x="1161" y="331"/>
                  </a:lnTo>
                  <a:lnTo>
                    <a:pt x="1158" y="337"/>
                  </a:lnTo>
                  <a:lnTo>
                    <a:pt x="1156" y="348"/>
                  </a:lnTo>
                  <a:lnTo>
                    <a:pt x="1161" y="358"/>
                  </a:lnTo>
                  <a:lnTo>
                    <a:pt x="1167" y="365"/>
                  </a:lnTo>
                  <a:lnTo>
                    <a:pt x="1178" y="370"/>
                  </a:lnTo>
                  <a:lnTo>
                    <a:pt x="1190" y="373"/>
                  </a:lnTo>
                  <a:lnTo>
                    <a:pt x="1202" y="374"/>
                  </a:lnTo>
                  <a:lnTo>
                    <a:pt x="1214" y="376"/>
                  </a:lnTo>
                  <a:lnTo>
                    <a:pt x="1220" y="380"/>
                  </a:lnTo>
                  <a:lnTo>
                    <a:pt x="1223" y="385"/>
                  </a:lnTo>
                  <a:lnTo>
                    <a:pt x="1221" y="392"/>
                  </a:lnTo>
                  <a:lnTo>
                    <a:pt x="1217" y="399"/>
                  </a:lnTo>
                  <a:lnTo>
                    <a:pt x="1208" y="408"/>
                  </a:lnTo>
                  <a:lnTo>
                    <a:pt x="1198" y="418"/>
                  </a:lnTo>
                  <a:lnTo>
                    <a:pt x="1185" y="428"/>
                  </a:lnTo>
                  <a:lnTo>
                    <a:pt x="1177" y="436"/>
                  </a:lnTo>
                  <a:lnTo>
                    <a:pt x="1176" y="446"/>
                  </a:lnTo>
                  <a:lnTo>
                    <a:pt x="1178" y="457"/>
                  </a:lnTo>
                  <a:lnTo>
                    <a:pt x="1186" y="466"/>
                  </a:lnTo>
                  <a:lnTo>
                    <a:pt x="1194" y="477"/>
                  </a:lnTo>
                  <a:lnTo>
                    <a:pt x="1205" y="487"/>
                  </a:lnTo>
                  <a:lnTo>
                    <a:pt x="1216" y="497"/>
                  </a:lnTo>
                  <a:lnTo>
                    <a:pt x="1227" y="504"/>
                  </a:lnTo>
                  <a:lnTo>
                    <a:pt x="1235" y="511"/>
                  </a:lnTo>
                  <a:lnTo>
                    <a:pt x="1242" y="514"/>
                  </a:lnTo>
                  <a:lnTo>
                    <a:pt x="1244" y="516"/>
                  </a:lnTo>
                  <a:lnTo>
                    <a:pt x="1258" y="527"/>
                  </a:lnTo>
                  <a:lnTo>
                    <a:pt x="1267" y="538"/>
                  </a:lnTo>
                  <a:lnTo>
                    <a:pt x="1271" y="547"/>
                  </a:lnTo>
                  <a:lnTo>
                    <a:pt x="1272" y="553"/>
                  </a:lnTo>
                  <a:lnTo>
                    <a:pt x="1271" y="560"/>
                  </a:lnTo>
                  <a:lnTo>
                    <a:pt x="1268" y="564"/>
                  </a:lnTo>
                  <a:lnTo>
                    <a:pt x="1262" y="567"/>
                  </a:lnTo>
                  <a:lnTo>
                    <a:pt x="1257" y="570"/>
                  </a:lnTo>
                  <a:lnTo>
                    <a:pt x="1253" y="574"/>
                  </a:lnTo>
                  <a:lnTo>
                    <a:pt x="1248" y="575"/>
                  </a:lnTo>
                  <a:lnTo>
                    <a:pt x="1243" y="578"/>
                  </a:lnTo>
                  <a:lnTo>
                    <a:pt x="1235" y="583"/>
                  </a:lnTo>
                  <a:lnTo>
                    <a:pt x="1229" y="588"/>
                  </a:lnTo>
                  <a:lnTo>
                    <a:pt x="1225" y="594"/>
                  </a:lnTo>
                  <a:lnTo>
                    <a:pt x="1223" y="601"/>
                  </a:lnTo>
                  <a:lnTo>
                    <a:pt x="1228" y="606"/>
                  </a:lnTo>
                  <a:lnTo>
                    <a:pt x="1238" y="612"/>
                  </a:lnTo>
                  <a:lnTo>
                    <a:pt x="1249" y="618"/>
                  </a:lnTo>
                  <a:lnTo>
                    <a:pt x="1262" y="626"/>
                  </a:lnTo>
                  <a:lnTo>
                    <a:pt x="1274" y="634"/>
                  </a:lnTo>
                  <a:lnTo>
                    <a:pt x="1286" y="644"/>
                  </a:lnTo>
                  <a:lnTo>
                    <a:pt x="1297" y="653"/>
                  </a:lnTo>
                  <a:lnTo>
                    <a:pt x="1305" y="660"/>
                  </a:lnTo>
                  <a:lnTo>
                    <a:pt x="1310" y="665"/>
                  </a:lnTo>
                  <a:lnTo>
                    <a:pt x="1312" y="667"/>
                  </a:lnTo>
                  <a:lnTo>
                    <a:pt x="1323" y="680"/>
                  </a:lnTo>
                  <a:lnTo>
                    <a:pt x="1329" y="690"/>
                  </a:lnTo>
                  <a:lnTo>
                    <a:pt x="1332" y="697"/>
                  </a:lnTo>
                  <a:lnTo>
                    <a:pt x="1331" y="704"/>
                  </a:lnTo>
                  <a:lnTo>
                    <a:pt x="1327" y="707"/>
                  </a:lnTo>
                  <a:lnTo>
                    <a:pt x="1321" y="709"/>
                  </a:lnTo>
                  <a:lnTo>
                    <a:pt x="1313" y="710"/>
                  </a:lnTo>
                  <a:lnTo>
                    <a:pt x="1305" y="710"/>
                  </a:lnTo>
                  <a:lnTo>
                    <a:pt x="1295" y="709"/>
                  </a:lnTo>
                  <a:lnTo>
                    <a:pt x="1285" y="709"/>
                  </a:lnTo>
                  <a:lnTo>
                    <a:pt x="1275" y="708"/>
                  </a:lnTo>
                  <a:lnTo>
                    <a:pt x="1267" y="707"/>
                  </a:lnTo>
                  <a:lnTo>
                    <a:pt x="1259" y="708"/>
                  </a:lnTo>
                  <a:lnTo>
                    <a:pt x="1253" y="710"/>
                  </a:lnTo>
                  <a:lnTo>
                    <a:pt x="1247" y="718"/>
                  </a:lnTo>
                  <a:lnTo>
                    <a:pt x="1245" y="728"/>
                  </a:lnTo>
                  <a:lnTo>
                    <a:pt x="1245" y="739"/>
                  </a:lnTo>
                  <a:lnTo>
                    <a:pt x="1248" y="752"/>
                  </a:lnTo>
                  <a:lnTo>
                    <a:pt x="1255" y="765"/>
                  </a:lnTo>
                  <a:lnTo>
                    <a:pt x="1266" y="776"/>
                  </a:lnTo>
                  <a:lnTo>
                    <a:pt x="1282" y="786"/>
                  </a:lnTo>
                  <a:lnTo>
                    <a:pt x="1308" y="797"/>
                  </a:lnTo>
                  <a:lnTo>
                    <a:pt x="1328" y="807"/>
                  </a:lnTo>
                  <a:lnTo>
                    <a:pt x="1345" y="814"/>
                  </a:lnTo>
                  <a:lnTo>
                    <a:pt x="1359" y="821"/>
                  </a:lnTo>
                  <a:lnTo>
                    <a:pt x="1371" y="826"/>
                  </a:lnTo>
                  <a:lnTo>
                    <a:pt x="1380" y="832"/>
                  </a:lnTo>
                  <a:lnTo>
                    <a:pt x="1390" y="838"/>
                  </a:lnTo>
                  <a:lnTo>
                    <a:pt x="1400" y="845"/>
                  </a:lnTo>
                  <a:lnTo>
                    <a:pt x="1415" y="858"/>
                  </a:lnTo>
                  <a:lnTo>
                    <a:pt x="1422" y="870"/>
                  </a:lnTo>
                  <a:lnTo>
                    <a:pt x="1426" y="880"/>
                  </a:lnTo>
                  <a:lnTo>
                    <a:pt x="1421" y="890"/>
                  </a:lnTo>
                  <a:lnTo>
                    <a:pt x="1414" y="897"/>
                  </a:lnTo>
                  <a:lnTo>
                    <a:pt x="1400" y="901"/>
                  </a:lnTo>
                  <a:lnTo>
                    <a:pt x="1382" y="902"/>
                  </a:lnTo>
                  <a:lnTo>
                    <a:pt x="1361" y="900"/>
                  </a:lnTo>
                  <a:lnTo>
                    <a:pt x="1358" y="899"/>
                  </a:lnTo>
                  <a:lnTo>
                    <a:pt x="1350" y="898"/>
                  </a:lnTo>
                  <a:lnTo>
                    <a:pt x="1338" y="896"/>
                  </a:lnTo>
                  <a:lnTo>
                    <a:pt x="1324" y="894"/>
                  </a:lnTo>
                  <a:lnTo>
                    <a:pt x="1309" y="894"/>
                  </a:lnTo>
                  <a:lnTo>
                    <a:pt x="1294" y="896"/>
                  </a:lnTo>
                  <a:lnTo>
                    <a:pt x="1272" y="901"/>
                  </a:lnTo>
                  <a:lnTo>
                    <a:pt x="1257" y="906"/>
                  </a:lnTo>
                  <a:lnTo>
                    <a:pt x="1255" y="910"/>
                  </a:lnTo>
                  <a:lnTo>
                    <a:pt x="1254" y="914"/>
                  </a:lnTo>
                  <a:lnTo>
                    <a:pt x="1255" y="918"/>
                  </a:lnTo>
                  <a:lnTo>
                    <a:pt x="1257" y="925"/>
                  </a:lnTo>
                  <a:lnTo>
                    <a:pt x="1262" y="931"/>
                  </a:lnTo>
                  <a:lnTo>
                    <a:pt x="1271" y="939"/>
                  </a:lnTo>
                  <a:lnTo>
                    <a:pt x="1284" y="948"/>
                  </a:lnTo>
                  <a:lnTo>
                    <a:pt x="1303" y="955"/>
                  </a:lnTo>
                  <a:lnTo>
                    <a:pt x="1328" y="964"/>
                  </a:lnTo>
                  <a:lnTo>
                    <a:pt x="1354" y="974"/>
                  </a:lnTo>
                  <a:lnTo>
                    <a:pt x="1381" y="987"/>
                  </a:lnTo>
                  <a:lnTo>
                    <a:pt x="1409" y="1003"/>
                  </a:lnTo>
                  <a:lnTo>
                    <a:pt x="1438" y="1021"/>
                  </a:lnTo>
                  <a:lnTo>
                    <a:pt x="1466" y="1042"/>
                  </a:lnTo>
                  <a:lnTo>
                    <a:pt x="2167" y="1041"/>
                  </a:lnTo>
                  <a:lnTo>
                    <a:pt x="2167" y="480"/>
                  </a:lnTo>
                  <a:lnTo>
                    <a:pt x="1733" y="61"/>
                  </a:lnTo>
                  <a:lnTo>
                    <a:pt x="495" y="61"/>
                  </a:lnTo>
                  <a:close/>
                  <a:moveTo>
                    <a:pt x="471" y="0"/>
                  </a:moveTo>
                  <a:lnTo>
                    <a:pt x="1757" y="0"/>
                  </a:lnTo>
                  <a:lnTo>
                    <a:pt x="2228" y="456"/>
                  </a:lnTo>
                  <a:lnTo>
                    <a:pt x="2228" y="1101"/>
                  </a:lnTo>
                  <a:lnTo>
                    <a:pt x="1533" y="1101"/>
                  </a:lnTo>
                  <a:lnTo>
                    <a:pt x="1552" y="1124"/>
                  </a:lnTo>
                  <a:lnTo>
                    <a:pt x="1567" y="1144"/>
                  </a:lnTo>
                  <a:lnTo>
                    <a:pt x="1577" y="1158"/>
                  </a:lnTo>
                  <a:lnTo>
                    <a:pt x="1581" y="1169"/>
                  </a:lnTo>
                  <a:lnTo>
                    <a:pt x="1582" y="1178"/>
                  </a:lnTo>
                  <a:lnTo>
                    <a:pt x="1579" y="1187"/>
                  </a:lnTo>
                  <a:lnTo>
                    <a:pt x="1575" y="1192"/>
                  </a:lnTo>
                  <a:lnTo>
                    <a:pt x="1569" y="1196"/>
                  </a:lnTo>
                  <a:lnTo>
                    <a:pt x="1563" y="1197"/>
                  </a:lnTo>
                  <a:lnTo>
                    <a:pt x="1556" y="1196"/>
                  </a:lnTo>
                  <a:lnTo>
                    <a:pt x="1555" y="1195"/>
                  </a:lnTo>
                  <a:lnTo>
                    <a:pt x="1550" y="1192"/>
                  </a:lnTo>
                  <a:lnTo>
                    <a:pt x="1545" y="1190"/>
                  </a:lnTo>
                  <a:lnTo>
                    <a:pt x="1538" y="1187"/>
                  </a:lnTo>
                  <a:lnTo>
                    <a:pt x="1532" y="1186"/>
                  </a:lnTo>
                  <a:lnTo>
                    <a:pt x="1522" y="1185"/>
                  </a:lnTo>
                  <a:lnTo>
                    <a:pt x="1511" y="1184"/>
                  </a:lnTo>
                  <a:lnTo>
                    <a:pt x="1502" y="1183"/>
                  </a:lnTo>
                  <a:lnTo>
                    <a:pt x="1497" y="1182"/>
                  </a:lnTo>
                  <a:lnTo>
                    <a:pt x="1478" y="1182"/>
                  </a:lnTo>
                  <a:lnTo>
                    <a:pt x="1453" y="1179"/>
                  </a:lnTo>
                  <a:lnTo>
                    <a:pt x="1422" y="1176"/>
                  </a:lnTo>
                  <a:lnTo>
                    <a:pt x="1391" y="1171"/>
                  </a:lnTo>
                  <a:lnTo>
                    <a:pt x="1359" y="1163"/>
                  </a:lnTo>
                  <a:lnTo>
                    <a:pt x="1328" y="1153"/>
                  </a:lnTo>
                  <a:lnTo>
                    <a:pt x="1300" y="1140"/>
                  </a:lnTo>
                  <a:lnTo>
                    <a:pt x="1291" y="1137"/>
                  </a:lnTo>
                  <a:lnTo>
                    <a:pt x="1284" y="1138"/>
                  </a:lnTo>
                  <a:lnTo>
                    <a:pt x="1281" y="1144"/>
                  </a:lnTo>
                  <a:lnTo>
                    <a:pt x="1279" y="1152"/>
                  </a:lnTo>
                  <a:lnTo>
                    <a:pt x="1279" y="1162"/>
                  </a:lnTo>
                  <a:lnTo>
                    <a:pt x="1281" y="1174"/>
                  </a:lnTo>
                  <a:lnTo>
                    <a:pt x="1284" y="1185"/>
                  </a:lnTo>
                  <a:lnTo>
                    <a:pt x="1289" y="1195"/>
                  </a:lnTo>
                  <a:lnTo>
                    <a:pt x="1298" y="1209"/>
                  </a:lnTo>
                  <a:lnTo>
                    <a:pt x="1309" y="1224"/>
                  </a:lnTo>
                  <a:lnTo>
                    <a:pt x="1323" y="1240"/>
                  </a:lnTo>
                  <a:lnTo>
                    <a:pt x="1339" y="1259"/>
                  </a:lnTo>
                  <a:lnTo>
                    <a:pt x="1351" y="1270"/>
                  </a:lnTo>
                  <a:lnTo>
                    <a:pt x="1365" y="1281"/>
                  </a:lnTo>
                  <a:lnTo>
                    <a:pt x="1382" y="1295"/>
                  </a:lnTo>
                  <a:lnTo>
                    <a:pt x="1401" y="1307"/>
                  </a:lnTo>
                  <a:lnTo>
                    <a:pt x="1401" y="1307"/>
                  </a:lnTo>
                  <a:lnTo>
                    <a:pt x="1434" y="1328"/>
                  </a:lnTo>
                  <a:lnTo>
                    <a:pt x="1466" y="1346"/>
                  </a:lnTo>
                  <a:lnTo>
                    <a:pt x="1495" y="1365"/>
                  </a:lnTo>
                  <a:lnTo>
                    <a:pt x="1822" y="1365"/>
                  </a:lnTo>
                  <a:lnTo>
                    <a:pt x="2228" y="1771"/>
                  </a:lnTo>
                  <a:lnTo>
                    <a:pt x="2228" y="2977"/>
                  </a:lnTo>
                  <a:lnTo>
                    <a:pt x="1757" y="3432"/>
                  </a:lnTo>
                  <a:lnTo>
                    <a:pt x="471" y="3432"/>
                  </a:lnTo>
                  <a:lnTo>
                    <a:pt x="0" y="2977"/>
                  </a:lnTo>
                  <a:lnTo>
                    <a:pt x="0" y="2392"/>
                  </a:lnTo>
                  <a:lnTo>
                    <a:pt x="631" y="2392"/>
                  </a:lnTo>
                  <a:lnTo>
                    <a:pt x="631" y="2392"/>
                  </a:lnTo>
                  <a:lnTo>
                    <a:pt x="693" y="2392"/>
                  </a:lnTo>
                  <a:lnTo>
                    <a:pt x="680" y="2379"/>
                  </a:lnTo>
                  <a:lnTo>
                    <a:pt x="661" y="2366"/>
                  </a:lnTo>
                  <a:lnTo>
                    <a:pt x="661" y="2365"/>
                  </a:lnTo>
                  <a:lnTo>
                    <a:pt x="659" y="2363"/>
                  </a:lnTo>
                  <a:lnTo>
                    <a:pt x="656" y="2360"/>
                  </a:lnTo>
                  <a:lnTo>
                    <a:pt x="653" y="2354"/>
                  </a:lnTo>
                  <a:lnTo>
                    <a:pt x="650" y="2349"/>
                  </a:lnTo>
                  <a:lnTo>
                    <a:pt x="650" y="2343"/>
                  </a:lnTo>
                  <a:lnTo>
                    <a:pt x="650" y="2337"/>
                  </a:lnTo>
                  <a:lnTo>
                    <a:pt x="655" y="2330"/>
                  </a:lnTo>
                  <a:lnTo>
                    <a:pt x="661" y="2324"/>
                  </a:lnTo>
                  <a:lnTo>
                    <a:pt x="672" y="2318"/>
                  </a:lnTo>
                  <a:lnTo>
                    <a:pt x="687" y="2312"/>
                  </a:lnTo>
                  <a:lnTo>
                    <a:pt x="708" y="2308"/>
                  </a:lnTo>
                  <a:lnTo>
                    <a:pt x="734" y="2303"/>
                  </a:lnTo>
                  <a:lnTo>
                    <a:pt x="759" y="2299"/>
                  </a:lnTo>
                  <a:lnTo>
                    <a:pt x="781" y="2290"/>
                  </a:lnTo>
                  <a:lnTo>
                    <a:pt x="804" y="2279"/>
                  </a:lnTo>
                  <a:lnTo>
                    <a:pt x="825" y="2266"/>
                  </a:lnTo>
                  <a:lnTo>
                    <a:pt x="843" y="2249"/>
                  </a:lnTo>
                  <a:lnTo>
                    <a:pt x="859" y="2229"/>
                  </a:lnTo>
                  <a:lnTo>
                    <a:pt x="870" y="2208"/>
                  </a:lnTo>
                  <a:lnTo>
                    <a:pt x="870" y="2195"/>
                  </a:lnTo>
                  <a:lnTo>
                    <a:pt x="865" y="2185"/>
                  </a:lnTo>
                  <a:lnTo>
                    <a:pt x="857" y="2177"/>
                  </a:lnTo>
                  <a:lnTo>
                    <a:pt x="847" y="2172"/>
                  </a:lnTo>
                  <a:lnTo>
                    <a:pt x="835" y="2169"/>
                  </a:lnTo>
                  <a:lnTo>
                    <a:pt x="823" y="2168"/>
                  </a:lnTo>
                  <a:lnTo>
                    <a:pt x="813" y="2170"/>
                  </a:lnTo>
                  <a:lnTo>
                    <a:pt x="802" y="2175"/>
                  </a:lnTo>
                  <a:lnTo>
                    <a:pt x="788" y="2183"/>
                  </a:lnTo>
                  <a:lnTo>
                    <a:pt x="769" y="2192"/>
                  </a:lnTo>
                  <a:lnTo>
                    <a:pt x="750" y="2199"/>
                  </a:lnTo>
                  <a:lnTo>
                    <a:pt x="730" y="2206"/>
                  </a:lnTo>
                  <a:lnTo>
                    <a:pt x="711" y="2211"/>
                  </a:lnTo>
                  <a:lnTo>
                    <a:pt x="695" y="2214"/>
                  </a:lnTo>
                  <a:lnTo>
                    <a:pt x="670" y="2218"/>
                  </a:lnTo>
                  <a:lnTo>
                    <a:pt x="652" y="2219"/>
                  </a:lnTo>
                  <a:lnTo>
                    <a:pt x="637" y="2220"/>
                  </a:lnTo>
                  <a:lnTo>
                    <a:pt x="628" y="2220"/>
                  </a:lnTo>
                  <a:lnTo>
                    <a:pt x="621" y="2218"/>
                  </a:lnTo>
                  <a:lnTo>
                    <a:pt x="618" y="2214"/>
                  </a:lnTo>
                  <a:lnTo>
                    <a:pt x="617" y="2210"/>
                  </a:lnTo>
                  <a:lnTo>
                    <a:pt x="618" y="2205"/>
                  </a:lnTo>
                  <a:lnTo>
                    <a:pt x="621" y="2198"/>
                  </a:lnTo>
                  <a:lnTo>
                    <a:pt x="623" y="2189"/>
                  </a:lnTo>
                  <a:lnTo>
                    <a:pt x="629" y="2177"/>
                  </a:lnTo>
                  <a:lnTo>
                    <a:pt x="636" y="2161"/>
                  </a:lnTo>
                  <a:lnTo>
                    <a:pt x="648" y="2143"/>
                  </a:lnTo>
                  <a:lnTo>
                    <a:pt x="667" y="2123"/>
                  </a:lnTo>
                  <a:lnTo>
                    <a:pt x="405" y="2123"/>
                  </a:lnTo>
                  <a:lnTo>
                    <a:pt x="0" y="1717"/>
                  </a:lnTo>
                  <a:lnTo>
                    <a:pt x="0" y="454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4" name="Freeform 77"/>
            <p:cNvSpPr>
              <a:spLocks/>
            </p:cNvSpPr>
            <p:nvPr/>
          </p:nvSpPr>
          <p:spPr bwMode="auto">
            <a:xfrm>
              <a:off x="5311" y="299"/>
              <a:ext cx="160" cy="325"/>
            </a:xfrm>
            <a:custGeom>
              <a:avLst/>
              <a:gdLst>
                <a:gd name="T0" fmla="*/ 526 w 960"/>
                <a:gd name="T1" fmla="*/ 1947 h 1947"/>
                <a:gd name="T2" fmla="*/ 281 w 960"/>
                <a:gd name="T3" fmla="*/ 1916 h 1947"/>
                <a:gd name="T4" fmla="*/ 175 w 960"/>
                <a:gd name="T5" fmla="*/ 1833 h 1947"/>
                <a:gd name="T6" fmla="*/ 101 w 960"/>
                <a:gd name="T7" fmla="*/ 1783 h 1947"/>
                <a:gd name="T8" fmla="*/ 22 w 960"/>
                <a:gd name="T9" fmla="*/ 1684 h 1947"/>
                <a:gd name="T10" fmla="*/ 1 w 960"/>
                <a:gd name="T11" fmla="*/ 1268 h 1947"/>
                <a:gd name="T12" fmla="*/ 3 w 960"/>
                <a:gd name="T13" fmla="*/ 1244 h 1947"/>
                <a:gd name="T14" fmla="*/ 33 w 960"/>
                <a:gd name="T15" fmla="*/ 1237 h 1947"/>
                <a:gd name="T16" fmla="*/ 121 w 960"/>
                <a:gd name="T17" fmla="*/ 1276 h 1947"/>
                <a:gd name="T18" fmla="*/ 265 w 960"/>
                <a:gd name="T19" fmla="*/ 1280 h 1947"/>
                <a:gd name="T20" fmla="*/ 402 w 960"/>
                <a:gd name="T21" fmla="*/ 1355 h 1947"/>
                <a:gd name="T22" fmla="*/ 457 w 960"/>
                <a:gd name="T23" fmla="*/ 1389 h 1947"/>
                <a:gd name="T24" fmla="*/ 497 w 960"/>
                <a:gd name="T25" fmla="*/ 1399 h 1947"/>
                <a:gd name="T26" fmla="*/ 508 w 960"/>
                <a:gd name="T27" fmla="*/ 1356 h 1947"/>
                <a:gd name="T28" fmla="*/ 466 w 960"/>
                <a:gd name="T29" fmla="*/ 1217 h 1947"/>
                <a:gd name="T30" fmla="*/ 391 w 960"/>
                <a:gd name="T31" fmla="*/ 1137 h 1947"/>
                <a:gd name="T32" fmla="*/ 337 w 960"/>
                <a:gd name="T33" fmla="*/ 1097 h 1947"/>
                <a:gd name="T34" fmla="*/ 342 w 960"/>
                <a:gd name="T35" fmla="*/ 1048 h 1947"/>
                <a:gd name="T36" fmla="*/ 368 w 960"/>
                <a:gd name="T37" fmla="*/ 1008 h 1947"/>
                <a:gd name="T38" fmla="*/ 345 w 960"/>
                <a:gd name="T39" fmla="*/ 964 h 1947"/>
                <a:gd name="T40" fmla="*/ 236 w 960"/>
                <a:gd name="T41" fmla="*/ 937 h 1947"/>
                <a:gd name="T42" fmla="*/ 147 w 960"/>
                <a:gd name="T43" fmla="*/ 853 h 1947"/>
                <a:gd name="T44" fmla="*/ 182 w 960"/>
                <a:gd name="T45" fmla="*/ 814 h 1947"/>
                <a:gd name="T46" fmla="*/ 248 w 960"/>
                <a:gd name="T47" fmla="*/ 837 h 1947"/>
                <a:gd name="T48" fmla="*/ 347 w 960"/>
                <a:gd name="T49" fmla="*/ 863 h 1947"/>
                <a:gd name="T50" fmla="*/ 399 w 960"/>
                <a:gd name="T51" fmla="*/ 860 h 1947"/>
                <a:gd name="T52" fmla="*/ 391 w 960"/>
                <a:gd name="T53" fmla="*/ 826 h 1947"/>
                <a:gd name="T54" fmla="*/ 337 w 960"/>
                <a:gd name="T55" fmla="*/ 758 h 1947"/>
                <a:gd name="T56" fmla="*/ 220 w 960"/>
                <a:gd name="T57" fmla="*/ 700 h 1947"/>
                <a:gd name="T58" fmla="*/ 167 w 960"/>
                <a:gd name="T59" fmla="*/ 676 h 1947"/>
                <a:gd name="T60" fmla="*/ 147 w 960"/>
                <a:gd name="T61" fmla="*/ 639 h 1947"/>
                <a:gd name="T62" fmla="*/ 151 w 960"/>
                <a:gd name="T63" fmla="*/ 589 h 1947"/>
                <a:gd name="T64" fmla="*/ 170 w 960"/>
                <a:gd name="T65" fmla="*/ 588 h 1947"/>
                <a:gd name="T66" fmla="*/ 246 w 960"/>
                <a:gd name="T67" fmla="*/ 632 h 1947"/>
                <a:gd name="T68" fmla="*/ 330 w 960"/>
                <a:gd name="T69" fmla="*/ 641 h 1947"/>
                <a:gd name="T70" fmla="*/ 364 w 960"/>
                <a:gd name="T71" fmla="*/ 661 h 1947"/>
                <a:gd name="T72" fmla="*/ 385 w 960"/>
                <a:gd name="T73" fmla="*/ 663 h 1947"/>
                <a:gd name="T74" fmla="*/ 367 w 960"/>
                <a:gd name="T75" fmla="*/ 587 h 1947"/>
                <a:gd name="T76" fmla="*/ 271 w 960"/>
                <a:gd name="T77" fmla="*/ 472 h 1947"/>
                <a:gd name="T78" fmla="*/ 179 w 960"/>
                <a:gd name="T79" fmla="*/ 419 h 1947"/>
                <a:gd name="T80" fmla="*/ 99 w 960"/>
                <a:gd name="T81" fmla="*/ 362 h 1947"/>
                <a:gd name="T82" fmla="*/ 69 w 960"/>
                <a:gd name="T83" fmla="*/ 326 h 1947"/>
                <a:gd name="T84" fmla="*/ 65 w 960"/>
                <a:gd name="T85" fmla="*/ 292 h 1947"/>
                <a:gd name="T86" fmla="*/ 124 w 960"/>
                <a:gd name="T87" fmla="*/ 309 h 1947"/>
                <a:gd name="T88" fmla="*/ 206 w 960"/>
                <a:gd name="T89" fmla="*/ 321 h 1947"/>
                <a:gd name="T90" fmla="*/ 260 w 960"/>
                <a:gd name="T91" fmla="*/ 314 h 1947"/>
                <a:gd name="T92" fmla="*/ 300 w 960"/>
                <a:gd name="T93" fmla="*/ 322 h 1947"/>
                <a:gd name="T94" fmla="*/ 311 w 960"/>
                <a:gd name="T95" fmla="*/ 298 h 1947"/>
                <a:gd name="T96" fmla="*/ 234 w 960"/>
                <a:gd name="T97" fmla="*/ 232 h 1947"/>
                <a:gd name="T98" fmla="*/ 131 w 960"/>
                <a:gd name="T99" fmla="*/ 180 h 1947"/>
                <a:gd name="T100" fmla="*/ 85 w 960"/>
                <a:gd name="T101" fmla="*/ 119 h 1947"/>
                <a:gd name="T102" fmla="*/ 80 w 960"/>
                <a:gd name="T103" fmla="*/ 89 h 1947"/>
                <a:gd name="T104" fmla="*/ 126 w 960"/>
                <a:gd name="T105" fmla="*/ 74 h 1947"/>
                <a:gd name="T106" fmla="*/ 207 w 960"/>
                <a:gd name="T107" fmla="*/ 106 h 1947"/>
                <a:gd name="T108" fmla="*/ 294 w 960"/>
                <a:gd name="T109" fmla="*/ 135 h 1947"/>
                <a:gd name="T110" fmla="*/ 347 w 960"/>
                <a:gd name="T111" fmla="*/ 160 h 1947"/>
                <a:gd name="T112" fmla="*/ 388 w 960"/>
                <a:gd name="T113" fmla="*/ 150 h 1947"/>
                <a:gd name="T114" fmla="*/ 349 w 960"/>
                <a:gd name="T115" fmla="*/ 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0" h="1947">
                  <a:moveTo>
                    <a:pt x="349" y="0"/>
                  </a:moveTo>
                  <a:lnTo>
                    <a:pt x="591" y="0"/>
                  </a:lnTo>
                  <a:lnTo>
                    <a:pt x="960" y="371"/>
                  </a:lnTo>
                  <a:lnTo>
                    <a:pt x="960" y="1527"/>
                  </a:lnTo>
                  <a:lnTo>
                    <a:pt x="526" y="1947"/>
                  </a:lnTo>
                  <a:lnTo>
                    <a:pt x="404" y="1947"/>
                  </a:lnTo>
                  <a:lnTo>
                    <a:pt x="374" y="1944"/>
                  </a:lnTo>
                  <a:lnTo>
                    <a:pt x="343" y="1938"/>
                  </a:lnTo>
                  <a:lnTo>
                    <a:pt x="312" y="1928"/>
                  </a:lnTo>
                  <a:lnTo>
                    <a:pt x="281" y="1916"/>
                  </a:lnTo>
                  <a:lnTo>
                    <a:pt x="253" y="1902"/>
                  </a:lnTo>
                  <a:lnTo>
                    <a:pt x="231" y="1888"/>
                  </a:lnTo>
                  <a:lnTo>
                    <a:pt x="214" y="1873"/>
                  </a:lnTo>
                  <a:lnTo>
                    <a:pt x="194" y="1850"/>
                  </a:lnTo>
                  <a:lnTo>
                    <a:pt x="175" y="1833"/>
                  </a:lnTo>
                  <a:lnTo>
                    <a:pt x="159" y="1820"/>
                  </a:lnTo>
                  <a:lnTo>
                    <a:pt x="143" y="1809"/>
                  </a:lnTo>
                  <a:lnTo>
                    <a:pt x="129" y="1800"/>
                  </a:lnTo>
                  <a:lnTo>
                    <a:pt x="115" y="1793"/>
                  </a:lnTo>
                  <a:lnTo>
                    <a:pt x="101" y="1783"/>
                  </a:lnTo>
                  <a:lnTo>
                    <a:pt x="86" y="1773"/>
                  </a:lnTo>
                  <a:lnTo>
                    <a:pt x="72" y="1760"/>
                  </a:lnTo>
                  <a:lnTo>
                    <a:pt x="50" y="1735"/>
                  </a:lnTo>
                  <a:lnTo>
                    <a:pt x="34" y="1710"/>
                  </a:lnTo>
                  <a:lnTo>
                    <a:pt x="22" y="1684"/>
                  </a:lnTo>
                  <a:lnTo>
                    <a:pt x="12" y="1657"/>
                  </a:lnTo>
                  <a:lnTo>
                    <a:pt x="7" y="1629"/>
                  </a:lnTo>
                  <a:lnTo>
                    <a:pt x="2" y="1601"/>
                  </a:lnTo>
                  <a:lnTo>
                    <a:pt x="1" y="1572"/>
                  </a:lnTo>
                  <a:lnTo>
                    <a:pt x="1" y="1268"/>
                  </a:lnTo>
                  <a:lnTo>
                    <a:pt x="0" y="1266"/>
                  </a:lnTo>
                  <a:lnTo>
                    <a:pt x="0" y="1263"/>
                  </a:lnTo>
                  <a:lnTo>
                    <a:pt x="1" y="1257"/>
                  </a:lnTo>
                  <a:lnTo>
                    <a:pt x="1" y="1251"/>
                  </a:lnTo>
                  <a:lnTo>
                    <a:pt x="3" y="1244"/>
                  </a:lnTo>
                  <a:lnTo>
                    <a:pt x="6" y="1239"/>
                  </a:lnTo>
                  <a:lnTo>
                    <a:pt x="10" y="1235"/>
                  </a:lnTo>
                  <a:lnTo>
                    <a:pt x="15" y="1233"/>
                  </a:lnTo>
                  <a:lnTo>
                    <a:pt x="23" y="1233"/>
                  </a:lnTo>
                  <a:lnTo>
                    <a:pt x="33" y="1237"/>
                  </a:lnTo>
                  <a:lnTo>
                    <a:pt x="45" y="1244"/>
                  </a:lnTo>
                  <a:lnTo>
                    <a:pt x="64" y="1259"/>
                  </a:lnTo>
                  <a:lnTo>
                    <a:pt x="82" y="1267"/>
                  </a:lnTo>
                  <a:lnTo>
                    <a:pt x="102" y="1273"/>
                  </a:lnTo>
                  <a:lnTo>
                    <a:pt x="121" y="1276"/>
                  </a:lnTo>
                  <a:lnTo>
                    <a:pt x="144" y="1276"/>
                  </a:lnTo>
                  <a:lnTo>
                    <a:pt x="171" y="1274"/>
                  </a:lnTo>
                  <a:lnTo>
                    <a:pt x="202" y="1272"/>
                  </a:lnTo>
                  <a:lnTo>
                    <a:pt x="234" y="1273"/>
                  </a:lnTo>
                  <a:lnTo>
                    <a:pt x="265" y="1280"/>
                  </a:lnTo>
                  <a:lnTo>
                    <a:pt x="295" y="1292"/>
                  </a:lnTo>
                  <a:lnTo>
                    <a:pt x="326" y="1306"/>
                  </a:lnTo>
                  <a:lnTo>
                    <a:pt x="354" y="1324"/>
                  </a:lnTo>
                  <a:lnTo>
                    <a:pt x="380" y="1340"/>
                  </a:lnTo>
                  <a:lnTo>
                    <a:pt x="402" y="1355"/>
                  </a:lnTo>
                  <a:lnTo>
                    <a:pt x="422" y="1368"/>
                  </a:lnTo>
                  <a:lnTo>
                    <a:pt x="429" y="1373"/>
                  </a:lnTo>
                  <a:lnTo>
                    <a:pt x="438" y="1379"/>
                  </a:lnTo>
                  <a:lnTo>
                    <a:pt x="447" y="1383"/>
                  </a:lnTo>
                  <a:lnTo>
                    <a:pt x="457" y="1389"/>
                  </a:lnTo>
                  <a:lnTo>
                    <a:pt x="465" y="1393"/>
                  </a:lnTo>
                  <a:lnTo>
                    <a:pt x="474" y="1397"/>
                  </a:lnTo>
                  <a:lnTo>
                    <a:pt x="481" y="1399"/>
                  </a:lnTo>
                  <a:lnTo>
                    <a:pt x="489" y="1400"/>
                  </a:lnTo>
                  <a:lnTo>
                    <a:pt x="497" y="1399"/>
                  </a:lnTo>
                  <a:lnTo>
                    <a:pt x="502" y="1396"/>
                  </a:lnTo>
                  <a:lnTo>
                    <a:pt x="506" y="1391"/>
                  </a:lnTo>
                  <a:lnTo>
                    <a:pt x="508" y="1382"/>
                  </a:lnTo>
                  <a:lnTo>
                    <a:pt x="510" y="1370"/>
                  </a:lnTo>
                  <a:lnTo>
                    <a:pt x="508" y="1356"/>
                  </a:lnTo>
                  <a:lnTo>
                    <a:pt x="505" y="1337"/>
                  </a:lnTo>
                  <a:lnTo>
                    <a:pt x="500" y="1314"/>
                  </a:lnTo>
                  <a:lnTo>
                    <a:pt x="491" y="1287"/>
                  </a:lnTo>
                  <a:lnTo>
                    <a:pt x="480" y="1254"/>
                  </a:lnTo>
                  <a:lnTo>
                    <a:pt x="466" y="1217"/>
                  </a:lnTo>
                  <a:lnTo>
                    <a:pt x="455" y="1198"/>
                  </a:lnTo>
                  <a:lnTo>
                    <a:pt x="441" y="1179"/>
                  </a:lnTo>
                  <a:lnTo>
                    <a:pt x="425" y="1163"/>
                  </a:lnTo>
                  <a:lnTo>
                    <a:pt x="408" y="1149"/>
                  </a:lnTo>
                  <a:lnTo>
                    <a:pt x="391" y="1137"/>
                  </a:lnTo>
                  <a:lnTo>
                    <a:pt x="374" y="1127"/>
                  </a:lnTo>
                  <a:lnTo>
                    <a:pt x="360" y="1120"/>
                  </a:lnTo>
                  <a:lnTo>
                    <a:pt x="352" y="1114"/>
                  </a:lnTo>
                  <a:lnTo>
                    <a:pt x="344" y="1107"/>
                  </a:lnTo>
                  <a:lnTo>
                    <a:pt x="337" y="1097"/>
                  </a:lnTo>
                  <a:lnTo>
                    <a:pt x="332" y="1086"/>
                  </a:lnTo>
                  <a:lnTo>
                    <a:pt x="330" y="1074"/>
                  </a:lnTo>
                  <a:lnTo>
                    <a:pt x="332" y="1061"/>
                  </a:lnTo>
                  <a:lnTo>
                    <a:pt x="340" y="1049"/>
                  </a:lnTo>
                  <a:lnTo>
                    <a:pt x="342" y="1048"/>
                  </a:lnTo>
                  <a:lnTo>
                    <a:pt x="346" y="1044"/>
                  </a:lnTo>
                  <a:lnTo>
                    <a:pt x="352" y="1037"/>
                  </a:lnTo>
                  <a:lnTo>
                    <a:pt x="358" y="1029"/>
                  </a:lnTo>
                  <a:lnTo>
                    <a:pt x="364" y="1019"/>
                  </a:lnTo>
                  <a:lnTo>
                    <a:pt x="368" y="1008"/>
                  </a:lnTo>
                  <a:lnTo>
                    <a:pt x="370" y="997"/>
                  </a:lnTo>
                  <a:lnTo>
                    <a:pt x="369" y="987"/>
                  </a:lnTo>
                  <a:lnTo>
                    <a:pt x="362" y="976"/>
                  </a:lnTo>
                  <a:lnTo>
                    <a:pt x="355" y="969"/>
                  </a:lnTo>
                  <a:lnTo>
                    <a:pt x="345" y="964"/>
                  </a:lnTo>
                  <a:lnTo>
                    <a:pt x="329" y="958"/>
                  </a:lnTo>
                  <a:lnTo>
                    <a:pt x="309" y="953"/>
                  </a:lnTo>
                  <a:lnTo>
                    <a:pt x="284" y="949"/>
                  </a:lnTo>
                  <a:lnTo>
                    <a:pt x="260" y="944"/>
                  </a:lnTo>
                  <a:lnTo>
                    <a:pt x="236" y="937"/>
                  </a:lnTo>
                  <a:lnTo>
                    <a:pt x="213" y="926"/>
                  </a:lnTo>
                  <a:lnTo>
                    <a:pt x="193" y="912"/>
                  </a:lnTo>
                  <a:lnTo>
                    <a:pt x="174" y="894"/>
                  </a:lnTo>
                  <a:lnTo>
                    <a:pt x="158" y="875"/>
                  </a:lnTo>
                  <a:lnTo>
                    <a:pt x="147" y="853"/>
                  </a:lnTo>
                  <a:lnTo>
                    <a:pt x="147" y="841"/>
                  </a:lnTo>
                  <a:lnTo>
                    <a:pt x="153" y="830"/>
                  </a:lnTo>
                  <a:lnTo>
                    <a:pt x="160" y="823"/>
                  </a:lnTo>
                  <a:lnTo>
                    <a:pt x="170" y="817"/>
                  </a:lnTo>
                  <a:lnTo>
                    <a:pt x="182" y="814"/>
                  </a:lnTo>
                  <a:lnTo>
                    <a:pt x="194" y="814"/>
                  </a:lnTo>
                  <a:lnTo>
                    <a:pt x="205" y="816"/>
                  </a:lnTo>
                  <a:lnTo>
                    <a:pt x="215" y="821"/>
                  </a:lnTo>
                  <a:lnTo>
                    <a:pt x="229" y="829"/>
                  </a:lnTo>
                  <a:lnTo>
                    <a:pt x="248" y="837"/>
                  </a:lnTo>
                  <a:lnTo>
                    <a:pt x="267" y="845"/>
                  </a:lnTo>
                  <a:lnTo>
                    <a:pt x="287" y="852"/>
                  </a:lnTo>
                  <a:lnTo>
                    <a:pt x="306" y="856"/>
                  </a:lnTo>
                  <a:lnTo>
                    <a:pt x="322" y="860"/>
                  </a:lnTo>
                  <a:lnTo>
                    <a:pt x="347" y="863"/>
                  </a:lnTo>
                  <a:lnTo>
                    <a:pt x="366" y="865"/>
                  </a:lnTo>
                  <a:lnTo>
                    <a:pt x="380" y="865"/>
                  </a:lnTo>
                  <a:lnTo>
                    <a:pt x="389" y="865"/>
                  </a:lnTo>
                  <a:lnTo>
                    <a:pt x="396" y="863"/>
                  </a:lnTo>
                  <a:lnTo>
                    <a:pt x="399" y="860"/>
                  </a:lnTo>
                  <a:lnTo>
                    <a:pt x="400" y="855"/>
                  </a:lnTo>
                  <a:lnTo>
                    <a:pt x="399" y="850"/>
                  </a:lnTo>
                  <a:lnTo>
                    <a:pt x="396" y="843"/>
                  </a:lnTo>
                  <a:lnTo>
                    <a:pt x="394" y="836"/>
                  </a:lnTo>
                  <a:lnTo>
                    <a:pt x="391" y="826"/>
                  </a:lnTo>
                  <a:lnTo>
                    <a:pt x="385" y="815"/>
                  </a:lnTo>
                  <a:lnTo>
                    <a:pt x="378" y="802"/>
                  </a:lnTo>
                  <a:lnTo>
                    <a:pt x="368" y="788"/>
                  </a:lnTo>
                  <a:lnTo>
                    <a:pt x="354" y="773"/>
                  </a:lnTo>
                  <a:lnTo>
                    <a:pt x="337" y="758"/>
                  </a:lnTo>
                  <a:lnTo>
                    <a:pt x="313" y="744"/>
                  </a:lnTo>
                  <a:lnTo>
                    <a:pt x="284" y="730"/>
                  </a:lnTo>
                  <a:lnTo>
                    <a:pt x="259" y="718"/>
                  </a:lnTo>
                  <a:lnTo>
                    <a:pt x="238" y="708"/>
                  </a:lnTo>
                  <a:lnTo>
                    <a:pt x="220" y="700"/>
                  </a:lnTo>
                  <a:lnTo>
                    <a:pt x="205" y="695"/>
                  </a:lnTo>
                  <a:lnTo>
                    <a:pt x="193" y="690"/>
                  </a:lnTo>
                  <a:lnTo>
                    <a:pt x="183" y="685"/>
                  </a:lnTo>
                  <a:lnTo>
                    <a:pt x="174" y="681"/>
                  </a:lnTo>
                  <a:lnTo>
                    <a:pt x="167" y="676"/>
                  </a:lnTo>
                  <a:lnTo>
                    <a:pt x="161" y="670"/>
                  </a:lnTo>
                  <a:lnTo>
                    <a:pt x="156" y="663"/>
                  </a:lnTo>
                  <a:lnTo>
                    <a:pt x="151" y="653"/>
                  </a:lnTo>
                  <a:lnTo>
                    <a:pt x="148" y="647"/>
                  </a:lnTo>
                  <a:lnTo>
                    <a:pt x="147" y="639"/>
                  </a:lnTo>
                  <a:lnTo>
                    <a:pt x="146" y="629"/>
                  </a:lnTo>
                  <a:lnTo>
                    <a:pt x="145" y="618"/>
                  </a:lnTo>
                  <a:lnTo>
                    <a:pt x="146" y="606"/>
                  </a:lnTo>
                  <a:lnTo>
                    <a:pt x="147" y="596"/>
                  </a:lnTo>
                  <a:lnTo>
                    <a:pt x="151" y="589"/>
                  </a:lnTo>
                  <a:lnTo>
                    <a:pt x="155" y="585"/>
                  </a:lnTo>
                  <a:lnTo>
                    <a:pt x="160" y="583"/>
                  </a:lnTo>
                  <a:lnTo>
                    <a:pt x="169" y="588"/>
                  </a:lnTo>
                  <a:lnTo>
                    <a:pt x="169" y="588"/>
                  </a:lnTo>
                  <a:lnTo>
                    <a:pt x="170" y="588"/>
                  </a:lnTo>
                  <a:lnTo>
                    <a:pt x="179" y="598"/>
                  </a:lnTo>
                  <a:lnTo>
                    <a:pt x="191" y="607"/>
                  </a:lnTo>
                  <a:lnTo>
                    <a:pt x="209" y="620"/>
                  </a:lnTo>
                  <a:lnTo>
                    <a:pt x="226" y="628"/>
                  </a:lnTo>
                  <a:lnTo>
                    <a:pt x="246" y="632"/>
                  </a:lnTo>
                  <a:lnTo>
                    <a:pt x="266" y="634"/>
                  </a:lnTo>
                  <a:lnTo>
                    <a:pt x="291" y="634"/>
                  </a:lnTo>
                  <a:lnTo>
                    <a:pt x="307" y="634"/>
                  </a:lnTo>
                  <a:lnTo>
                    <a:pt x="320" y="638"/>
                  </a:lnTo>
                  <a:lnTo>
                    <a:pt x="330" y="641"/>
                  </a:lnTo>
                  <a:lnTo>
                    <a:pt x="338" y="646"/>
                  </a:lnTo>
                  <a:lnTo>
                    <a:pt x="344" y="651"/>
                  </a:lnTo>
                  <a:lnTo>
                    <a:pt x="351" y="655"/>
                  </a:lnTo>
                  <a:lnTo>
                    <a:pt x="358" y="659"/>
                  </a:lnTo>
                  <a:lnTo>
                    <a:pt x="364" y="661"/>
                  </a:lnTo>
                  <a:lnTo>
                    <a:pt x="369" y="665"/>
                  </a:lnTo>
                  <a:lnTo>
                    <a:pt x="374" y="666"/>
                  </a:lnTo>
                  <a:lnTo>
                    <a:pt x="379" y="667"/>
                  </a:lnTo>
                  <a:lnTo>
                    <a:pt x="383" y="666"/>
                  </a:lnTo>
                  <a:lnTo>
                    <a:pt x="385" y="663"/>
                  </a:lnTo>
                  <a:lnTo>
                    <a:pt x="386" y="656"/>
                  </a:lnTo>
                  <a:lnTo>
                    <a:pt x="386" y="646"/>
                  </a:lnTo>
                  <a:lnTo>
                    <a:pt x="383" y="633"/>
                  </a:lnTo>
                  <a:lnTo>
                    <a:pt x="378" y="616"/>
                  </a:lnTo>
                  <a:lnTo>
                    <a:pt x="367" y="587"/>
                  </a:lnTo>
                  <a:lnTo>
                    <a:pt x="354" y="560"/>
                  </a:lnTo>
                  <a:lnTo>
                    <a:pt x="338" y="534"/>
                  </a:lnTo>
                  <a:lnTo>
                    <a:pt x="319" y="511"/>
                  </a:lnTo>
                  <a:lnTo>
                    <a:pt x="297" y="490"/>
                  </a:lnTo>
                  <a:lnTo>
                    <a:pt x="271" y="472"/>
                  </a:lnTo>
                  <a:lnTo>
                    <a:pt x="241" y="456"/>
                  </a:lnTo>
                  <a:lnTo>
                    <a:pt x="229" y="449"/>
                  </a:lnTo>
                  <a:lnTo>
                    <a:pt x="214" y="440"/>
                  </a:lnTo>
                  <a:lnTo>
                    <a:pt x="197" y="431"/>
                  </a:lnTo>
                  <a:lnTo>
                    <a:pt x="179" y="419"/>
                  </a:lnTo>
                  <a:lnTo>
                    <a:pt x="159" y="407"/>
                  </a:lnTo>
                  <a:lnTo>
                    <a:pt x="141" y="395"/>
                  </a:lnTo>
                  <a:lnTo>
                    <a:pt x="125" y="383"/>
                  </a:lnTo>
                  <a:lnTo>
                    <a:pt x="109" y="372"/>
                  </a:lnTo>
                  <a:lnTo>
                    <a:pt x="99" y="362"/>
                  </a:lnTo>
                  <a:lnTo>
                    <a:pt x="91" y="355"/>
                  </a:lnTo>
                  <a:lnTo>
                    <a:pt x="86" y="349"/>
                  </a:lnTo>
                  <a:lnTo>
                    <a:pt x="80" y="342"/>
                  </a:lnTo>
                  <a:lnTo>
                    <a:pt x="75" y="334"/>
                  </a:lnTo>
                  <a:lnTo>
                    <a:pt x="69" y="326"/>
                  </a:lnTo>
                  <a:lnTo>
                    <a:pt x="65" y="317"/>
                  </a:lnTo>
                  <a:lnTo>
                    <a:pt x="62" y="308"/>
                  </a:lnTo>
                  <a:lnTo>
                    <a:pt x="61" y="302"/>
                  </a:lnTo>
                  <a:lnTo>
                    <a:pt x="62" y="296"/>
                  </a:lnTo>
                  <a:lnTo>
                    <a:pt x="65" y="292"/>
                  </a:lnTo>
                  <a:lnTo>
                    <a:pt x="72" y="291"/>
                  </a:lnTo>
                  <a:lnTo>
                    <a:pt x="82" y="293"/>
                  </a:lnTo>
                  <a:lnTo>
                    <a:pt x="96" y="297"/>
                  </a:lnTo>
                  <a:lnTo>
                    <a:pt x="111" y="303"/>
                  </a:lnTo>
                  <a:lnTo>
                    <a:pt x="124" y="309"/>
                  </a:lnTo>
                  <a:lnTo>
                    <a:pt x="136" y="315"/>
                  </a:lnTo>
                  <a:lnTo>
                    <a:pt x="152" y="319"/>
                  </a:lnTo>
                  <a:lnTo>
                    <a:pt x="167" y="322"/>
                  </a:lnTo>
                  <a:lnTo>
                    <a:pt x="185" y="322"/>
                  </a:lnTo>
                  <a:lnTo>
                    <a:pt x="206" y="321"/>
                  </a:lnTo>
                  <a:lnTo>
                    <a:pt x="229" y="316"/>
                  </a:lnTo>
                  <a:lnTo>
                    <a:pt x="232" y="316"/>
                  </a:lnTo>
                  <a:lnTo>
                    <a:pt x="239" y="315"/>
                  </a:lnTo>
                  <a:lnTo>
                    <a:pt x="248" y="314"/>
                  </a:lnTo>
                  <a:lnTo>
                    <a:pt x="260" y="314"/>
                  </a:lnTo>
                  <a:lnTo>
                    <a:pt x="271" y="316"/>
                  </a:lnTo>
                  <a:lnTo>
                    <a:pt x="281" y="319"/>
                  </a:lnTo>
                  <a:lnTo>
                    <a:pt x="288" y="321"/>
                  </a:lnTo>
                  <a:lnTo>
                    <a:pt x="293" y="322"/>
                  </a:lnTo>
                  <a:lnTo>
                    <a:pt x="300" y="322"/>
                  </a:lnTo>
                  <a:lnTo>
                    <a:pt x="305" y="320"/>
                  </a:lnTo>
                  <a:lnTo>
                    <a:pt x="311" y="318"/>
                  </a:lnTo>
                  <a:lnTo>
                    <a:pt x="313" y="313"/>
                  </a:lnTo>
                  <a:lnTo>
                    <a:pt x="314" y="307"/>
                  </a:lnTo>
                  <a:lnTo>
                    <a:pt x="311" y="298"/>
                  </a:lnTo>
                  <a:lnTo>
                    <a:pt x="304" y="289"/>
                  </a:lnTo>
                  <a:lnTo>
                    <a:pt x="293" y="277"/>
                  </a:lnTo>
                  <a:lnTo>
                    <a:pt x="278" y="264"/>
                  </a:lnTo>
                  <a:lnTo>
                    <a:pt x="256" y="247"/>
                  </a:lnTo>
                  <a:lnTo>
                    <a:pt x="234" y="232"/>
                  </a:lnTo>
                  <a:lnTo>
                    <a:pt x="211" y="221"/>
                  </a:lnTo>
                  <a:lnTo>
                    <a:pt x="189" y="211"/>
                  </a:lnTo>
                  <a:lnTo>
                    <a:pt x="169" y="201"/>
                  </a:lnTo>
                  <a:lnTo>
                    <a:pt x="149" y="191"/>
                  </a:lnTo>
                  <a:lnTo>
                    <a:pt x="131" y="180"/>
                  </a:lnTo>
                  <a:lnTo>
                    <a:pt x="115" y="165"/>
                  </a:lnTo>
                  <a:lnTo>
                    <a:pt x="100" y="148"/>
                  </a:lnTo>
                  <a:lnTo>
                    <a:pt x="88" y="125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1" y="111"/>
                  </a:lnTo>
                  <a:lnTo>
                    <a:pt x="79" y="103"/>
                  </a:lnTo>
                  <a:lnTo>
                    <a:pt x="79" y="96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101" y="74"/>
                  </a:lnTo>
                  <a:lnTo>
                    <a:pt x="113" y="72"/>
                  </a:lnTo>
                  <a:lnTo>
                    <a:pt x="126" y="74"/>
                  </a:lnTo>
                  <a:lnTo>
                    <a:pt x="136" y="77"/>
                  </a:lnTo>
                  <a:lnTo>
                    <a:pt x="151" y="83"/>
                  </a:lnTo>
                  <a:lnTo>
                    <a:pt x="168" y="90"/>
                  </a:lnTo>
                  <a:lnTo>
                    <a:pt x="186" y="98"/>
                  </a:lnTo>
                  <a:lnTo>
                    <a:pt x="207" y="106"/>
                  </a:lnTo>
                  <a:lnTo>
                    <a:pt x="226" y="113"/>
                  </a:lnTo>
                  <a:lnTo>
                    <a:pt x="245" y="120"/>
                  </a:lnTo>
                  <a:lnTo>
                    <a:pt x="262" y="125"/>
                  </a:lnTo>
                  <a:lnTo>
                    <a:pt x="276" y="129"/>
                  </a:lnTo>
                  <a:lnTo>
                    <a:pt x="294" y="135"/>
                  </a:lnTo>
                  <a:lnTo>
                    <a:pt x="309" y="141"/>
                  </a:lnTo>
                  <a:lnTo>
                    <a:pt x="322" y="149"/>
                  </a:lnTo>
                  <a:lnTo>
                    <a:pt x="329" y="152"/>
                  </a:lnTo>
                  <a:lnTo>
                    <a:pt x="338" y="156"/>
                  </a:lnTo>
                  <a:lnTo>
                    <a:pt x="347" y="160"/>
                  </a:lnTo>
                  <a:lnTo>
                    <a:pt x="358" y="162"/>
                  </a:lnTo>
                  <a:lnTo>
                    <a:pt x="368" y="162"/>
                  </a:lnTo>
                  <a:lnTo>
                    <a:pt x="377" y="161"/>
                  </a:lnTo>
                  <a:lnTo>
                    <a:pt x="383" y="158"/>
                  </a:lnTo>
                  <a:lnTo>
                    <a:pt x="388" y="150"/>
                  </a:lnTo>
                  <a:lnTo>
                    <a:pt x="389" y="139"/>
                  </a:lnTo>
                  <a:lnTo>
                    <a:pt x="383" y="96"/>
                  </a:lnTo>
                  <a:lnTo>
                    <a:pt x="374" y="58"/>
                  </a:lnTo>
                  <a:lnTo>
                    <a:pt x="364" y="2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5" name="Freeform 78"/>
            <p:cNvSpPr>
              <a:spLocks/>
            </p:cNvSpPr>
            <p:nvPr/>
          </p:nvSpPr>
          <p:spPr bwMode="auto">
            <a:xfrm>
              <a:off x="5120" y="471"/>
              <a:ext cx="160" cy="153"/>
            </a:xfrm>
            <a:custGeom>
              <a:avLst/>
              <a:gdLst>
                <a:gd name="T0" fmla="*/ 635 w 957"/>
                <a:gd name="T1" fmla="*/ 0 h 918"/>
                <a:gd name="T2" fmla="*/ 622 w 957"/>
                <a:gd name="T3" fmla="*/ 9 h 918"/>
                <a:gd name="T4" fmla="*/ 615 w 957"/>
                <a:gd name="T5" fmla="*/ 13 h 918"/>
                <a:gd name="T6" fmla="*/ 606 w 957"/>
                <a:gd name="T7" fmla="*/ 17 h 918"/>
                <a:gd name="T8" fmla="*/ 580 w 957"/>
                <a:gd name="T9" fmla="*/ 31 h 918"/>
                <a:gd name="T10" fmla="*/ 546 w 957"/>
                <a:gd name="T11" fmla="*/ 53 h 918"/>
                <a:gd name="T12" fmla="*/ 515 w 957"/>
                <a:gd name="T13" fmla="*/ 82 h 918"/>
                <a:gd name="T14" fmla="*/ 491 w 957"/>
                <a:gd name="T15" fmla="*/ 119 h 918"/>
                <a:gd name="T16" fmla="*/ 468 w 957"/>
                <a:gd name="T17" fmla="*/ 182 h 918"/>
                <a:gd name="T18" fmla="*/ 454 w 957"/>
                <a:gd name="T19" fmla="*/ 229 h 918"/>
                <a:gd name="T20" fmla="*/ 452 w 957"/>
                <a:gd name="T21" fmla="*/ 250 h 918"/>
                <a:gd name="T22" fmla="*/ 456 w 957"/>
                <a:gd name="T23" fmla="*/ 280 h 918"/>
                <a:gd name="T24" fmla="*/ 470 w 957"/>
                <a:gd name="T25" fmla="*/ 296 h 918"/>
                <a:gd name="T26" fmla="*/ 489 w 957"/>
                <a:gd name="T27" fmla="*/ 292 h 918"/>
                <a:gd name="T28" fmla="*/ 510 w 957"/>
                <a:gd name="T29" fmla="*/ 270 h 918"/>
                <a:gd name="T30" fmla="*/ 546 w 957"/>
                <a:gd name="T31" fmla="*/ 241 h 918"/>
                <a:gd name="T32" fmla="*/ 592 w 957"/>
                <a:gd name="T33" fmla="*/ 213 h 918"/>
                <a:gd name="T34" fmla="*/ 638 w 957"/>
                <a:gd name="T35" fmla="*/ 188 h 918"/>
                <a:gd name="T36" fmla="*/ 681 w 957"/>
                <a:gd name="T37" fmla="*/ 171 h 918"/>
                <a:gd name="T38" fmla="*/ 715 w 957"/>
                <a:gd name="T39" fmla="*/ 162 h 918"/>
                <a:gd name="T40" fmla="*/ 754 w 957"/>
                <a:gd name="T41" fmla="*/ 160 h 918"/>
                <a:gd name="T42" fmla="*/ 800 w 957"/>
                <a:gd name="T43" fmla="*/ 155 h 918"/>
                <a:gd name="T44" fmla="*/ 847 w 957"/>
                <a:gd name="T45" fmla="*/ 141 h 918"/>
                <a:gd name="T46" fmla="*/ 888 w 957"/>
                <a:gd name="T47" fmla="*/ 112 h 918"/>
                <a:gd name="T48" fmla="*/ 918 w 957"/>
                <a:gd name="T49" fmla="*/ 84 h 918"/>
                <a:gd name="T50" fmla="*/ 940 w 957"/>
                <a:gd name="T51" fmla="*/ 71 h 918"/>
                <a:gd name="T52" fmla="*/ 953 w 957"/>
                <a:gd name="T53" fmla="*/ 72 h 918"/>
                <a:gd name="T54" fmla="*/ 957 w 957"/>
                <a:gd name="T55" fmla="*/ 82 h 918"/>
                <a:gd name="T56" fmla="*/ 957 w 957"/>
                <a:gd name="T57" fmla="*/ 164 h 918"/>
                <a:gd name="T58" fmla="*/ 957 w 957"/>
                <a:gd name="T59" fmla="*/ 169 h 918"/>
                <a:gd name="T60" fmla="*/ 957 w 957"/>
                <a:gd name="T61" fmla="*/ 198 h 918"/>
                <a:gd name="T62" fmla="*/ 956 w 957"/>
                <a:gd name="T63" fmla="*/ 240 h 918"/>
                <a:gd name="T64" fmla="*/ 956 w 957"/>
                <a:gd name="T65" fmla="*/ 457 h 918"/>
                <a:gd name="T66" fmla="*/ 952 w 957"/>
                <a:gd name="T67" fmla="*/ 518 h 918"/>
                <a:gd name="T68" fmla="*/ 942 w 957"/>
                <a:gd name="T69" fmla="*/ 572 h 918"/>
                <a:gd name="T70" fmla="*/ 925 w 957"/>
                <a:gd name="T71" fmla="*/ 614 h 918"/>
                <a:gd name="T72" fmla="*/ 891 w 957"/>
                <a:gd name="T73" fmla="*/ 650 h 918"/>
                <a:gd name="T74" fmla="*/ 840 w 957"/>
                <a:gd name="T75" fmla="*/ 696 h 918"/>
                <a:gd name="T76" fmla="*/ 796 w 957"/>
                <a:gd name="T77" fmla="*/ 750 h 918"/>
                <a:gd name="T78" fmla="*/ 774 w 957"/>
                <a:gd name="T79" fmla="*/ 783 h 918"/>
                <a:gd name="T80" fmla="*/ 750 w 957"/>
                <a:gd name="T81" fmla="*/ 819 h 918"/>
                <a:gd name="T82" fmla="*/ 720 w 957"/>
                <a:gd name="T83" fmla="*/ 855 h 918"/>
                <a:gd name="T84" fmla="*/ 682 w 957"/>
                <a:gd name="T85" fmla="*/ 885 h 918"/>
                <a:gd name="T86" fmla="*/ 635 w 957"/>
                <a:gd name="T87" fmla="*/ 908 h 918"/>
                <a:gd name="T88" fmla="*/ 575 w 957"/>
                <a:gd name="T89" fmla="*/ 918 h 918"/>
                <a:gd name="T90" fmla="*/ 0 w 957"/>
                <a:gd name="T91" fmla="*/ 498 h 918"/>
                <a:gd name="T92" fmla="*/ 552 w 957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18">
                  <a:moveTo>
                    <a:pt x="552" y="0"/>
                  </a:moveTo>
                  <a:lnTo>
                    <a:pt x="635" y="0"/>
                  </a:lnTo>
                  <a:lnTo>
                    <a:pt x="628" y="5"/>
                  </a:lnTo>
                  <a:lnTo>
                    <a:pt x="622" y="9"/>
                  </a:lnTo>
                  <a:lnTo>
                    <a:pt x="617" y="12"/>
                  </a:lnTo>
                  <a:lnTo>
                    <a:pt x="615" y="13"/>
                  </a:lnTo>
                  <a:lnTo>
                    <a:pt x="613" y="14"/>
                  </a:lnTo>
                  <a:lnTo>
                    <a:pt x="606" y="17"/>
                  </a:lnTo>
                  <a:lnTo>
                    <a:pt x="594" y="24"/>
                  </a:lnTo>
                  <a:lnTo>
                    <a:pt x="580" y="31"/>
                  </a:lnTo>
                  <a:lnTo>
                    <a:pt x="563" y="41"/>
                  </a:lnTo>
                  <a:lnTo>
                    <a:pt x="546" y="53"/>
                  </a:lnTo>
                  <a:lnTo>
                    <a:pt x="530" y="66"/>
                  </a:lnTo>
                  <a:lnTo>
                    <a:pt x="515" y="82"/>
                  </a:lnTo>
                  <a:lnTo>
                    <a:pt x="501" y="99"/>
                  </a:lnTo>
                  <a:lnTo>
                    <a:pt x="491" y="119"/>
                  </a:lnTo>
                  <a:lnTo>
                    <a:pt x="478" y="153"/>
                  </a:lnTo>
                  <a:lnTo>
                    <a:pt x="468" y="182"/>
                  </a:lnTo>
                  <a:lnTo>
                    <a:pt x="460" y="208"/>
                  </a:lnTo>
                  <a:lnTo>
                    <a:pt x="454" y="229"/>
                  </a:lnTo>
                  <a:lnTo>
                    <a:pt x="454" y="229"/>
                  </a:lnTo>
                  <a:lnTo>
                    <a:pt x="452" y="250"/>
                  </a:lnTo>
                  <a:lnTo>
                    <a:pt x="452" y="267"/>
                  </a:lnTo>
                  <a:lnTo>
                    <a:pt x="456" y="280"/>
                  </a:lnTo>
                  <a:lnTo>
                    <a:pt x="463" y="290"/>
                  </a:lnTo>
                  <a:lnTo>
                    <a:pt x="470" y="296"/>
                  </a:lnTo>
                  <a:lnTo>
                    <a:pt x="479" y="297"/>
                  </a:lnTo>
                  <a:lnTo>
                    <a:pt x="489" y="292"/>
                  </a:lnTo>
                  <a:lnTo>
                    <a:pt x="497" y="284"/>
                  </a:lnTo>
                  <a:lnTo>
                    <a:pt x="510" y="270"/>
                  </a:lnTo>
                  <a:lnTo>
                    <a:pt x="527" y="255"/>
                  </a:lnTo>
                  <a:lnTo>
                    <a:pt x="546" y="241"/>
                  </a:lnTo>
                  <a:lnTo>
                    <a:pt x="568" y="226"/>
                  </a:lnTo>
                  <a:lnTo>
                    <a:pt x="592" y="213"/>
                  </a:lnTo>
                  <a:lnTo>
                    <a:pt x="615" y="200"/>
                  </a:lnTo>
                  <a:lnTo>
                    <a:pt x="638" y="188"/>
                  </a:lnTo>
                  <a:lnTo>
                    <a:pt x="661" y="179"/>
                  </a:lnTo>
                  <a:lnTo>
                    <a:pt x="681" y="171"/>
                  </a:lnTo>
                  <a:lnTo>
                    <a:pt x="700" y="166"/>
                  </a:lnTo>
                  <a:lnTo>
                    <a:pt x="715" y="162"/>
                  </a:lnTo>
                  <a:lnTo>
                    <a:pt x="733" y="161"/>
                  </a:lnTo>
                  <a:lnTo>
                    <a:pt x="754" y="160"/>
                  </a:lnTo>
                  <a:lnTo>
                    <a:pt x="776" y="158"/>
                  </a:lnTo>
                  <a:lnTo>
                    <a:pt x="800" y="155"/>
                  </a:lnTo>
                  <a:lnTo>
                    <a:pt x="824" y="149"/>
                  </a:lnTo>
                  <a:lnTo>
                    <a:pt x="847" y="141"/>
                  </a:lnTo>
                  <a:lnTo>
                    <a:pt x="868" y="129"/>
                  </a:lnTo>
                  <a:lnTo>
                    <a:pt x="888" y="112"/>
                  </a:lnTo>
                  <a:lnTo>
                    <a:pt x="904" y="96"/>
                  </a:lnTo>
                  <a:lnTo>
                    <a:pt x="918" y="84"/>
                  </a:lnTo>
                  <a:lnTo>
                    <a:pt x="930" y="76"/>
                  </a:lnTo>
                  <a:lnTo>
                    <a:pt x="940" y="71"/>
                  </a:lnTo>
                  <a:lnTo>
                    <a:pt x="947" y="70"/>
                  </a:lnTo>
                  <a:lnTo>
                    <a:pt x="953" y="72"/>
                  </a:lnTo>
                  <a:lnTo>
                    <a:pt x="956" y="77"/>
                  </a:lnTo>
                  <a:lnTo>
                    <a:pt x="957" y="82"/>
                  </a:lnTo>
                  <a:lnTo>
                    <a:pt x="957" y="161"/>
                  </a:lnTo>
                  <a:lnTo>
                    <a:pt x="957" y="164"/>
                  </a:lnTo>
                  <a:lnTo>
                    <a:pt x="957" y="167"/>
                  </a:lnTo>
                  <a:lnTo>
                    <a:pt x="957" y="169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241"/>
                  </a:lnTo>
                  <a:lnTo>
                    <a:pt x="956" y="240"/>
                  </a:lnTo>
                  <a:lnTo>
                    <a:pt x="956" y="423"/>
                  </a:lnTo>
                  <a:lnTo>
                    <a:pt x="956" y="457"/>
                  </a:lnTo>
                  <a:lnTo>
                    <a:pt x="954" y="488"/>
                  </a:lnTo>
                  <a:lnTo>
                    <a:pt x="952" y="518"/>
                  </a:lnTo>
                  <a:lnTo>
                    <a:pt x="947" y="546"/>
                  </a:lnTo>
                  <a:lnTo>
                    <a:pt x="942" y="572"/>
                  </a:lnTo>
                  <a:lnTo>
                    <a:pt x="934" y="595"/>
                  </a:lnTo>
                  <a:lnTo>
                    <a:pt x="925" y="614"/>
                  </a:lnTo>
                  <a:lnTo>
                    <a:pt x="913" y="629"/>
                  </a:lnTo>
                  <a:lnTo>
                    <a:pt x="891" y="650"/>
                  </a:lnTo>
                  <a:lnTo>
                    <a:pt x="866" y="673"/>
                  </a:lnTo>
                  <a:lnTo>
                    <a:pt x="840" y="696"/>
                  </a:lnTo>
                  <a:lnTo>
                    <a:pt x="816" y="722"/>
                  </a:lnTo>
                  <a:lnTo>
                    <a:pt x="796" y="750"/>
                  </a:lnTo>
                  <a:lnTo>
                    <a:pt x="786" y="766"/>
                  </a:lnTo>
                  <a:lnTo>
                    <a:pt x="774" y="783"/>
                  </a:lnTo>
                  <a:lnTo>
                    <a:pt x="763" y="801"/>
                  </a:lnTo>
                  <a:lnTo>
                    <a:pt x="750" y="819"/>
                  </a:lnTo>
                  <a:lnTo>
                    <a:pt x="735" y="837"/>
                  </a:lnTo>
                  <a:lnTo>
                    <a:pt x="720" y="855"/>
                  </a:lnTo>
                  <a:lnTo>
                    <a:pt x="702" y="871"/>
                  </a:lnTo>
                  <a:lnTo>
                    <a:pt x="682" y="885"/>
                  </a:lnTo>
                  <a:lnTo>
                    <a:pt x="660" y="898"/>
                  </a:lnTo>
                  <a:lnTo>
                    <a:pt x="635" y="908"/>
                  </a:lnTo>
                  <a:lnTo>
                    <a:pt x="607" y="914"/>
                  </a:lnTo>
                  <a:lnTo>
                    <a:pt x="575" y="918"/>
                  </a:lnTo>
                  <a:lnTo>
                    <a:pt x="435" y="918"/>
                  </a:lnTo>
                  <a:lnTo>
                    <a:pt x="0" y="498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6" name="Freeform 79"/>
            <p:cNvSpPr>
              <a:spLocks/>
            </p:cNvSpPr>
            <p:nvPr/>
          </p:nvSpPr>
          <p:spPr bwMode="auto">
            <a:xfrm>
              <a:off x="5120" y="72"/>
              <a:ext cx="351" cy="334"/>
            </a:xfrm>
            <a:custGeom>
              <a:avLst/>
              <a:gdLst>
                <a:gd name="T0" fmla="*/ 1321 w 2107"/>
                <a:gd name="T1" fmla="*/ 926 h 2002"/>
                <a:gd name="T2" fmla="*/ 1195 w 2107"/>
                <a:gd name="T3" fmla="*/ 857 h 2002"/>
                <a:gd name="T4" fmla="*/ 1278 w 2107"/>
                <a:gd name="T5" fmla="*/ 835 h 2002"/>
                <a:gd name="T6" fmla="*/ 1366 w 2107"/>
                <a:gd name="T7" fmla="*/ 819 h 2002"/>
                <a:gd name="T8" fmla="*/ 1285 w 2107"/>
                <a:gd name="T9" fmla="*/ 753 h 2002"/>
                <a:gd name="T10" fmla="*/ 1185 w 2107"/>
                <a:gd name="T11" fmla="*/ 667 h 2002"/>
                <a:gd name="T12" fmla="*/ 1245 w 2107"/>
                <a:gd name="T13" fmla="*/ 649 h 2002"/>
                <a:gd name="T14" fmla="*/ 1252 w 2107"/>
                <a:gd name="T15" fmla="*/ 606 h 2002"/>
                <a:gd name="T16" fmla="*/ 1178 w 2107"/>
                <a:gd name="T17" fmla="*/ 551 h 2002"/>
                <a:gd name="T18" fmla="*/ 1193 w 2107"/>
                <a:gd name="T19" fmla="*/ 513 h 2002"/>
                <a:gd name="T20" fmla="*/ 1198 w 2107"/>
                <a:gd name="T21" fmla="*/ 466 h 2002"/>
                <a:gd name="T22" fmla="*/ 1126 w 2107"/>
                <a:gd name="T23" fmla="*/ 405 h 2002"/>
                <a:gd name="T24" fmla="*/ 1161 w 2107"/>
                <a:gd name="T25" fmla="*/ 331 h 2002"/>
                <a:gd name="T26" fmla="*/ 1101 w 2107"/>
                <a:gd name="T27" fmla="*/ 297 h 2002"/>
                <a:gd name="T28" fmla="*/ 1133 w 2107"/>
                <a:gd name="T29" fmla="*/ 235 h 2002"/>
                <a:gd name="T30" fmla="*/ 1091 w 2107"/>
                <a:gd name="T31" fmla="*/ 215 h 2002"/>
                <a:gd name="T32" fmla="*/ 1054 w 2107"/>
                <a:gd name="T33" fmla="*/ 95 h 2002"/>
                <a:gd name="T34" fmla="*/ 1029 w 2107"/>
                <a:gd name="T35" fmla="*/ 159 h 2002"/>
                <a:gd name="T36" fmla="*/ 966 w 2107"/>
                <a:gd name="T37" fmla="*/ 244 h 2002"/>
                <a:gd name="T38" fmla="*/ 995 w 2107"/>
                <a:gd name="T39" fmla="*/ 289 h 2002"/>
                <a:gd name="T40" fmla="*/ 963 w 2107"/>
                <a:gd name="T41" fmla="*/ 357 h 2002"/>
                <a:gd name="T42" fmla="*/ 916 w 2107"/>
                <a:gd name="T43" fmla="*/ 389 h 2002"/>
                <a:gd name="T44" fmla="*/ 918 w 2107"/>
                <a:gd name="T45" fmla="*/ 429 h 2002"/>
                <a:gd name="T46" fmla="*/ 984 w 2107"/>
                <a:gd name="T47" fmla="*/ 448 h 2002"/>
                <a:gd name="T48" fmla="*/ 906 w 2107"/>
                <a:gd name="T49" fmla="*/ 491 h 2002"/>
                <a:gd name="T50" fmla="*/ 841 w 2107"/>
                <a:gd name="T51" fmla="*/ 548 h 2002"/>
                <a:gd name="T52" fmla="*/ 869 w 2107"/>
                <a:gd name="T53" fmla="*/ 578 h 2002"/>
                <a:gd name="T54" fmla="*/ 919 w 2107"/>
                <a:gd name="T55" fmla="*/ 608 h 2002"/>
                <a:gd name="T56" fmla="*/ 814 w 2107"/>
                <a:gd name="T57" fmla="*/ 685 h 2002"/>
                <a:gd name="T58" fmla="*/ 763 w 2107"/>
                <a:gd name="T59" fmla="*/ 747 h 2002"/>
                <a:gd name="T60" fmla="*/ 867 w 2107"/>
                <a:gd name="T61" fmla="*/ 746 h 2002"/>
                <a:gd name="T62" fmla="*/ 943 w 2107"/>
                <a:gd name="T63" fmla="*/ 767 h 2002"/>
                <a:gd name="T64" fmla="*/ 863 w 2107"/>
                <a:gd name="T65" fmla="*/ 835 h 2002"/>
                <a:gd name="T66" fmla="*/ 646 w 2107"/>
                <a:gd name="T67" fmla="*/ 968 h 2002"/>
                <a:gd name="T68" fmla="*/ 595 w 2107"/>
                <a:gd name="T69" fmla="*/ 1064 h 2002"/>
                <a:gd name="T70" fmla="*/ 690 w 2107"/>
                <a:gd name="T71" fmla="*/ 1050 h 2002"/>
                <a:gd name="T72" fmla="*/ 822 w 2107"/>
                <a:gd name="T73" fmla="*/ 1025 h 2002"/>
                <a:gd name="T74" fmla="*/ 879 w 2107"/>
                <a:gd name="T75" fmla="*/ 1035 h 2002"/>
                <a:gd name="T76" fmla="*/ 793 w 2107"/>
                <a:gd name="T77" fmla="*/ 1155 h 2002"/>
                <a:gd name="T78" fmla="*/ 613 w 2107"/>
                <a:gd name="T79" fmla="*/ 1285 h 2002"/>
                <a:gd name="T80" fmla="*/ 567 w 2107"/>
                <a:gd name="T81" fmla="*/ 1486 h 2002"/>
                <a:gd name="T82" fmla="*/ 602 w 2107"/>
                <a:gd name="T83" fmla="*/ 1474 h 2002"/>
                <a:gd name="T84" fmla="*/ 677 w 2107"/>
                <a:gd name="T85" fmla="*/ 1424 h 2002"/>
                <a:gd name="T86" fmla="*/ 827 w 2107"/>
                <a:gd name="T87" fmla="*/ 1393 h 2002"/>
                <a:gd name="T88" fmla="*/ 876 w 2107"/>
                <a:gd name="T89" fmla="*/ 1392 h 2002"/>
                <a:gd name="T90" fmla="*/ 829 w 2107"/>
                <a:gd name="T91" fmla="*/ 1471 h 2002"/>
                <a:gd name="T92" fmla="*/ 703 w 2107"/>
                <a:gd name="T93" fmla="*/ 1541 h 2002"/>
                <a:gd name="T94" fmla="*/ 679 w 2107"/>
                <a:gd name="T95" fmla="*/ 1591 h 2002"/>
                <a:gd name="T96" fmla="*/ 806 w 2107"/>
                <a:gd name="T97" fmla="*/ 1587 h 2002"/>
                <a:gd name="T98" fmla="*/ 895 w 2107"/>
                <a:gd name="T99" fmla="*/ 1559 h 2002"/>
                <a:gd name="T100" fmla="*/ 874 w 2107"/>
                <a:gd name="T101" fmla="*/ 1640 h 2002"/>
                <a:gd name="T102" fmla="*/ 760 w 2107"/>
                <a:gd name="T103" fmla="*/ 1724 h 2002"/>
                <a:gd name="T104" fmla="*/ 663 w 2107"/>
                <a:gd name="T105" fmla="*/ 1783 h 2002"/>
                <a:gd name="T106" fmla="*/ 612 w 2107"/>
                <a:gd name="T107" fmla="*/ 1839 h 2002"/>
                <a:gd name="T108" fmla="*/ 617 w 2107"/>
                <a:gd name="T109" fmla="*/ 1877 h 2002"/>
                <a:gd name="T110" fmla="*/ 769 w 2107"/>
                <a:gd name="T111" fmla="*/ 1877 h 2002"/>
                <a:gd name="T112" fmla="*/ 813 w 2107"/>
                <a:gd name="T113" fmla="*/ 1902 h 2002"/>
                <a:gd name="T114" fmla="*/ 787 w 2107"/>
                <a:gd name="T115" fmla="*/ 1971 h 2002"/>
                <a:gd name="T116" fmla="*/ 0 w 2107"/>
                <a:gd name="T117" fmla="*/ 4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7" h="2002">
                  <a:moveTo>
                    <a:pt x="435" y="0"/>
                  </a:moveTo>
                  <a:lnTo>
                    <a:pt x="1673" y="0"/>
                  </a:lnTo>
                  <a:lnTo>
                    <a:pt x="2107" y="419"/>
                  </a:lnTo>
                  <a:lnTo>
                    <a:pt x="2107" y="980"/>
                  </a:lnTo>
                  <a:lnTo>
                    <a:pt x="1406" y="981"/>
                  </a:lnTo>
                  <a:lnTo>
                    <a:pt x="1378" y="960"/>
                  </a:lnTo>
                  <a:lnTo>
                    <a:pt x="1349" y="942"/>
                  </a:lnTo>
                  <a:lnTo>
                    <a:pt x="1321" y="926"/>
                  </a:lnTo>
                  <a:lnTo>
                    <a:pt x="1294" y="913"/>
                  </a:lnTo>
                  <a:lnTo>
                    <a:pt x="1268" y="903"/>
                  </a:lnTo>
                  <a:lnTo>
                    <a:pt x="1243" y="894"/>
                  </a:lnTo>
                  <a:lnTo>
                    <a:pt x="1224" y="887"/>
                  </a:lnTo>
                  <a:lnTo>
                    <a:pt x="1211" y="878"/>
                  </a:lnTo>
                  <a:lnTo>
                    <a:pt x="1202" y="870"/>
                  </a:lnTo>
                  <a:lnTo>
                    <a:pt x="1197" y="864"/>
                  </a:lnTo>
                  <a:lnTo>
                    <a:pt x="1195" y="857"/>
                  </a:lnTo>
                  <a:lnTo>
                    <a:pt x="1194" y="853"/>
                  </a:lnTo>
                  <a:lnTo>
                    <a:pt x="1195" y="849"/>
                  </a:lnTo>
                  <a:lnTo>
                    <a:pt x="1197" y="845"/>
                  </a:lnTo>
                  <a:lnTo>
                    <a:pt x="1212" y="840"/>
                  </a:lnTo>
                  <a:lnTo>
                    <a:pt x="1234" y="835"/>
                  </a:lnTo>
                  <a:lnTo>
                    <a:pt x="1249" y="833"/>
                  </a:lnTo>
                  <a:lnTo>
                    <a:pt x="1264" y="833"/>
                  </a:lnTo>
                  <a:lnTo>
                    <a:pt x="1278" y="835"/>
                  </a:lnTo>
                  <a:lnTo>
                    <a:pt x="1290" y="837"/>
                  </a:lnTo>
                  <a:lnTo>
                    <a:pt x="1298" y="838"/>
                  </a:lnTo>
                  <a:lnTo>
                    <a:pt x="1301" y="839"/>
                  </a:lnTo>
                  <a:lnTo>
                    <a:pt x="1322" y="841"/>
                  </a:lnTo>
                  <a:lnTo>
                    <a:pt x="1340" y="840"/>
                  </a:lnTo>
                  <a:lnTo>
                    <a:pt x="1354" y="836"/>
                  </a:lnTo>
                  <a:lnTo>
                    <a:pt x="1361" y="829"/>
                  </a:lnTo>
                  <a:lnTo>
                    <a:pt x="1366" y="819"/>
                  </a:lnTo>
                  <a:lnTo>
                    <a:pt x="1362" y="809"/>
                  </a:lnTo>
                  <a:lnTo>
                    <a:pt x="1355" y="797"/>
                  </a:lnTo>
                  <a:lnTo>
                    <a:pt x="1340" y="784"/>
                  </a:lnTo>
                  <a:lnTo>
                    <a:pt x="1330" y="777"/>
                  </a:lnTo>
                  <a:lnTo>
                    <a:pt x="1320" y="771"/>
                  </a:lnTo>
                  <a:lnTo>
                    <a:pt x="1311" y="765"/>
                  </a:lnTo>
                  <a:lnTo>
                    <a:pt x="1299" y="760"/>
                  </a:lnTo>
                  <a:lnTo>
                    <a:pt x="1285" y="753"/>
                  </a:lnTo>
                  <a:lnTo>
                    <a:pt x="1268" y="746"/>
                  </a:lnTo>
                  <a:lnTo>
                    <a:pt x="1248" y="736"/>
                  </a:lnTo>
                  <a:lnTo>
                    <a:pt x="1222" y="725"/>
                  </a:lnTo>
                  <a:lnTo>
                    <a:pt x="1206" y="715"/>
                  </a:lnTo>
                  <a:lnTo>
                    <a:pt x="1195" y="704"/>
                  </a:lnTo>
                  <a:lnTo>
                    <a:pt x="1188" y="691"/>
                  </a:lnTo>
                  <a:lnTo>
                    <a:pt x="1185" y="678"/>
                  </a:lnTo>
                  <a:lnTo>
                    <a:pt x="1185" y="667"/>
                  </a:lnTo>
                  <a:lnTo>
                    <a:pt x="1187" y="657"/>
                  </a:lnTo>
                  <a:lnTo>
                    <a:pt x="1193" y="649"/>
                  </a:lnTo>
                  <a:lnTo>
                    <a:pt x="1199" y="647"/>
                  </a:lnTo>
                  <a:lnTo>
                    <a:pt x="1207" y="646"/>
                  </a:lnTo>
                  <a:lnTo>
                    <a:pt x="1215" y="647"/>
                  </a:lnTo>
                  <a:lnTo>
                    <a:pt x="1225" y="648"/>
                  </a:lnTo>
                  <a:lnTo>
                    <a:pt x="1235" y="648"/>
                  </a:lnTo>
                  <a:lnTo>
                    <a:pt x="1245" y="649"/>
                  </a:lnTo>
                  <a:lnTo>
                    <a:pt x="1253" y="649"/>
                  </a:lnTo>
                  <a:lnTo>
                    <a:pt x="1261" y="648"/>
                  </a:lnTo>
                  <a:lnTo>
                    <a:pt x="1267" y="646"/>
                  </a:lnTo>
                  <a:lnTo>
                    <a:pt x="1271" y="643"/>
                  </a:lnTo>
                  <a:lnTo>
                    <a:pt x="1272" y="636"/>
                  </a:lnTo>
                  <a:lnTo>
                    <a:pt x="1269" y="629"/>
                  </a:lnTo>
                  <a:lnTo>
                    <a:pt x="1263" y="619"/>
                  </a:lnTo>
                  <a:lnTo>
                    <a:pt x="1252" y="606"/>
                  </a:lnTo>
                  <a:lnTo>
                    <a:pt x="1250" y="604"/>
                  </a:lnTo>
                  <a:lnTo>
                    <a:pt x="1245" y="599"/>
                  </a:lnTo>
                  <a:lnTo>
                    <a:pt x="1237" y="592"/>
                  </a:lnTo>
                  <a:lnTo>
                    <a:pt x="1226" y="583"/>
                  </a:lnTo>
                  <a:lnTo>
                    <a:pt x="1214" y="573"/>
                  </a:lnTo>
                  <a:lnTo>
                    <a:pt x="1202" y="565"/>
                  </a:lnTo>
                  <a:lnTo>
                    <a:pt x="1189" y="557"/>
                  </a:lnTo>
                  <a:lnTo>
                    <a:pt x="1178" y="551"/>
                  </a:lnTo>
                  <a:lnTo>
                    <a:pt x="1168" y="545"/>
                  </a:lnTo>
                  <a:lnTo>
                    <a:pt x="1163" y="540"/>
                  </a:lnTo>
                  <a:lnTo>
                    <a:pt x="1165" y="533"/>
                  </a:lnTo>
                  <a:lnTo>
                    <a:pt x="1169" y="527"/>
                  </a:lnTo>
                  <a:lnTo>
                    <a:pt x="1175" y="522"/>
                  </a:lnTo>
                  <a:lnTo>
                    <a:pt x="1183" y="517"/>
                  </a:lnTo>
                  <a:lnTo>
                    <a:pt x="1188" y="514"/>
                  </a:lnTo>
                  <a:lnTo>
                    <a:pt x="1193" y="513"/>
                  </a:lnTo>
                  <a:lnTo>
                    <a:pt x="1197" y="509"/>
                  </a:lnTo>
                  <a:lnTo>
                    <a:pt x="1202" y="506"/>
                  </a:lnTo>
                  <a:lnTo>
                    <a:pt x="1208" y="503"/>
                  </a:lnTo>
                  <a:lnTo>
                    <a:pt x="1211" y="499"/>
                  </a:lnTo>
                  <a:lnTo>
                    <a:pt x="1212" y="492"/>
                  </a:lnTo>
                  <a:lnTo>
                    <a:pt x="1211" y="486"/>
                  </a:lnTo>
                  <a:lnTo>
                    <a:pt x="1207" y="477"/>
                  </a:lnTo>
                  <a:lnTo>
                    <a:pt x="1198" y="466"/>
                  </a:lnTo>
                  <a:lnTo>
                    <a:pt x="1184" y="455"/>
                  </a:lnTo>
                  <a:lnTo>
                    <a:pt x="1182" y="453"/>
                  </a:lnTo>
                  <a:lnTo>
                    <a:pt x="1175" y="450"/>
                  </a:lnTo>
                  <a:lnTo>
                    <a:pt x="1167" y="443"/>
                  </a:lnTo>
                  <a:lnTo>
                    <a:pt x="1156" y="436"/>
                  </a:lnTo>
                  <a:lnTo>
                    <a:pt x="1145" y="426"/>
                  </a:lnTo>
                  <a:lnTo>
                    <a:pt x="1134" y="416"/>
                  </a:lnTo>
                  <a:lnTo>
                    <a:pt x="1126" y="405"/>
                  </a:lnTo>
                  <a:lnTo>
                    <a:pt x="1118" y="396"/>
                  </a:lnTo>
                  <a:lnTo>
                    <a:pt x="1116" y="385"/>
                  </a:lnTo>
                  <a:lnTo>
                    <a:pt x="1117" y="375"/>
                  </a:lnTo>
                  <a:lnTo>
                    <a:pt x="1125" y="367"/>
                  </a:lnTo>
                  <a:lnTo>
                    <a:pt x="1138" y="357"/>
                  </a:lnTo>
                  <a:lnTo>
                    <a:pt x="1148" y="347"/>
                  </a:lnTo>
                  <a:lnTo>
                    <a:pt x="1157" y="338"/>
                  </a:lnTo>
                  <a:lnTo>
                    <a:pt x="1161" y="331"/>
                  </a:lnTo>
                  <a:lnTo>
                    <a:pt x="1163" y="324"/>
                  </a:lnTo>
                  <a:lnTo>
                    <a:pt x="1160" y="319"/>
                  </a:lnTo>
                  <a:lnTo>
                    <a:pt x="1154" y="315"/>
                  </a:lnTo>
                  <a:lnTo>
                    <a:pt x="1142" y="313"/>
                  </a:lnTo>
                  <a:lnTo>
                    <a:pt x="1130" y="312"/>
                  </a:lnTo>
                  <a:lnTo>
                    <a:pt x="1118" y="309"/>
                  </a:lnTo>
                  <a:lnTo>
                    <a:pt x="1107" y="304"/>
                  </a:lnTo>
                  <a:lnTo>
                    <a:pt x="1101" y="297"/>
                  </a:lnTo>
                  <a:lnTo>
                    <a:pt x="1096" y="287"/>
                  </a:lnTo>
                  <a:lnTo>
                    <a:pt x="1098" y="276"/>
                  </a:lnTo>
                  <a:lnTo>
                    <a:pt x="1101" y="270"/>
                  </a:lnTo>
                  <a:lnTo>
                    <a:pt x="1107" y="262"/>
                  </a:lnTo>
                  <a:lnTo>
                    <a:pt x="1115" y="256"/>
                  </a:lnTo>
                  <a:lnTo>
                    <a:pt x="1122" y="248"/>
                  </a:lnTo>
                  <a:lnTo>
                    <a:pt x="1129" y="242"/>
                  </a:lnTo>
                  <a:lnTo>
                    <a:pt x="1133" y="235"/>
                  </a:lnTo>
                  <a:lnTo>
                    <a:pt x="1133" y="231"/>
                  </a:lnTo>
                  <a:lnTo>
                    <a:pt x="1131" y="228"/>
                  </a:lnTo>
                  <a:lnTo>
                    <a:pt x="1128" y="226"/>
                  </a:lnTo>
                  <a:lnTo>
                    <a:pt x="1125" y="224"/>
                  </a:lnTo>
                  <a:lnTo>
                    <a:pt x="1120" y="223"/>
                  </a:lnTo>
                  <a:lnTo>
                    <a:pt x="1115" y="223"/>
                  </a:lnTo>
                  <a:lnTo>
                    <a:pt x="1102" y="221"/>
                  </a:lnTo>
                  <a:lnTo>
                    <a:pt x="1091" y="215"/>
                  </a:lnTo>
                  <a:lnTo>
                    <a:pt x="1081" y="203"/>
                  </a:lnTo>
                  <a:lnTo>
                    <a:pt x="1074" y="185"/>
                  </a:lnTo>
                  <a:lnTo>
                    <a:pt x="1068" y="163"/>
                  </a:lnTo>
                  <a:lnTo>
                    <a:pt x="1063" y="141"/>
                  </a:lnTo>
                  <a:lnTo>
                    <a:pt x="1060" y="123"/>
                  </a:lnTo>
                  <a:lnTo>
                    <a:pt x="1056" y="108"/>
                  </a:lnTo>
                  <a:lnTo>
                    <a:pt x="1054" y="99"/>
                  </a:lnTo>
                  <a:lnTo>
                    <a:pt x="1054" y="95"/>
                  </a:lnTo>
                  <a:lnTo>
                    <a:pt x="1052" y="95"/>
                  </a:lnTo>
                  <a:lnTo>
                    <a:pt x="1052" y="95"/>
                  </a:lnTo>
                  <a:lnTo>
                    <a:pt x="1048" y="97"/>
                  </a:lnTo>
                  <a:lnTo>
                    <a:pt x="1045" y="99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6"/>
                  </a:lnTo>
                  <a:lnTo>
                    <a:pt x="1029" y="159"/>
                  </a:lnTo>
                  <a:lnTo>
                    <a:pt x="1023" y="187"/>
                  </a:lnTo>
                  <a:lnTo>
                    <a:pt x="1015" y="207"/>
                  </a:lnTo>
                  <a:lnTo>
                    <a:pt x="1008" y="223"/>
                  </a:lnTo>
                  <a:lnTo>
                    <a:pt x="999" y="234"/>
                  </a:lnTo>
                  <a:lnTo>
                    <a:pt x="988" y="241"/>
                  </a:lnTo>
                  <a:lnTo>
                    <a:pt x="976" y="243"/>
                  </a:lnTo>
                  <a:lnTo>
                    <a:pt x="970" y="243"/>
                  </a:lnTo>
                  <a:lnTo>
                    <a:pt x="966" y="244"/>
                  </a:lnTo>
                  <a:lnTo>
                    <a:pt x="962" y="245"/>
                  </a:lnTo>
                  <a:lnTo>
                    <a:pt x="959" y="247"/>
                  </a:lnTo>
                  <a:lnTo>
                    <a:pt x="957" y="250"/>
                  </a:lnTo>
                  <a:lnTo>
                    <a:pt x="958" y="255"/>
                  </a:lnTo>
                  <a:lnTo>
                    <a:pt x="961" y="261"/>
                  </a:lnTo>
                  <a:lnTo>
                    <a:pt x="971" y="271"/>
                  </a:lnTo>
                  <a:lnTo>
                    <a:pt x="983" y="281"/>
                  </a:lnTo>
                  <a:lnTo>
                    <a:pt x="995" y="289"/>
                  </a:lnTo>
                  <a:lnTo>
                    <a:pt x="1003" y="298"/>
                  </a:lnTo>
                  <a:lnTo>
                    <a:pt x="1008" y="306"/>
                  </a:lnTo>
                  <a:lnTo>
                    <a:pt x="1006" y="315"/>
                  </a:lnTo>
                  <a:lnTo>
                    <a:pt x="998" y="326"/>
                  </a:lnTo>
                  <a:lnTo>
                    <a:pt x="987" y="337"/>
                  </a:lnTo>
                  <a:lnTo>
                    <a:pt x="980" y="344"/>
                  </a:lnTo>
                  <a:lnTo>
                    <a:pt x="972" y="350"/>
                  </a:lnTo>
                  <a:lnTo>
                    <a:pt x="963" y="357"/>
                  </a:lnTo>
                  <a:lnTo>
                    <a:pt x="955" y="362"/>
                  </a:lnTo>
                  <a:lnTo>
                    <a:pt x="948" y="367"/>
                  </a:lnTo>
                  <a:lnTo>
                    <a:pt x="944" y="371"/>
                  </a:lnTo>
                  <a:lnTo>
                    <a:pt x="942" y="372"/>
                  </a:lnTo>
                  <a:lnTo>
                    <a:pt x="940" y="373"/>
                  </a:lnTo>
                  <a:lnTo>
                    <a:pt x="933" y="377"/>
                  </a:lnTo>
                  <a:lnTo>
                    <a:pt x="926" y="383"/>
                  </a:lnTo>
                  <a:lnTo>
                    <a:pt x="916" y="389"/>
                  </a:lnTo>
                  <a:lnTo>
                    <a:pt x="907" y="397"/>
                  </a:lnTo>
                  <a:lnTo>
                    <a:pt x="900" y="404"/>
                  </a:lnTo>
                  <a:lnTo>
                    <a:pt x="895" y="411"/>
                  </a:lnTo>
                  <a:lnTo>
                    <a:pt x="894" y="417"/>
                  </a:lnTo>
                  <a:lnTo>
                    <a:pt x="896" y="422"/>
                  </a:lnTo>
                  <a:lnTo>
                    <a:pt x="903" y="425"/>
                  </a:lnTo>
                  <a:lnTo>
                    <a:pt x="909" y="427"/>
                  </a:lnTo>
                  <a:lnTo>
                    <a:pt x="918" y="429"/>
                  </a:lnTo>
                  <a:lnTo>
                    <a:pt x="925" y="429"/>
                  </a:lnTo>
                  <a:lnTo>
                    <a:pt x="930" y="429"/>
                  </a:lnTo>
                  <a:lnTo>
                    <a:pt x="931" y="429"/>
                  </a:lnTo>
                  <a:lnTo>
                    <a:pt x="953" y="431"/>
                  </a:lnTo>
                  <a:lnTo>
                    <a:pt x="968" y="435"/>
                  </a:lnTo>
                  <a:lnTo>
                    <a:pt x="978" y="438"/>
                  </a:lnTo>
                  <a:lnTo>
                    <a:pt x="982" y="443"/>
                  </a:lnTo>
                  <a:lnTo>
                    <a:pt x="984" y="448"/>
                  </a:lnTo>
                  <a:lnTo>
                    <a:pt x="983" y="453"/>
                  </a:lnTo>
                  <a:lnTo>
                    <a:pt x="980" y="457"/>
                  </a:lnTo>
                  <a:lnTo>
                    <a:pt x="974" y="462"/>
                  </a:lnTo>
                  <a:lnTo>
                    <a:pt x="970" y="465"/>
                  </a:lnTo>
                  <a:lnTo>
                    <a:pt x="966" y="467"/>
                  </a:lnTo>
                  <a:lnTo>
                    <a:pt x="945" y="474"/>
                  </a:lnTo>
                  <a:lnTo>
                    <a:pt x="926" y="481"/>
                  </a:lnTo>
                  <a:lnTo>
                    <a:pt x="906" y="491"/>
                  </a:lnTo>
                  <a:lnTo>
                    <a:pt x="894" y="500"/>
                  </a:lnTo>
                  <a:lnTo>
                    <a:pt x="883" y="507"/>
                  </a:lnTo>
                  <a:lnTo>
                    <a:pt x="874" y="516"/>
                  </a:lnTo>
                  <a:lnTo>
                    <a:pt x="865" y="524"/>
                  </a:lnTo>
                  <a:lnTo>
                    <a:pt x="859" y="529"/>
                  </a:lnTo>
                  <a:lnTo>
                    <a:pt x="854" y="533"/>
                  </a:lnTo>
                  <a:lnTo>
                    <a:pt x="852" y="534"/>
                  </a:lnTo>
                  <a:lnTo>
                    <a:pt x="841" y="548"/>
                  </a:lnTo>
                  <a:lnTo>
                    <a:pt x="836" y="558"/>
                  </a:lnTo>
                  <a:lnTo>
                    <a:pt x="833" y="566"/>
                  </a:lnTo>
                  <a:lnTo>
                    <a:pt x="834" y="571"/>
                  </a:lnTo>
                  <a:lnTo>
                    <a:pt x="837" y="576"/>
                  </a:lnTo>
                  <a:lnTo>
                    <a:pt x="843" y="578"/>
                  </a:lnTo>
                  <a:lnTo>
                    <a:pt x="851" y="578"/>
                  </a:lnTo>
                  <a:lnTo>
                    <a:pt x="860" y="578"/>
                  </a:lnTo>
                  <a:lnTo>
                    <a:pt x="869" y="578"/>
                  </a:lnTo>
                  <a:lnTo>
                    <a:pt x="879" y="577"/>
                  </a:lnTo>
                  <a:lnTo>
                    <a:pt x="889" y="576"/>
                  </a:lnTo>
                  <a:lnTo>
                    <a:pt x="897" y="576"/>
                  </a:lnTo>
                  <a:lnTo>
                    <a:pt x="905" y="576"/>
                  </a:lnTo>
                  <a:lnTo>
                    <a:pt x="912" y="579"/>
                  </a:lnTo>
                  <a:lnTo>
                    <a:pt x="917" y="586"/>
                  </a:lnTo>
                  <a:lnTo>
                    <a:pt x="919" y="596"/>
                  </a:lnTo>
                  <a:lnTo>
                    <a:pt x="919" y="608"/>
                  </a:lnTo>
                  <a:lnTo>
                    <a:pt x="916" y="621"/>
                  </a:lnTo>
                  <a:lnTo>
                    <a:pt x="909" y="633"/>
                  </a:lnTo>
                  <a:lnTo>
                    <a:pt x="899" y="645"/>
                  </a:lnTo>
                  <a:lnTo>
                    <a:pt x="882" y="655"/>
                  </a:lnTo>
                  <a:lnTo>
                    <a:pt x="861" y="664"/>
                  </a:lnTo>
                  <a:lnTo>
                    <a:pt x="842" y="672"/>
                  </a:lnTo>
                  <a:lnTo>
                    <a:pt x="827" y="678"/>
                  </a:lnTo>
                  <a:lnTo>
                    <a:pt x="814" y="685"/>
                  </a:lnTo>
                  <a:lnTo>
                    <a:pt x="807" y="688"/>
                  </a:lnTo>
                  <a:lnTo>
                    <a:pt x="797" y="695"/>
                  </a:lnTo>
                  <a:lnTo>
                    <a:pt x="784" y="704"/>
                  </a:lnTo>
                  <a:lnTo>
                    <a:pt x="772" y="716"/>
                  </a:lnTo>
                  <a:lnTo>
                    <a:pt x="760" y="729"/>
                  </a:lnTo>
                  <a:lnTo>
                    <a:pt x="757" y="738"/>
                  </a:lnTo>
                  <a:lnTo>
                    <a:pt x="758" y="743"/>
                  </a:lnTo>
                  <a:lnTo>
                    <a:pt x="763" y="747"/>
                  </a:lnTo>
                  <a:lnTo>
                    <a:pt x="772" y="749"/>
                  </a:lnTo>
                  <a:lnTo>
                    <a:pt x="783" y="750"/>
                  </a:lnTo>
                  <a:lnTo>
                    <a:pt x="796" y="750"/>
                  </a:lnTo>
                  <a:lnTo>
                    <a:pt x="809" y="750"/>
                  </a:lnTo>
                  <a:lnTo>
                    <a:pt x="823" y="750"/>
                  </a:lnTo>
                  <a:lnTo>
                    <a:pt x="837" y="751"/>
                  </a:lnTo>
                  <a:lnTo>
                    <a:pt x="852" y="750"/>
                  </a:lnTo>
                  <a:lnTo>
                    <a:pt x="867" y="746"/>
                  </a:lnTo>
                  <a:lnTo>
                    <a:pt x="883" y="740"/>
                  </a:lnTo>
                  <a:lnTo>
                    <a:pt x="897" y="736"/>
                  </a:lnTo>
                  <a:lnTo>
                    <a:pt x="909" y="734"/>
                  </a:lnTo>
                  <a:lnTo>
                    <a:pt x="923" y="737"/>
                  </a:lnTo>
                  <a:lnTo>
                    <a:pt x="933" y="740"/>
                  </a:lnTo>
                  <a:lnTo>
                    <a:pt x="939" y="747"/>
                  </a:lnTo>
                  <a:lnTo>
                    <a:pt x="943" y="755"/>
                  </a:lnTo>
                  <a:lnTo>
                    <a:pt x="943" y="767"/>
                  </a:lnTo>
                  <a:lnTo>
                    <a:pt x="939" y="779"/>
                  </a:lnTo>
                  <a:lnTo>
                    <a:pt x="930" y="790"/>
                  </a:lnTo>
                  <a:lnTo>
                    <a:pt x="918" y="801"/>
                  </a:lnTo>
                  <a:lnTo>
                    <a:pt x="908" y="810"/>
                  </a:lnTo>
                  <a:lnTo>
                    <a:pt x="899" y="815"/>
                  </a:lnTo>
                  <a:lnTo>
                    <a:pt x="897" y="816"/>
                  </a:lnTo>
                  <a:lnTo>
                    <a:pt x="879" y="826"/>
                  </a:lnTo>
                  <a:lnTo>
                    <a:pt x="863" y="835"/>
                  </a:lnTo>
                  <a:lnTo>
                    <a:pt x="848" y="841"/>
                  </a:lnTo>
                  <a:lnTo>
                    <a:pt x="837" y="845"/>
                  </a:lnTo>
                  <a:lnTo>
                    <a:pt x="807" y="863"/>
                  </a:lnTo>
                  <a:lnTo>
                    <a:pt x="774" y="881"/>
                  </a:lnTo>
                  <a:lnTo>
                    <a:pt x="741" y="902"/>
                  </a:lnTo>
                  <a:lnTo>
                    <a:pt x="707" y="923"/>
                  </a:lnTo>
                  <a:lnTo>
                    <a:pt x="675" y="945"/>
                  </a:lnTo>
                  <a:lnTo>
                    <a:pt x="646" y="968"/>
                  </a:lnTo>
                  <a:lnTo>
                    <a:pt x="620" y="989"/>
                  </a:lnTo>
                  <a:lnTo>
                    <a:pt x="599" y="1010"/>
                  </a:lnTo>
                  <a:lnTo>
                    <a:pt x="588" y="1023"/>
                  </a:lnTo>
                  <a:lnTo>
                    <a:pt x="583" y="1036"/>
                  </a:lnTo>
                  <a:lnTo>
                    <a:pt x="582" y="1046"/>
                  </a:lnTo>
                  <a:lnTo>
                    <a:pt x="584" y="1055"/>
                  </a:lnTo>
                  <a:lnTo>
                    <a:pt x="589" y="1060"/>
                  </a:lnTo>
                  <a:lnTo>
                    <a:pt x="595" y="1064"/>
                  </a:lnTo>
                  <a:lnTo>
                    <a:pt x="601" y="1065"/>
                  </a:lnTo>
                  <a:lnTo>
                    <a:pt x="608" y="1064"/>
                  </a:lnTo>
                  <a:lnTo>
                    <a:pt x="616" y="1060"/>
                  </a:lnTo>
                  <a:lnTo>
                    <a:pt x="627" y="1056"/>
                  </a:lnTo>
                  <a:lnTo>
                    <a:pt x="639" y="1051"/>
                  </a:lnTo>
                  <a:lnTo>
                    <a:pt x="654" y="1048"/>
                  </a:lnTo>
                  <a:lnTo>
                    <a:pt x="670" y="1048"/>
                  </a:lnTo>
                  <a:lnTo>
                    <a:pt x="690" y="1050"/>
                  </a:lnTo>
                  <a:lnTo>
                    <a:pt x="710" y="1052"/>
                  </a:lnTo>
                  <a:lnTo>
                    <a:pt x="733" y="1050"/>
                  </a:lnTo>
                  <a:lnTo>
                    <a:pt x="756" y="1047"/>
                  </a:lnTo>
                  <a:lnTo>
                    <a:pt x="779" y="1041"/>
                  </a:lnTo>
                  <a:lnTo>
                    <a:pt x="800" y="1036"/>
                  </a:lnTo>
                  <a:lnTo>
                    <a:pt x="800" y="1036"/>
                  </a:lnTo>
                  <a:lnTo>
                    <a:pt x="811" y="1033"/>
                  </a:lnTo>
                  <a:lnTo>
                    <a:pt x="822" y="1025"/>
                  </a:lnTo>
                  <a:lnTo>
                    <a:pt x="833" y="1017"/>
                  </a:lnTo>
                  <a:lnTo>
                    <a:pt x="842" y="1008"/>
                  </a:lnTo>
                  <a:lnTo>
                    <a:pt x="851" y="1001"/>
                  </a:lnTo>
                  <a:lnTo>
                    <a:pt x="859" y="996"/>
                  </a:lnTo>
                  <a:lnTo>
                    <a:pt x="865" y="995"/>
                  </a:lnTo>
                  <a:lnTo>
                    <a:pt x="870" y="999"/>
                  </a:lnTo>
                  <a:lnTo>
                    <a:pt x="878" y="1017"/>
                  </a:lnTo>
                  <a:lnTo>
                    <a:pt x="879" y="1035"/>
                  </a:lnTo>
                  <a:lnTo>
                    <a:pt x="876" y="1052"/>
                  </a:lnTo>
                  <a:lnTo>
                    <a:pt x="868" y="1069"/>
                  </a:lnTo>
                  <a:lnTo>
                    <a:pt x="860" y="1085"/>
                  </a:lnTo>
                  <a:lnTo>
                    <a:pt x="850" y="1099"/>
                  </a:lnTo>
                  <a:lnTo>
                    <a:pt x="839" y="1110"/>
                  </a:lnTo>
                  <a:lnTo>
                    <a:pt x="832" y="1118"/>
                  </a:lnTo>
                  <a:lnTo>
                    <a:pt x="814" y="1137"/>
                  </a:lnTo>
                  <a:lnTo>
                    <a:pt x="793" y="1155"/>
                  </a:lnTo>
                  <a:lnTo>
                    <a:pt x="768" y="1173"/>
                  </a:lnTo>
                  <a:lnTo>
                    <a:pt x="741" y="1189"/>
                  </a:lnTo>
                  <a:lnTo>
                    <a:pt x="715" y="1205"/>
                  </a:lnTo>
                  <a:lnTo>
                    <a:pt x="689" y="1220"/>
                  </a:lnTo>
                  <a:lnTo>
                    <a:pt x="666" y="1234"/>
                  </a:lnTo>
                  <a:lnTo>
                    <a:pt x="648" y="1248"/>
                  </a:lnTo>
                  <a:lnTo>
                    <a:pt x="628" y="1266"/>
                  </a:lnTo>
                  <a:lnTo>
                    <a:pt x="613" y="1285"/>
                  </a:lnTo>
                  <a:lnTo>
                    <a:pt x="599" y="1308"/>
                  </a:lnTo>
                  <a:lnTo>
                    <a:pt x="588" y="1334"/>
                  </a:lnTo>
                  <a:lnTo>
                    <a:pt x="580" y="1364"/>
                  </a:lnTo>
                  <a:lnTo>
                    <a:pt x="572" y="1400"/>
                  </a:lnTo>
                  <a:lnTo>
                    <a:pt x="567" y="1440"/>
                  </a:lnTo>
                  <a:lnTo>
                    <a:pt x="564" y="1461"/>
                  </a:lnTo>
                  <a:lnTo>
                    <a:pt x="564" y="1476"/>
                  </a:lnTo>
                  <a:lnTo>
                    <a:pt x="567" y="1486"/>
                  </a:lnTo>
                  <a:lnTo>
                    <a:pt x="569" y="1492"/>
                  </a:lnTo>
                  <a:lnTo>
                    <a:pt x="573" y="1494"/>
                  </a:lnTo>
                  <a:lnTo>
                    <a:pt x="579" y="1494"/>
                  </a:lnTo>
                  <a:lnTo>
                    <a:pt x="584" y="1491"/>
                  </a:lnTo>
                  <a:lnTo>
                    <a:pt x="589" y="1488"/>
                  </a:lnTo>
                  <a:lnTo>
                    <a:pt x="594" y="1483"/>
                  </a:lnTo>
                  <a:lnTo>
                    <a:pt x="599" y="1478"/>
                  </a:lnTo>
                  <a:lnTo>
                    <a:pt x="602" y="1474"/>
                  </a:lnTo>
                  <a:lnTo>
                    <a:pt x="604" y="1471"/>
                  </a:lnTo>
                  <a:lnTo>
                    <a:pt x="606" y="1470"/>
                  </a:lnTo>
                  <a:lnTo>
                    <a:pt x="611" y="1463"/>
                  </a:lnTo>
                  <a:lnTo>
                    <a:pt x="620" y="1454"/>
                  </a:lnTo>
                  <a:lnTo>
                    <a:pt x="629" y="1446"/>
                  </a:lnTo>
                  <a:lnTo>
                    <a:pt x="642" y="1438"/>
                  </a:lnTo>
                  <a:lnTo>
                    <a:pt x="657" y="1429"/>
                  </a:lnTo>
                  <a:lnTo>
                    <a:pt x="677" y="1424"/>
                  </a:lnTo>
                  <a:lnTo>
                    <a:pt x="700" y="1420"/>
                  </a:lnTo>
                  <a:lnTo>
                    <a:pt x="727" y="1418"/>
                  </a:lnTo>
                  <a:lnTo>
                    <a:pt x="753" y="1416"/>
                  </a:lnTo>
                  <a:lnTo>
                    <a:pt x="774" y="1414"/>
                  </a:lnTo>
                  <a:lnTo>
                    <a:pt x="792" y="1410"/>
                  </a:lnTo>
                  <a:lnTo>
                    <a:pt x="806" y="1405"/>
                  </a:lnTo>
                  <a:lnTo>
                    <a:pt x="816" y="1399"/>
                  </a:lnTo>
                  <a:lnTo>
                    <a:pt x="827" y="1393"/>
                  </a:lnTo>
                  <a:lnTo>
                    <a:pt x="836" y="1386"/>
                  </a:lnTo>
                  <a:lnTo>
                    <a:pt x="846" y="1380"/>
                  </a:lnTo>
                  <a:lnTo>
                    <a:pt x="857" y="1374"/>
                  </a:lnTo>
                  <a:lnTo>
                    <a:pt x="866" y="1373"/>
                  </a:lnTo>
                  <a:lnTo>
                    <a:pt x="872" y="1374"/>
                  </a:lnTo>
                  <a:lnTo>
                    <a:pt x="875" y="1379"/>
                  </a:lnTo>
                  <a:lnTo>
                    <a:pt x="876" y="1385"/>
                  </a:lnTo>
                  <a:lnTo>
                    <a:pt x="876" y="1392"/>
                  </a:lnTo>
                  <a:lnTo>
                    <a:pt x="875" y="1399"/>
                  </a:lnTo>
                  <a:lnTo>
                    <a:pt x="874" y="1407"/>
                  </a:lnTo>
                  <a:lnTo>
                    <a:pt x="872" y="1412"/>
                  </a:lnTo>
                  <a:lnTo>
                    <a:pt x="870" y="1416"/>
                  </a:lnTo>
                  <a:lnTo>
                    <a:pt x="869" y="1418"/>
                  </a:lnTo>
                  <a:lnTo>
                    <a:pt x="857" y="1439"/>
                  </a:lnTo>
                  <a:lnTo>
                    <a:pt x="845" y="1457"/>
                  </a:lnTo>
                  <a:lnTo>
                    <a:pt x="829" y="1471"/>
                  </a:lnTo>
                  <a:lnTo>
                    <a:pt x="812" y="1483"/>
                  </a:lnTo>
                  <a:lnTo>
                    <a:pt x="794" y="1492"/>
                  </a:lnTo>
                  <a:lnTo>
                    <a:pt x="775" y="1501"/>
                  </a:lnTo>
                  <a:lnTo>
                    <a:pt x="755" y="1510"/>
                  </a:lnTo>
                  <a:lnTo>
                    <a:pt x="734" y="1520"/>
                  </a:lnTo>
                  <a:lnTo>
                    <a:pt x="713" y="1532"/>
                  </a:lnTo>
                  <a:lnTo>
                    <a:pt x="708" y="1537"/>
                  </a:lnTo>
                  <a:lnTo>
                    <a:pt x="703" y="1541"/>
                  </a:lnTo>
                  <a:lnTo>
                    <a:pt x="696" y="1546"/>
                  </a:lnTo>
                  <a:lnTo>
                    <a:pt x="689" y="1555"/>
                  </a:lnTo>
                  <a:lnTo>
                    <a:pt x="679" y="1566"/>
                  </a:lnTo>
                  <a:lnTo>
                    <a:pt x="673" y="1575"/>
                  </a:lnTo>
                  <a:lnTo>
                    <a:pt x="670" y="1581"/>
                  </a:lnTo>
                  <a:lnTo>
                    <a:pt x="672" y="1587"/>
                  </a:lnTo>
                  <a:lnTo>
                    <a:pt x="674" y="1590"/>
                  </a:lnTo>
                  <a:lnTo>
                    <a:pt x="679" y="1591"/>
                  </a:lnTo>
                  <a:lnTo>
                    <a:pt x="684" y="1591"/>
                  </a:lnTo>
                  <a:lnTo>
                    <a:pt x="697" y="1591"/>
                  </a:lnTo>
                  <a:lnTo>
                    <a:pt x="714" y="1594"/>
                  </a:lnTo>
                  <a:lnTo>
                    <a:pt x="731" y="1596"/>
                  </a:lnTo>
                  <a:lnTo>
                    <a:pt x="749" y="1597"/>
                  </a:lnTo>
                  <a:lnTo>
                    <a:pt x="768" y="1596"/>
                  </a:lnTo>
                  <a:lnTo>
                    <a:pt x="786" y="1592"/>
                  </a:lnTo>
                  <a:lnTo>
                    <a:pt x="806" y="1587"/>
                  </a:lnTo>
                  <a:lnTo>
                    <a:pt x="826" y="1579"/>
                  </a:lnTo>
                  <a:lnTo>
                    <a:pt x="840" y="1571"/>
                  </a:lnTo>
                  <a:lnTo>
                    <a:pt x="852" y="1564"/>
                  </a:lnTo>
                  <a:lnTo>
                    <a:pt x="862" y="1557"/>
                  </a:lnTo>
                  <a:lnTo>
                    <a:pt x="872" y="1552"/>
                  </a:lnTo>
                  <a:lnTo>
                    <a:pt x="880" y="1551"/>
                  </a:lnTo>
                  <a:lnTo>
                    <a:pt x="890" y="1554"/>
                  </a:lnTo>
                  <a:lnTo>
                    <a:pt x="895" y="1559"/>
                  </a:lnTo>
                  <a:lnTo>
                    <a:pt x="899" y="1568"/>
                  </a:lnTo>
                  <a:lnTo>
                    <a:pt x="900" y="1578"/>
                  </a:lnTo>
                  <a:lnTo>
                    <a:pt x="899" y="1587"/>
                  </a:lnTo>
                  <a:lnTo>
                    <a:pt x="896" y="1595"/>
                  </a:lnTo>
                  <a:lnTo>
                    <a:pt x="894" y="1605"/>
                  </a:lnTo>
                  <a:lnTo>
                    <a:pt x="889" y="1617"/>
                  </a:lnTo>
                  <a:lnTo>
                    <a:pt x="881" y="1629"/>
                  </a:lnTo>
                  <a:lnTo>
                    <a:pt x="874" y="1640"/>
                  </a:lnTo>
                  <a:lnTo>
                    <a:pt x="867" y="1648"/>
                  </a:lnTo>
                  <a:lnTo>
                    <a:pt x="860" y="1656"/>
                  </a:lnTo>
                  <a:lnTo>
                    <a:pt x="848" y="1665"/>
                  </a:lnTo>
                  <a:lnTo>
                    <a:pt x="833" y="1675"/>
                  </a:lnTo>
                  <a:lnTo>
                    <a:pt x="816" y="1687"/>
                  </a:lnTo>
                  <a:lnTo>
                    <a:pt x="798" y="1700"/>
                  </a:lnTo>
                  <a:lnTo>
                    <a:pt x="779" y="1712"/>
                  </a:lnTo>
                  <a:lnTo>
                    <a:pt x="760" y="1724"/>
                  </a:lnTo>
                  <a:lnTo>
                    <a:pt x="743" y="1734"/>
                  </a:lnTo>
                  <a:lnTo>
                    <a:pt x="729" y="1743"/>
                  </a:lnTo>
                  <a:lnTo>
                    <a:pt x="716" y="1749"/>
                  </a:lnTo>
                  <a:lnTo>
                    <a:pt x="703" y="1756"/>
                  </a:lnTo>
                  <a:lnTo>
                    <a:pt x="701" y="1757"/>
                  </a:lnTo>
                  <a:lnTo>
                    <a:pt x="699" y="1758"/>
                  </a:lnTo>
                  <a:lnTo>
                    <a:pt x="680" y="1770"/>
                  </a:lnTo>
                  <a:lnTo>
                    <a:pt x="663" y="1783"/>
                  </a:lnTo>
                  <a:lnTo>
                    <a:pt x="650" y="1795"/>
                  </a:lnTo>
                  <a:lnTo>
                    <a:pt x="638" y="1805"/>
                  </a:lnTo>
                  <a:lnTo>
                    <a:pt x="629" y="1814"/>
                  </a:lnTo>
                  <a:lnTo>
                    <a:pt x="625" y="1821"/>
                  </a:lnTo>
                  <a:lnTo>
                    <a:pt x="623" y="1823"/>
                  </a:lnTo>
                  <a:lnTo>
                    <a:pt x="620" y="1827"/>
                  </a:lnTo>
                  <a:lnTo>
                    <a:pt x="616" y="1833"/>
                  </a:lnTo>
                  <a:lnTo>
                    <a:pt x="612" y="1839"/>
                  </a:lnTo>
                  <a:lnTo>
                    <a:pt x="609" y="1847"/>
                  </a:lnTo>
                  <a:lnTo>
                    <a:pt x="604" y="1855"/>
                  </a:lnTo>
                  <a:lnTo>
                    <a:pt x="602" y="1863"/>
                  </a:lnTo>
                  <a:lnTo>
                    <a:pt x="601" y="1869"/>
                  </a:lnTo>
                  <a:lnTo>
                    <a:pt x="601" y="1875"/>
                  </a:lnTo>
                  <a:lnTo>
                    <a:pt x="603" y="1878"/>
                  </a:lnTo>
                  <a:lnTo>
                    <a:pt x="609" y="1879"/>
                  </a:lnTo>
                  <a:lnTo>
                    <a:pt x="617" y="1877"/>
                  </a:lnTo>
                  <a:lnTo>
                    <a:pt x="629" y="1872"/>
                  </a:lnTo>
                  <a:lnTo>
                    <a:pt x="649" y="1865"/>
                  </a:lnTo>
                  <a:lnTo>
                    <a:pt x="669" y="1863"/>
                  </a:lnTo>
                  <a:lnTo>
                    <a:pt x="690" y="1864"/>
                  </a:lnTo>
                  <a:lnTo>
                    <a:pt x="712" y="1867"/>
                  </a:lnTo>
                  <a:lnTo>
                    <a:pt x="731" y="1870"/>
                  </a:lnTo>
                  <a:lnTo>
                    <a:pt x="750" y="1875"/>
                  </a:lnTo>
                  <a:lnTo>
                    <a:pt x="769" y="1877"/>
                  </a:lnTo>
                  <a:lnTo>
                    <a:pt x="785" y="1877"/>
                  </a:lnTo>
                  <a:lnTo>
                    <a:pt x="798" y="1874"/>
                  </a:lnTo>
                  <a:lnTo>
                    <a:pt x="806" y="1872"/>
                  </a:lnTo>
                  <a:lnTo>
                    <a:pt x="810" y="1874"/>
                  </a:lnTo>
                  <a:lnTo>
                    <a:pt x="812" y="1879"/>
                  </a:lnTo>
                  <a:lnTo>
                    <a:pt x="813" y="1887"/>
                  </a:lnTo>
                  <a:lnTo>
                    <a:pt x="813" y="1894"/>
                  </a:lnTo>
                  <a:lnTo>
                    <a:pt x="813" y="1902"/>
                  </a:lnTo>
                  <a:lnTo>
                    <a:pt x="812" y="1907"/>
                  </a:lnTo>
                  <a:lnTo>
                    <a:pt x="812" y="1911"/>
                  </a:lnTo>
                  <a:lnTo>
                    <a:pt x="811" y="1926"/>
                  </a:lnTo>
                  <a:lnTo>
                    <a:pt x="809" y="1938"/>
                  </a:lnTo>
                  <a:lnTo>
                    <a:pt x="807" y="1945"/>
                  </a:lnTo>
                  <a:lnTo>
                    <a:pt x="801" y="1956"/>
                  </a:lnTo>
                  <a:lnTo>
                    <a:pt x="795" y="1965"/>
                  </a:lnTo>
                  <a:lnTo>
                    <a:pt x="787" y="1971"/>
                  </a:lnTo>
                  <a:lnTo>
                    <a:pt x="779" y="1977"/>
                  </a:lnTo>
                  <a:lnTo>
                    <a:pt x="768" y="1981"/>
                  </a:lnTo>
                  <a:lnTo>
                    <a:pt x="755" y="1986"/>
                  </a:lnTo>
                  <a:lnTo>
                    <a:pt x="739" y="1994"/>
                  </a:lnTo>
                  <a:lnTo>
                    <a:pt x="718" y="2002"/>
                  </a:lnTo>
                  <a:lnTo>
                    <a:pt x="370" y="2002"/>
                  </a:lnTo>
                  <a:lnTo>
                    <a:pt x="0" y="1630"/>
                  </a:lnTo>
                  <a:lnTo>
                    <a:pt x="0" y="419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7" name="Freeform 80"/>
            <p:cNvSpPr>
              <a:spLocks noEditPoints="1"/>
            </p:cNvSpPr>
            <p:nvPr/>
          </p:nvSpPr>
          <p:spPr bwMode="auto">
            <a:xfrm>
              <a:off x="5100" y="52"/>
              <a:ext cx="392" cy="592"/>
            </a:xfrm>
            <a:custGeom>
              <a:avLst/>
              <a:gdLst>
                <a:gd name="T0" fmla="*/ 466 w 2349"/>
                <a:gd name="T1" fmla="*/ 2183 h 3553"/>
                <a:gd name="T2" fmla="*/ 690 w 2349"/>
                <a:gd name="T3" fmla="*/ 2237 h 3553"/>
                <a:gd name="T4" fmla="*/ 678 w 2349"/>
                <a:gd name="T5" fmla="*/ 2270 h 3553"/>
                <a:gd name="T6" fmla="*/ 698 w 2349"/>
                <a:gd name="T7" fmla="*/ 2280 h 3553"/>
                <a:gd name="T8" fmla="*/ 772 w 2349"/>
                <a:gd name="T9" fmla="*/ 2271 h 3553"/>
                <a:gd name="T10" fmla="*/ 849 w 2349"/>
                <a:gd name="T11" fmla="*/ 2243 h 3553"/>
                <a:gd name="T12" fmla="*/ 896 w 2349"/>
                <a:gd name="T13" fmla="*/ 2229 h 3553"/>
                <a:gd name="T14" fmla="*/ 931 w 2349"/>
                <a:gd name="T15" fmla="*/ 2255 h 3553"/>
                <a:gd name="T16" fmla="*/ 886 w 2349"/>
                <a:gd name="T17" fmla="*/ 2326 h 3553"/>
                <a:gd name="T18" fmla="*/ 795 w 2349"/>
                <a:gd name="T19" fmla="*/ 2363 h 3553"/>
                <a:gd name="T20" fmla="*/ 722 w 2349"/>
                <a:gd name="T21" fmla="*/ 2384 h 3553"/>
                <a:gd name="T22" fmla="*/ 711 w 2349"/>
                <a:gd name="T23" fmla="*/ 2409 h 3553"/>
                <a:gd name="T24" fmla="*/ 722 w 2349"/>
                <a:gd name="T25" fmla="*/ 2425 h 3553"/>
                <a:gd name="T26" fmla="*/ 692 w 2349"/>
                <a:gd name="T27" fmla="*/ 2452 h 3553"/>
                <a:gd name="T28" fmla="*/ 532 w 2349"/>
                <a:gd name="T29" fmla="*/ 3492 h 3553"/>
                <a:gd name="T30" fmla="*/ 1883 w 2349"/>
                <a:gd name="T31" fmla="*/ 1425 h 3553"/>
                <a:gd name="T32" fmla="*/ 1462 w 2349"/>
                <a:gd name="T33" fmla="*/ 1367 h 3553"/>
                <a:gd name="T34" fmla="*/ 1412 w 2349"/>
                <a:gd name="T35" fmla="*/ 1330 h 3553"/>
                <a:gd name="T36" fmla="*/ 1359 w 2349"/>
                <a:gd name="T37" fmla="*/ 1269 h 3553"/>
                <a:gd name="T38" fmla="*/ 1340 w 2349"/>
                <a:gd name="T39" fmla="*/ 1222 h 3553"/>
                <a:gd name="T40" fmla="*/ 1352 w 2349"/>
                <a:gd name="T41" fmla="*/ 1197 h 3553"/>
                <a:gd name="T42" fmla="*/ 1452 w 2349"/>
                <a:gd name="T43" fmla="*/ 1231 h 3553"/>
                <a:gd name="T44" fmla="*/ 1558 w 2349"/>
                <a:gd name="T45" fmla="*/ 1242 h 3553"/>
                <a:gd name="T46" fmla="*/ 1593 w 2349"/>
                <a:gd name="T47" fmla="*/ 1246 h 3553"/>
                <a:gd name="T48" fmla="*/ 1616 w 2349"/>
                <a:gd name="T49" fmla="*/ 1255 h 3553"/>
                <a:gd name="T50" fmla="*/ 1636 w 2349"/>
                <a:gd name="T51" fmla="*/ 1252 h 3553"/>
                <a:gd name="T52" fmla="*/ 1638 w 2349"/>
                <a:gd name="T53" fmla="*/ 1218 h 3553"/>
                <a:gd name="T54" fmla="*/ 2289 w 2349"/>
                <a:gd name="T55" fmla="*/ 1161 h 3553"/>
                <a:gd name="T56" fmla="*/ 507 w 2349"/>
                <a:gd name="T57" fmla="*/ 0 h 3553"/>
                <a:gd name="T58" fmla="*/ 1682 w 2349"/>
                <a:gd name="T59" fmla="*/ 1222 h 3553"/>
                <a:gd name="T60" fmla="*/ 1678 w 2349"/>
                <a:gd name="T61" fmla="*/ 1263 h 3553"/>
                <a:gd name="T62" fmla="*/ 1624 w 2349"/>
                <a:gd name="T63" fmla="*/ 1298 h 3553"/>
                <a:gd name="T64" fmla="*/ 1592 w 2349"/>
                <a:gd name="T65" fmla="*/ 1288 h 3553"/>
                <a:gd name="T66" fmla="*/ 1569 w 2349"/>
                <a:gd name="T67" fmla="*/ 1283 h 3553"/>
                <a:gd name="T68" fmla="*/ 1534 w 2349"/>
                <a:gd name="T69" fmla="*/ 1282 h 3553"/>
                <a:gd name="T70" fmla="*/ 1404 w 2349"/>
                <a:gd name="T71" fmla="*/ 1261 h 3553"/>
                <a:gd name="T72" fmla="*/ 1440 w 2349"/>
                <a:gd name="T73" fmla="*/ 1300 h 3553"/>
                <a:gd name="T74" fmla="*/ 1479 w 2349"/>
                <a:gd name="T75" fmla="*/ 1329 h 3553"/>
                <a:gd name="T76" fmla="*/ 1534 w 2349"/>
                <a:gd name="T77" fmla="*/ 1364 h 3553"/>
                <a:gd name="T78" fmla="*/ 1842 w 2349"/>
                <a:gd name="T79" fmla="*/ 3553 h 3553"/>
                <a:gd name="T80" fmla="*/ 671 w 2349"/>
                <a:gd name="T81" fmla="*/ 2391 h 3553"/>
                <a:gd name="T82" fmla="*/ 689 w 2349"/>
                <a:gd name="T83" fmla="*/ 2360 h 3553"/>
                <a:gd name="T84" fmla="*/ 743 w 2349"/>
                <a:gd name="T85" fmla="*/ 2331 h 3553"/>
                <a:gd name="T86" fmla="*/ 753 w 2349"/>
                <a:gd name="T87" fmla="*/ 2317 h 3553"/>
                <a:gd name="T88" fmla="*/ 711 w 2349"/>
                <a:gd name="T89" fmla="*/ 2320 h 3553"/>
                <a:gd name="T90" fmla="*/ 668 w 2349"/>
                <a:gd name="T91" fmla="*/ 2315 h 3553"/>
                <a:gd name="T92" fmla="*/ 638 w 2349"/>
                <a:gd name="T93" fmla="*/ 2269 h 3553"/>
                <a:gd name="T94" fmla="*/ 0 w 2349"/>
                <a:gd name="T95" fmla="*/ 1802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9" h="3553">
                  <a:moveTo>
                    <a:pt x="532" y="60"/>
                  </a:moveTo>
                  <a:lnTo>
                    <a:pt x="61" y="514"/>
                  </a:lnTo>
                  <a:lnTo>
                    <a:pt x="61" y="1777"/>
                  </a:lnTo>
                  <a:lnTo>
                    <a:pt x="466" y="2183"/>
                  </a:lnTo>
                  <a:lnTo>
                    <a:pt x="728" y="2183"/>
                  </a:lnTo>
                  <a:lnTo>
                    <a:pt x="709" y="2203"/>
                  </a:lnTo>
                  <a:lnTo>
                    <a:pt x="697" y="2221"/>
                  </a:lnTo>
                  <a:lnTo>
                    <a:pt x="690" y="2237"/>
                  </a:lnTo>
                  <a:lnTo>
                    <a:pt x="684" y="2249"/>
                  </a:lnTo>
                  <a:lnTo>
                    <a:pt x="682" y="2258"/>
                  </a:lnTo>
                  <a:lnTo>
                    <a:pt x="679" y="2265"/>
                  </a:lnTo>
                  <a:lnTo>
                    <a:pt x="678" y="2270"/>
                  </a:lnTo>
                  <a:lnTo>
                    <a:pt x="679" y="2274"/>
                  </a:lnTo>
                  <a:lnTo>
                    <a:pt x="682" y="2278"/>
                  </a:lnTo>
                  <a:lnTo>
                    <a:pt x="689" y="2280"/>
                  </a:lnTo>
                  <a:lnTo>
                    <a:pt x="698" y="2280"/>
                  </a:lnTo>
                  <a:lnTo>
                    <a:pt x="713" y="2279"/>
                  </a:lnTo>
                  <a:lnTo>
                    <a:pt x="731" y="2278"/>
                  </a:lnTo>
                  <a:lnTo>
                    <a:pt x="756" y="2274"/>
                  </a:lnTo>
                  <a:lnTo>
                    <a:pt x="772" y="2271"/>
                  </a:lnTo>
                  <a:lnTo>
                    <a:pt x="791" y="2266"/>
                  </a:lnTo>
                  <a:lnTo>
                    <a:pt x="811" y="2259"/>
                  </a:lnTo>
                  <a:lnTo>
                    <a:pt x="830" y="2252"/>
                  </a:lnTo>
                  <a:lnTo>
                    <a:pt x="849" y="2243"/>
                  </a:lnTo>
                  <a:lnTo>
                    <a:pt x="863" y="2235"/>
                  </a:lnTo>
                  <a:lnTo>
                    <a:pt x="874" y="2230"/>
                  </a:lnTo>
                  <a:lnTo>
                    <a:pt x="884" y="2228"/>
                  </a:lnTo>
                  <a:lnTo>
                    <a:pt x="896" y="2229"/>
                  </a:lnTo>
                  <a:lnTo>
                    <a:pt x="908" y="2232"/>
                  </a:lnTo>
                  <a:lnTo>
                    <a:pt x="918" y="2237"/>
                  </a:lnTo>
                  <a:lnTo>
                    <a:pt x="926" y="2245"/>
                  </a:lnTo>
                  <a:lnTo>
                    <a:pt x="931" y="2255"/>
                  </a:lnTo>
                  <a:lnTo>
                    <a:pt x="931" y="2268"/>
                  </a:lnTo>
                  <a:lnTo>
                    <a:pt x="920" y="2289"/>
                  </a:lnTo>
                  <a:lnTo>
                    <a:pt x="904" y="2309"/>
                  </a:lnTo>
                  <a:lnTo>
                    <a:pt x="886" y="2326"/>
                  </a:lnTo>
                  <a:lnTo>
                    <a:pt x="865" y="2339"/>
                  </a:lnTo>
                  <a:lnTo>
                    <a:pt x="842" y="2350"/>
                  </a:lnTo>
                  <a:lnTo>
                    <a:pt x="820" y="2359"/>
                  </a:lnTo>
                  <a:lnTo>
                    <a:pt x="795" y="2363"/>
                  </a:lnTo>
                  <a:lnTo>
                    <a:pt x="769" y="2368"/>
                  </a:lnTo>
                  <a:lnTo>
                    <a:pt x="748" y="2372"/>
                  </a:lnTo>
                  <a:lnTo>
                    <a:pt x="733" y="2378"/>
                  </a:lnTo>
                  <a:lnTo>
                    <a:pt x="722" y="2384"/>
                  </a:lnTo>
                  <a:lnTo>
                    <a:pt x="716" y="2390"/>
                  </a:lnTo>
                  <a:lnTo>
                    <a:pt x="711" y="2397"/>
                  </a:lnTo>
                  <a:lnTo>
                    <a:pt x="711" y="2403"/>
                  </a:lnTo>
                  <a:lnTo>
                    <a:pt x="711" y="2409"/>
                  </a:lnTo>
                  <a:lnTo>
                    <a:pt x="714" y="2414"/>
                  </a:lnTo>
                  <a:lnTo>
                    <a:pt x="717" y="2420"/>
                  </a:lnTo>
                  <a:lnTo>
                    <a:pt x="720" y="2423"/>
                  </a:lnTo>
                  <a:lnTo>
                    <a:pt x="722" y="2425"/>
                  </a:lnTo>
                  <a:lnTo>
                    <a:pt x="722" y="2426"/>
                  </a:lnTo>
                  <a:lnTo>
                    <a:pt x="741" y="2439"/>
                  </a:lnTo>
                  <a:lnTo>
                    <a:pt x="754" y="2452"/>
                  </a:lnTo>
                  <a:lnTo>
                    <a:pt x="692" y="2452"/>
                  </a:lnTo>
                  <a:lnTo>
                    <a:pt x="692" y="2452"/>
                  </a:lnTo>
                  <a:lnTo>
                    <a:pt x="61" y="2452"/>
                  </a:lnTo>
                  <a:lnTo>
                    <a:pt x="61" y="3037"/>
                  </a:lnTo>
                  <a:lnTo>
                    <a:pt x="532" y="3492"/>
                  </a:lnTo>
                  <a:lnTo>
                    <a:pt x="1818" y="3492"/>
                  </a:lnTo>
                  <a:lnTo>
                    <a:pt x="2289" y="3037"/>
                  </a:lnTo>
                  <a:lnTo>
                    <a:pt x="2289" y="1831"/>
                  </a:lnTo>
                  <a:lnTo>
                    <a:pt x="1883" y="1425"/>
                  </a:lnTo>
                  <a:lnTo>
                    <a:pt x="1556" y="1425"/>
                  </a:lnTo>
                  <a:lnTo>
                    <a:pt x="1527" y="1406"/>
                  </a:lnTo>
                  <a:lnTo>
                    <a:pt x="1495" y="1388"/>
                  </a:lnTo>
                  <a:lnTo>
                    <a:pt x="1462" y="1367"/>
                  </a:lnTo>
                  <a:lnTo>
                    <a:pt x="1462" y="1367"/>
                  </a:lnTo>
                  <a:lnTo>
                    <a:pt x="1443" y="1355"/>
                  </a:lnTo>
                  <a:lnTo>
                    <a:pt x="1426" y="1341"/>
                  </a:lnTo>
                  <a:lnTo>
                    <a:pt x="1412" y="1330"/>
                  </a:lnTo>
                  <a:lnTo>
                    <a:pt x="1400" y="1319"/>
                  </a:lnTo>
                  <a:lnTo>
                    <a:pt x="1384" y="1300"/>
                  </a:lnTo>
                  <a:lnTo>
                    <a:pt x="1370" y="1284"/>
                  </a:lnTo>
                  <a:lnTo>
                    <a:pt x="1359" y="1269"/>
                  </a:lnTo>
                  <a:lnTo>
                    <a:pt x="1350" y="1255"/>
                  </a:lnTo>
                  <a:lnTo>
                    <a:pt x="1345" y="1245"/>
                  </a:lnTo>
                  <a:lnTo>
                    <a:pt x="1342" y="1234"/>
                  </a:lnTo>
                  <a:lnTo>
                    <a:pt x="1340" y="1222"/>
                  </a:lnTo>
                  <a:lnTo>
                    <a:pt x="1340" y="1212"/>
                  </a:lnTo>
                  <a:lnTo>
                    <a:pt x="1342" y="1204"/>
                  </a:lnTo>
                  <a:lnTo>
                    <a:pt x="1345" y="1198"/>
                  </a:lnTo>
                  <a:lnTo>
                    <a:pt x="1352" y="1197"/>
                  </a:lnTo>
                  <a:lnTo>
                    <a:pt x="1361" y="1200"/>
                  </a:lnTo>
                  <a:lnTo>
                    <a:pt x="1389" y="1213"/>
                  </a:lnTo>
                  <a:lnTo>
                    <a:pt x="1420" y="1223"/>
                  </a:lnTo>
                  <a:lnTo>
                    <a:pt x="1452" y="1231"/>
                  </a:lnTo>
                  <a:lnTo>
                    <a:pt x="1483" y="1236"/>
                  </a:lnTo>
                  <a:lnTo>
                    <a:pt x="1514" y="1239"/>
                  </a:lnTo>
                  <a:lnTo>
                    <a:pt x="1539" y="1242"/>
                  </a:lnTo>
                  <a:lnTo>
                    <a:pt x="1558" y="1242"/>
                  </a:lnTo>
                  <a:lnTo>
                    <a:pt x="1563" y="1243"/>
                  </a:lnTo>
                  <a:lnTo>
                    <a:pt x="1572" y="1244"/>
                  </a:lnTo>
                  <a:lnTo>
                    <a:pt x="1583" y="1245"/>
                  </a:lnTo>
                  <a:lnTo>
                    <a:pt x="1593" y="1246"/>
                  </a:lnTo>
                  <a:lnTo>
                    <a:pt x="1599" y="1247"/>
                  </a:lnTo>
                  <a:lnTo>
                    <a:pt x="1606" y="1250"/>
                  </a:lnTo>
                  <a:lnTo>
                    <a:pt x="1611" y="1252"/>
                  </a:lnTo>
                  <a:lnTo>
                    <a:pt x="1616" y="1255"/>
                  </a:lnTo>
                  <a:lnTo>
                    <a:pt x="1617" y="1256"/>
                  </a:lnTo>
                  <a:lnTo>
                    <a:pt x="1624" y="1257"/>
                  </a:lnTo>
                  <a:lnTo>
                    <a:pt x="1630" y="1256"/>
                  </a:lnTo>
                  <a:lnTo>
                    <a:pt x="1636" y="1252"/>
                  </a:lnTo>
                  <a:lnTo>
                    <a:pt x="1640" y="1247"/>
                  </a:lnTo>
                  <a:lnTo>
                    <a:pt x="1643" y="1238"/>
                  </a:lnTo>
                  <a:lnTo>
                    <a:pt x="1642" y="1229"/>
                  </a:lnTo>
                  <a:lnTo>
                    <a:pt x="1638" y="1218"/>
                  </a:lnTo>
                  <a:lnTo>
                    <a:pt x="1628" y="1204"/>
                  </a:lnTo>
                  <a:lnTo>
                    <a:pt x="1613" y="1184"/>
                  </a:lnTo>
                  <a:lnTo>
                    <a:pt x="1594" y="1161"/>
                  </a:lnTo>
                  <a:lnTo>
                    <a:pt x="2289" y="1161"/>
                  </a:lnTo>
                  <a:lnTo>
                    <a:pt x="2289" y="516"/>
                  </a:lnTo>
                  <a:lnTo>
                    <a:pt x="1818" y="60"/>
                  </a:lnTo>
                  <a:lnTo>
                    <a:pt x="532" y="60"/>
                  </a:lnTo>
                  <a:close/>
                  <a:moveTo>
                    <a:pt x="507" y="0"/>
                  </a:moveTo>
                  <a:lnTo>
                    <a:pt x="1842" y="0"/>
                  </a:lnTo>
                  <a:lnTo>
                    <a:pt x="2349" y="490"/>
                  </a:lnTo>
                  <a:lnTo>
                    <a:pt x="2349" y="1222"/>
                  </a:lnTo>
                  <a:lnTo>
                    <a:pt x="1682" y="1222"/>
                  </a:lnTo>
                  <a:lnTo>
                    <a:pt x="1683" y="1235"/>
                  </a:lnTo>
                  <a:lnTo>
                    <a:pt x="1682" y="1247"/>
                  </a:lnTo>
                  <a:lnTo>
                    <a:pt x="1680" y="1256"/>
                  </a:lnTo>
                  <a:lnTo>
                    <a:pt x="1678" y="1263"/>
                  </a:lnTo>
                  <a:lnTo>
                    <a:pt x="1668" y="1277"/>
                  </a:lnTo>
                  <a:lnTo>
                    <a:pt x="1655" y="1288"/>
                  </a:lnTo>
                  <a:lnTo>
                    <a:pt x="1640" y="1296"/>
                  </a:lnTo>
                  <a:lnTo>
                    <a:pt x="1624" y="1298"/>
                  </a:lnTo>
                  <a:lnTo>
                    <a:pt x="1617" y="1298"/>
                  </a:lnTo>
                  <a:lnTo>
                    <a:pt x="1612" y="1297"/>
                  </a:lnTo>
                  <a:lnTo>
                    <a:pt x="1596" y="1290"/>
                  </a:lnTo>
                  <a:lnTo>
                    <a:pt x="1592" y="1288"/>
                  </a:lnTo>
                  <a:lnTo>
                    <a:pt x="1586" y="1286"/>
                  </a:lnTo>
                  <a:lnTo>
                    <a:pt x="1581" y="1285"/>
                  </a:lnTo>
                  <a:lnTo>
                    <a:pt x="1575" y="1284"/>
                  </a:lnTo>
                  <a:lnTo>
                    <a:pt x="1569" y="1283"/>
                  </a:lnTo>
                  <a:lnTo>
                    <a:pt x="1567" y="1283"/>
                  </a:lnTo>
                  <a:lnTo>
                    <a:pt x="1560" y="1283"/>
                  </a:lnTo>
                  <a:lnTo>
                    <a:pt x="1557" y="1283"/>
                  </a:lnTo>
                  <a:lnTo>
                    <a:pt x="1534" y="1282"/>
                  </a:lnTo>
                  <a:lnTo>
                    <a:pt x="1507" y="1280"/>
                  </a:lnTo>
                  <a:lnTo>
                    <a:pt x="1475" y="1275"/>
                  </a:lnTo>
                  <a:lnTo>
                    <a:pt x="1440" y="1270"/>
                  </a:lnTo>
                  <a:lnTo>
                    <a:pt x="1404" y="1261"/>
                  </a:lnTo>
                  <a:lnTo>
                    <a:pt x="1415" y="1275"/>
                  </a:lnTo>
                  <a:lnTo>
                    <a:pt x="1429" y="1289"/>
                  </a:lnTo>
                  <a:lnTo>
                    <a:pt x="1430" y="1291"/>
                  </a:lnTo>
                  <a:lnTo>
                    <a:pt x="1440" y="1300"/>
                  </a:lnTo>
                  <a:lnTo>
                    <a:pt x="1451" y="1310"/>
                  </a:lnTo>
                  <a:lnTo>
                    <a:pt x="1465" y="1321"/>
                  </a:lnTo>
                  <a:lnTo>
                    <a:pt x="1478" y="1329"/>
                  </a:lnTo>
                  <a:lnTo>
                    <a:pt x="1479" y="1329"/>
                  </a:lnTo>
                  <a:lnTo>
                    <a:pt x="1484" y="1334"/>
                  </a:lnTo>
                  <a:lnTo>
                    <a:pt x="1509" y="1349"/>
                  </a:lnTo>
                  <a:lnTo>
                    <a:pt x="1534" y="1363"/>
                  </a:lnTo>
                  <a:lnTo>
                    <a:pt x="1534" y="1364"/>
                  </a:lnTo>
                  <a:lnTo>
                    <a:pt x="1908" y="1364"/>
                  </a:lnTo>
                  <a:lnTo>
                    <a:pt x="2349" y="1806"/>
                  </a:lnTo>
                  <a:lnTo>
                    <a:pt x="2349" y="3063"/>
                  </a:lnTo>
                  <a:lnTo>
                    <a:pt x="1842" y="3553"/>
                  </a:lnTo>
                  <a:lnTo>
                    <a:pt x="507" y="3553"/>
                  </a:lnTo>
                  <a:lnTo>
                    <a:pt x="0" y="3062"/>
                  </a:lnTo>
                  <a:lnTo>
                    <a:pt x="0" y="2391"/>
                  </a:lnTo>
                  <a:lnTo>
                    <a:pt x="671" y="2391"/>
                  </a:lnTo>
                  <a:lnTo>
                    <a:pt x="673" y="2389"/>
                  </a:lnTo>
                  <a:lnTo>
                    <a:pt x="673" y="2386"/>
                  </a:lnTo>
                  <a:lnTo>
                    <a:pt x="679" y="2372"/>
                  </a:lnTo>
                  <a:lnTo>
                    <a:pt x="689" y="2360"/>
                  </a:lnTo>
                  <a:lnTo>
                    <a:pt x="701" y="2350"/>
                  </a:lnTo>
                  <a:lnTo>
                    <a:pt x="715" y="2341"/>
                  </a:lnTo>
                  <a:lnTo>
                    <a:pt x="730" y="2335"/>
                  </a:lnTo>
                  <a:lnTo>
                    <a:pt x="743" y="2331"/>
                  </a:lnTo>
                  <a:lnTo>
                    <a:pt x="750" y="2325"/>
                  </a:lnTo>
                  <a:lnTo>
                    <a:pt x="754" y="2322"/>
                  </a:lnTo>
                  <a:lnTo>
                    <a:pt x="754" y="2319"/>
                  </a:lnTo>
                  <a:lnTo>
                    <a:pt x="753" y="2317"/>
                  </a:lnTo>
                  <a:lnTo>
                    <a:pt x="751" y="2315"/>
                  </a:lnTo>
                  <a:lnTo>
                    <a:pt x="751" y="2315"/>
                  </a:lnTo>
                  <a:lnTo>
                    <a:pt x="729" y="2319"/>
                  </a:lnTo>
                  <a:lnTo>
                    <a:pt x="711" y="2320"/>
                  </a:lnTo>
                  <a:lnTo>
                    <a:pt x="697" y="2321"/>
                  </a:lnTo>
                  <a:lnTo>
                    <a:pt x="690" y="2320"/>
                  </a:lnTo>
                  <a:lnTo>
                    <a:pt x="680" y="2319"/>
                  </a:lnTo>
                  <a:lnTo>
                    <a:pt x="668" y="2315"/>
                  </a:lnTo>
                  <a:lnTo>
                    <a:pt x="656" y="2309"/>
                  </a:lnTo>
                  <a:lnTo>
                    <a:pt x="647" y="2298"/>
                  </a:lnTo>
                  <a:lnTo>
                    <a:pt x="639" y="2283"/>
                  </a:lnTo>
                  <a:lnTo>
                    <a:pt x="638" y="2269"/>
                  </a:lnTo>
                  <a:lnTo>
                    <a:pt x="640" y="2256"/>
                  </a:lnTo>
                  <a:lnTo>
                    <a:pt x="643" y="2244"/>
                  </a:lnTo>
                  <a:lnTo>
                    <a:pt x="441" y="2244"/>
                  </a:lnTo>
                  <a:lnTo>
                    <a:pt x="0" y="1802"/>
                  </a:lnTo>
                  <a:lnTo>
                    <a:pt x="0" y="48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1202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4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5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6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7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8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9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1" name="Rectangle 13"/>
            <p:cNvSpPr>
              <a:spLocks noChangeArrowheads="1"/>
            </p:cNvSpPr>
            <p:nvPr/>
          </p:nvSpPr>
          <p:spPr bwMode="auto">
            <a:xfrm>
              <a:off x="642" y="3438"/>
              <a:ext cx="203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2" name="Rectangle 14"/>
            <p:cNvSpPr>
              <a:spLocks noChangeArrowheads="1"/>
            </p:cNvSpPr>
            <p:nvPr/>
          </p:nvSpPr>
          <p:spPr bwMode="auto">
            <a:xfrm>
              <a:off x="1662" y="3351"/>
              <a:ext cx="202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3" name="Rectangle 15"/>
            <p:cNvSpPr>
              <a:spLocks noChangeArrowheads="1"/>
            </p:cNvSpPr>
            <p:nvPr/>
          </p:nvSpPr>
          <p:spPr bwMode="auto">
            <a:xfrm>
              <a:off x="2681" y="3246"/>
              <a:ext cx="206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4" name="Rectangle 16"/>
            <p:cNvSpPr>
              <a:spLocks noChangeArrowheads="1"/>
            </p:cNvSpPr>
            <p:nvPr/>
          </p:nvSpPr>
          <p:spPr bwMode="auto">
            <a:xfrm>
              <a:off x="3700" y="3082"/>
              <a:ext cx="206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5" name="Rectangle 17"/>
            <p:cNvSpPr>
              <a:spLocks noChangeArrowheads="1"/>
            </p:cNvSpPr>
            <p:nvPr/>
          </p:nvSpPr>
          <p:spPr bwMode="auto">
            <a:xfrm>
              <a:off x="4723" y="955"/>
              <a:ext cx="203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1" name="Line 33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Line 34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" name="Rectangle 35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66" name="Line 36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" name="Rectangle 37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9" name="Rectangle 39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1" name="Line 40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2" name="Rectangle 41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3" name="Line 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Rectangle 43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5" name="Rectangle 44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76" name="Line 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Line 46"/>
            <p:cNvSpPr>
              <a:spLocks noChangeShapeType="1"/>
            </p:cNvSpPr>
            <p:nvPr/>
          </p:nvSpPr>
          <p:spPr bwMode="auto">
            <a:xfrm>
              <a:off x="1051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Rectangle 47"/>
            <p:cNvSpPr>
              <a:spLocks noChangeArrowheads="1"/>
            </p:cNvSpPr>
            <p:nvPr/>
          </p:nvSpPr>
          <p:spPr bwMode="auto">
            <a:xfrm>
              <a:off x="101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207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203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1" name="Line 50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3" name="Line 52"/>
            <p:cNvSpPr>
              <a:spLocks noChangeShapeType="1"/>
            </p:cNvSpPr>
            <p:nvPr/>
          </p:nvSpPr>
          <p:spPr bwMode="auto">
            <a:xfrm>
              <a:off x="410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4" name="Rectangle 53"/>
            <p:cNvSpPr>
              <a:spLocks noChangeArrowheads="1"/>
            </p:cNvSpPr>
            <p:nvPr/>
          </p:nvSpPr>
          <p:spPr bwMode="auto">
            <a:xfrm>
              <a:off x="4070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85" name="Line 54"/>
            <p:cNvSpPr>
              <a:spLocks noChangeShapeType="1"/>
            </p:cNvSpPr>
            <p:nvPr/>
          </p:nvSpPr>
          <p:spPr bwMode="auto">
            <a:xfrm>
              <a:off x="513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6" name="Rectangle 55"/>
            <p:cNvSpPr>
              <a:spLocks noChangeArrowheads="1"/>
            </p:cNvSpPr>
            <p:nvPr/>
          </p:nvSpPr>
          <p:spPr bwMode="auto">
            <a:xfrm>
              <a:off x="5093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88" name="Rectangle 57"/>
            <p:cNvSpPr>
              <a:spLocks noChangeArrowheads="1"/>
            </p:cNvSpPr>
            <p:nvPr/>
          </p:nvSpPr>
          <p:spPr bwMode="auto">
            <a:xfrm>
              <a:off x="611" y="512"/>
              <a:ext cx="544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92" name="Rectangle 61"/>
            <p:cNvSpPr>
              <a:spLocks noChangeArrowheads="1"/>
            </p:cNvSpPr>
            <p:nvPr/>
          </p:nvSpPr>
          <p:spPr bwMode="auto">
            <a:xfrm>
              <a:off x="1243" y="508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</a:p>
          </p:txBody>
        </p:sp>
        <p:sp>
          <p:nvSpPr>
            <p:cNvPr id="544" name="Rectangle 6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81" name="Rectangle 70"/>
          <p:cNvSpPr>
            <a:spLocks noChangeArrowheads="1"/>
          </p:cNvSpPr>
          <p:nvPr/>
        </p:nvSpPr>
        <p:spPr bwMode="auto">
          <a:xfrm>
            <a:off x="6384925" y="381081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" name="TextBox 92"/>
          <p:cNvSpPr txBox="1"/>
          <p:nvPr/>
        </p:nvSpPr>
        <p:spPr>
          <a:xfrm>
            <a:off x="1524134" y="4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Distributions by Quintile for 1980-82 Birth Cohorts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345959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133600" y="914400"/>
            <a:ext cx="8458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27063" indent="-3937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1014413" indent="-2730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Tackle social mobility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at a local, not just national level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524000" y="209762"/>
            <a:ext cx="914400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09600" indent="-609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Equality of Opportunity: Conclusions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2815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4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5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6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7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8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9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1" name="Rectangle 13"/>
            <p:cNvSpPr>
              <a:spLocks noChangeArrowheads="1"/>
            </p:cNvSpPr>
            <p:nvPr/>
          </p:nvSpPr>
          <p:spPr bwMode="auto">
            <a:xfrm>
              <a:off x="642" y="3438"/>
              <a:ext cx="203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2" name="Rectangle 14"/>
            <p:cNvSpPr>
              <a:spLocks noChangeArrowheads="1"/>
            </p:cNvSpPr>
            <p:nvPr/>
          </p:nvSpPr>
          <p:spPr bwMode="auto">
            <a:xfrm>
              <a:off x="1662" y="3351"/>
              <a:ext cx="202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3" name="Rectangle 15"/>
            <p:cNvSpPr>
              <a:spLocks noChangeArrowheads="1"/>
            </p:cNvSpPr>
            <p:nvPr/>
          </p:nvSpPr>
          <p:spPr bwMode="auto">
            <a:xfrm>
              <a:off x="2681" y="3246"/>
              <a:ext cx="206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4" name="Rectangle 16"/>
            <p:cNvSpPr>
              <a:spLocks noChangeArrowheads="1"/>
            </p:cNvSpPr>
            <p:nvPr/>
          </p:nvSpPr>
          <p:spPr bwMode="auto">
            <a:xfrm>
              <a:off x="3700" y="3082"/>
              <a:ext cx="206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5" name="Rectangle 17"/>
            <p:cNvSpPr>
              <a:spLocks noChangeArrowheads="1"/>
            </p:cNvSpPr>
            <p:nvPr/>
          </p:nvSpPr>
          <p:spPr bwMode="auto">
            <a:xfrm>
              <a:off x="4723" y="955"/>
              <a:ext cx="203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6" name="Rectangle 18"/>
            <p:cNvSpPr>
              <a:spLocks noChangeArrowheads="1"/>
            </p:cNvSpPr>
            <p:nvPr/>
          </p:nvSpPr>
          <p:spPr bwMode="auto">
            <a:xfrm>
              <a:off x="845" y="3235"/>
              <a:ext cx="206" cy="33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7" name="Rectangle 19"/>
            <p:cNvSpPr>
              <a:spLocks noChangeArrowheads="1"/>
            </p:cNvSpPr>
            <p:nvPr/>
          </p:nvSpPr>
          <p:spPr bwMode="auto">
            <a:xfrm>
              <a:off x="1864" y="3169"/>
              <a:ext cx="206" cy="402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8" name="Rectangle 20"/>
            <p:cNvSpPr>
              <a:spLocks noChangeArrowheads="1"/>
            </p:cNvSpPr>
            <p:nvPr/>
          </p:nvSpPr>
          <p:spPr bwMode="auto">
            <a:xfrm>
              <a:off x="2887" y="3085"/>
              <a:ext cx="202" cy="48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9" name="Rectangle 21"/>
            <p:cNvSpPr>
              <a:spLocks noChangeArrowheads="1"/>
            </p:cNvSpPr>
            <p:nvPr/>
          </p:nvSpPr>
          <p:spPr bwMode="auto">
            <a:xfrm>
              <a:off x="3906" y="2953"/>
              <a:ext cx="203" cy="618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0" name="Rectangle 22"/>
            <p:cNvSpPr>
              <a:spLocks noChangeArrowheads="1"/>
            </p:cNvSpPr>
            <p:nvPr/>
          </p:nvSpPr>
          <p:spPr bwMode="auto">
            <a:xfrm>
              <a:off x="4926" y="1626"/>
              <a:ext cx="206" cy="1945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1" name="Line 33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Line 34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" name="Rectangle 35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66" name="Line 36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" name="Rectangle 37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9" name="Rectangle 39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1" name="Line 40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2" name="Rectangle 41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3" name="Line 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Rectangle 43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5" name="Rectangle 44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76" name="Line 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Line 46"/>
            <p:cNvSpPr>
              <a:spLocks noChangeShapeType="1"/>
            </p:cNvSpPr>
            <p:nvPr/>
          </p:nvSpPr>
          <p:spPr bwMode="auto">
            <a:xfrm>
              <a:off x="1051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Rectangle 47"/>
            <p:cNvSpPr>
              <a:spLocks noChangeArrowheads="1"/>
            </p:cNvSpPr>
            <p:nvPr/>
          </p:nvSpPr>
          <p:spPr bwMode="auto">
            <a:xfrm>
              <a:off x="101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207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203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1" name="Line 50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3" name="Line 52"/>
            <p:cNvSpPr>
              <a:spLocks noChangeShapeType="1"/>
            </p:cNvSpPr>
            <p:nvPr/>
          </p:nvSpPr>
          <p:spPr bwMode="auto">
            <a:xfrm>
              <a:off x="410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4" name="Rectangle 53"/>
            <p:cNvSpPr>
              <a:spLocks noChangeArrowheads="1"/>
            </p:cNvSpPr>
            <p:nvPr/>
          </p:nvSpPr>
          <p:spPr bwMode="auto">
            <a:xfrm>
              <a:off x="4070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85" name="Line 54"/>
            <p:cNvSpPr>
              <a:spLocks noChangeShapeType="1"/>
            </p:cNvSpPr>
            <p:nvPr/>
          </p:nvSpPr>
          <p:spPr bwMode="auto">
            <a:xfrm>
              <a:off x="513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6" name="Rectangle 55"/>
            <p:cNvSpPr>
              <a:spLocks noChangeArrowheads="1"/>
            </p:cNvSpPr>
            <p:nvPr/>
          </p:nvSpPr>
          <p:spPr bwMode="auto">
            <a:xfrm>
              <a:off x="5093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88" name="Rectangle 57"/>
            <p:cNvSpPr>
              <a:spLocks noChangeArrowheads="1"/>
            </p:cNvSpPr>
            <p:nvPr/>
          </p:nvSpPr>
          <p:spPr bwMode="auto">
            <a:xfrm>
              <a:off x="611" y="512"/>
              <a:ext cx="544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Rectangle 58"/>
            <p:cNvSpPr>
              <a:spLocks noChangeArrowheads="1"/>
            </p:cNvSpPr>
            <p:nvPr/>
          </p:nvSpPr>
          <p:spPr bwMode="auto">
            <a:xfrm>
              <a:off x="611" y="714"/>
              <a:ext cx="544" cy="147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" name="Rectangle 61"/>
            <p:cNvSpPr>
              <a:spLocks noChangeArrowheads="1"/>
            </p:cNvSpPr>
            <p:nvPr/>
          </p:nvSpPr>
          <p:spPr bwMode="auto">
            <a:xfrm>
              <a:off x="1243" y="508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</a:p>
          </p:txBody>
        </p:sp>
        <p:sp>
          <p:nvSpPr>
            <p:cNvPr id="93" name="Rectangle 62"/>
            <p:cNvSpPr>
              <a:spLocks noChangeArrowheads="1"/>
            </p:cNvSpPr>
            <p:nvPr/>
          </p:nvSpPr>
          <p:spPr bwMode="auto">
            <a:xfrm>
              <a:off x="1243" y="711"/>
              <a:ext cx="8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 Berkeley</a:t>
              </a:r>
            </a:p>
          </p:txBody>
        </p:sp>
        <p:sp>
          <p:nvSpPr>
            <p:cNvPr id="544" name="Rectangle 6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81" name="Rectangle 70"/>
          <p:cNvSpPr>
            <a:spLocks noChangeArrowheads="1"/>
          </p:cNvSpPr>
          <p:nvPr/>
        </p:nvSpPr>
        <p:spPr bwMode="auto">
          <a:xfrm>
            <a:off x="6384925" y="381081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" name="TextBox 92"/>
          <p:cNvSpPr txBox="1"/>
          <p:nvPr/>
        </p:nvSpPr>
        <p:spPr>
          <a:xfrm>
            <a:off x="1524134" y="4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Distributions by Quintile for 1980-82 Birth Cohorts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4160944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4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5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6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7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8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9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1" name="Rectangle 13"/>
            <p:cNvSpPr>
              <a:spLocks noChangeArrowheads="1"/>
            </p:cNvSpPr>
            <p:nvPr/>
          </p:nvSpPr>
          <p:spPr bwMode="auto">
            <a:xfrm>
              <a:off x="642" y="3438"/>
              <a:ext cx="203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2" name="Rectangle 14"/>
            <p:cNvSpPr>
              <a:spLocks noChangeArrowheads="1"/>
            </p:cNvSpPr>
            <p:nvPr/>
          </p:nvSpPr>
          <p:spPr bwMode="auto">
            <a:xfrm>
              <a:off x="1662" y="3351"/>
              <a:ext cx="202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3" name="Rectangle 15"/>
            <p:cNvSpPr>
              <a:spLocks noChangeArrowheads="1"/>
            </p:cNvSpPr>
            <p:nvPr/>
          </p:nvSpPr>
          <p:spPr bwMode="auto">
            <a:xfrm>
              <a:off x="2681" y="3246"/>
              <a:ext cx="206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4" name="Rectangle 16"/>
            <p:cNvSpPr>
              <a:spLocks noChangeArrowheads="1"/>
            </p:cNvSpPr>
            <p:nvPr/>
          </p:nvSpPr>
          <p:spPr bwMode="auto">
            <a:xfrm>
              <a:off x="3700" y="3082"/>
              <a:ext cx="206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5" name="Rectangle 17"/>
            <p:cNvSpPr>
              <a:spLocks noChangeArrowheads="1"/>
            </p:cNvSpPr>
            <p:nvPr/>
          </p:nvSpPr>
          <p:spPr bwMode="auto">
            <a:xfrm>
              <a:off x="4723" y="955"/>
              <a:ext cx="203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6" name="Rectangle 18"/>
            <p:cNvSpPr>
              <a:spLocks noChangeArrowheads="1"/>
            </p:cNvSpPr>
            <p:nvPr/>
          </p:nvSpPr>
          <p:spPr bwMode="auto">
            <a:xfrm>
              <a:off x="845" y="3235"/>
              <a:ext cx="206" cy="33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7" name="Rectangle 19"/>
            <p:cNvSpPr>
              <a:spLocks noChangeArrowheads="1"/>
            </p:cNvSpPr>
            <p:nvPr/>
          </p:nvSpPr>
          <p:spPr bwMode="auto">
            <a:xfrm>
              <a:off x="1864" y="3169"/>
              <a:ext cx="206" cy="402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8" name="Rectangle 20"/>
            <p:cNvSpPr>
              <a:spLocks noChangeArrowheads="1"/>
            </p:cNvSpPr>
            <p:nvPr/>
          </p:nvSpPr>
          <p:spPr bwMode="auto">
            <a:xfrm>
              <a:off x="2887" y="3085"/>
              <a:ext cx="202" cy="48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9" name="Rectangle 21"/>
            <p:cNvSpPr>
              <a:spLocks noChangeArrowheads="1"/>
            </p:cNvSpPr>
            <p:nvPr/>
          </p:nvSpPr>
          <p:spPr bwMode="auto">
            <a:xfrm>
              <a:off x="3906" y="2953"/>
              <a:ext cx="203" cy="618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0" name="Rectangle 22"/>
            <p:cNvSpPr>
              <a:spLocks noChangeArrowheads="1"/>
            </p:cNvSpPr>
            <p:nvPr/>
          </p:nvSpPr>
          <p:spPr bwMode="auto">
            <a:xfrm>
              <a:off x="4926" y="1626"/>
              <a:ext cx="206" cy="1945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1" name="Rectangle 23"/>
            <p:cNvSpPr>
              <a:spLocks noChangeArrowheads="1"/>
            </p:cNvSpPr>
            <p:nvPr/>
          </p:nvSpPr>
          <p:spPr bwMode="auto">
            <a:xfrm>
              <a:off x="1051" y="2949"/>
              <a:ext cx="202" cy="622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2" name="Rectangle 24"/>
            <p:cNvSpPr>
              <a:spLocks noChangeArrowheads="1"/>
            </p:cNvSpPr>
            <p:nvPr/>
          </p:nvSpPr>
          <p:spPr bwMode="auto">
            <a:xfrm>
              <a:off x="2070" y="2907"/>
              <a:ext cx="203" cy="664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3" name="Rectangle 25"/>
            <p:cNvSpPr>
              <a:spLocks noChangeArrowheads="1"/>
            </p:cNvSpPr>
            <p:nvPr/>
          </p:nvSpPr>
          <p:spPr bwMode="auto">
            <a:xfrm>
              <a:off x="3089" y="2960"/>
              <a:ext cx="206" cy="61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4" name="Rectangle 26"/>
            <p:cNvSpPr>
              <a:spLocks noChangeArrowheads="1"/>
            </p:cNvSpPr>
            <p:nvPr/>
          </p:nvSpPr>
          <p:spPr bwMode="auto">
            <a:xfrm>
              <a:off x="4109" y="2820"/>
              <a:ext cx="206" cy="75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5" name="Rectangle 27"/>
            <p:cNvSpPr>
              <a:spLocks noChangeArrowheads="1"/>
            </p:cNvSpPr>
            <p:nvPr/>
          </p:nvSpPr>
          <p:spPr bwMode="auto">
            <a:xfrm>
              <a:off x="5132" y="2432"/>
              <a:ext cx="202" cy="1139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1" name="Line 33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Line 34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" name="Rectangle 35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66" name="Line 36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" name="Rectangle 37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9" name="Rectangle 39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1" name="Line 40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2" name="Rectangle 41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3" name="Line 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Rectangle 43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5" name="Rectangle 44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76" name="Line 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Line 46"/>
            <p:cNvSpPr>
              <a:spLocks noChangeShapeType="1"/>
            </p:cNvSpPr>
            <p:nvPr/>
          </p:nvSpPr>
          <p:spPr bwMode="auto">
            <a:xfrm>
              <a:off x="1051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Rectangle 47"/>
            <p:cNvSpPr>
              <a:spLocks noChangeArrowheads="1"/>
            </p:cNvSpPr>
            <p:nvPr/>
          </p:nvSpPr>
          <p:spPr bwMode="auto">
            <a:xfrm>
              <a:off x="101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207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203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1" name="Line 50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3" name="Line 52"/>
            <p:cNvSpPr>
              <a:spLocks noChangeShapeType="1"/>
            </p:cNvSpPr>
            <p:nvPr/>
          </p:nvSpPr>
          <p:spPr bwMode="auto">
            <a:xfrm>
              <a:off x="410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4" name="Rectangle 53"/>
            <p:cNvSpPr>
              <a:spLocks noChangeArrowheads="1"/>
            </p:cNvSpPr>
            <p:nvPr/>
          </p:nvSpPr>
          <p:spPr bwMode="auto">
            <a:xfrm>
              <a:off x="4070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85" name="Line 54"/>
            <p:cNvSpPr>
              <a:spLocks noChangeShapeType="1"/>
            </p:cNvSpPr>
            <p:nvPr/>
          </p:nvSpPr>
          <p:spPr bwMode="auto">
            <a:xfrm>
              <a:off x="513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6" name="Rectangle 55"/>
            <p:cNvSpPr>
              <a:spLocks noChangeArrowheads="1"/>
            </p:cNvSpPr>
            <p:nvPr/>
          </p:nvSpPr>
          <p:spPr bwMode="auto">
            <a:xfrm>
              <a:off x="5093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88" name="Rectangle 57"/>
            <p:cNvSpPr>
              <a:spLocks noChangeArrowheads="1"/>
            </p:cNvSpPr>
            <p:nvPr/>
          </p:nvSpPr>
          <p:spPr bwMode="auto">
            <a:xfrm>
              <a:off x="611" y="512"/>
              <a:ext cx="544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Rectangle 58"/>
            <p:cNvSpPr>
              <a:spLocks noChangeArrowheads="1"/>
            </p:cNvSpPr>
            <p:nvPr/>
          </p:nvSpPr>
          <p:spPr bwMode="auto">
            <a:xfrm>
              <a:off x="611" y="714"/>
              <a:ext cx="544" cy="147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Rectangle 59"/>
            <p:cNvSpPr>
              <a:spLocks noChangeArrowheads="1"/>
            </p:cNvSpPr>
            <p:nvPr/>
          </p:nvSpPr>
          <p:spPr bwMode="auto">
            <a:xfrm>
              <a:off x="611" y="917"/>
              <a:ext cx="544" cy="147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" name="Rectangle 61"/>
            <p:cNvSpPr>
              <a:spLocks noChangeArrowheads="1"/>
            </p:cNvSpPr>
            <p:nvPr/>
          </p:nvSpPr>
          <p:spPr bwMode="auto">
            <a:xfrm>
              <a:off x="1243" y="508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</a:p>
          </p:txBody>
        </p:sp>
        <p:sp>
          <p:nvSpPr>
            <p:cNvPr id="93" name="Rectangle 62"/>
            <p:cNvSpPr>
              <a:spLocks noChangeArrowheads="1"/>
            </p:cNvSpPr>
            <p:nvPr/>
          </p:nvSpPr>
          <p:spPr bwMode="auto">
            <a:xfrm>
              <a:off x="1243" y="711"/>
              <a:ext cx="8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 Berkeley</a:t>
              </a:r>
            </a:p>
          </p:txBody>
        </p:sp>
        <p:sp>
          <p:nvSpPr>
            <p:cNvPr id="94" name="Rectangle 63"/>
            <p:cNvSpPr>
              <a:spLocks noChangeArrowheads="1"/>
            </p:cNvSpPr>
            <p:nvPr/>
          </p:nvSpPr>
          <p:spPr bwMode="auto">
            <a:xfrm>
              <a:off x="1243" y="913"/>
              <a:ext cx="123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SUNY-Stony Brook</a:t>
              </a:r>
            </a:p>
          </p:txBody>
        </p:sp>
        <p:sp>
          <p:nvSpPr>
            <p:cNvPr id="544" name="Rectangle 6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81" name="Rectangle 70"/>
          <p:cNvSpPr>
            <a:spLocks noChangeArrowheads="1"/>
          </p:cNvSpPr>
          <p:nvPr/>
        </p:nvSpPr>
        <p:spPr bwMode="auto">
          <a:xfrm>
            <a:off x="6384925" y="381081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" name="TextBox 92"/>
          <p:cNvSpPr txBox="1"/>
          <p:nvPr/>
        </p:nvSpPr>
        <p:spPr>
          <a:xfrm>
            <a:off x="1524134" y="4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Distributions by Quintile for 1980-82 Birth Cohorts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3631662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4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5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6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7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8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9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1" name="Rectangle 13"/>
            <p:cNvSpPr>
              <a:spLocks noChangeArrowheads="1"/>
            </p:cNvSpPr>
            <p:nvPr/>
          </p:nvSpPr>
          <p:spPr bwMode="auto">
            <a:xfrm>
              <a:off x="642" y="3438"/>
              <a:ext cx="203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2" name="Rectangle 14"/>
            <p:cNvSpPr>
              <a:spLocks noChangeArrowheads="1"/>
            </p:cNvSpPr>
            <p:nvPr/>
          </p:nvSpPr>
          <p:spPr bwMode="auto">
            <a:xfrm>
              <a:off x="1662" y="3351"/>
              <a:ext cx="202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3" name="Rectangle 15"/>
            <p:cNvSpPr>
              <a:spLocks noChangeArrowheads="1"/>
            </p:cNvSpPr>
            <p:nvPr/>
          </p:nvSpPr>
          <p:spPr bwMode="auto">
            <a:xfrm>
              <a:off x="2681" y="3246"/>
              <a:ext cx="206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4" name="Rectangle 16"/>
            <p:cNvSpPr>
              <a:spLocks noChangeArrowheads="1"/>
            </p:cNvSpPr>
            <p:nvPr/>
          </p:nvSpPr>
          <p:spPr bwMode="auto">
            <a:xfrm>
              <a:off x="3700" y="3082"/>
              <a:ext cx="206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5" name="Rectangle 17"/>
            <p:cNvSpPr>
              <a:spLocks noChangeArrowheads="1"/>
            </p:cNvSpPr>
            <p:nvPr/>
          </p:nvSpPr>
          <p:spPr bwMode="auto">
            <a:xfrm>
              <a:off x="4723" y="955"/>
              <a:ext cx="203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6" name="Rectangle 18"/>
            <p:cNvSpPr>
              <a:spLocks noChangeArrowheads="1"/>
            </p:cNvSpPr>
            <p:nvPr/>
          </p:nvSpPr>
          <p:spPr bwMode="auto">
            <a:xfrm>
              <a:off x="845" y="3235"/>
              <a:ext cx="206" cy="33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7" name="Rectangle 19"/>
            <p:cNvSpPr>
              <a:spLocks noChangeArrowheads="1"/>
            </p:cNvSpPr>
            <p:nvPr/>
          </p:nvSpPr>
          <p:spPr bwMode="auto">
            <a:xfrm>
              <a:off x="1864" y="3169"/>
              <a:ext cx="206" cy="402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8" name="Rectangle 20"/>
            <p:cNvSpPr>
              <a:spLocks noChangeArrowheads="1"/>
            </p:cNvSpPr>
            <p:nvPr/>
          </p:nvSpPr>
          <p:spPr bwMode="auto">
            <a:xfrm>
              <a:off x="2887" y="3085"/>
              <a:ext cx="202" cy="48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9" name="Rectangle 21"/>
            <p:cNvSpPr>
              <a:spLocks noChangeArrowheads="1"/>
            </p:cNvSpPr>
            <p:nvPr/>
          </p:nvSpPr>
          <p:spPr bwMode="auto">
            <a:xfrm>
              <a:off x="3906" y="2953"/>
              <a:ext cx="203" cy="618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0" name="Rectangle 22"/>
            <p:cNvSpPr>
              <a:spLocks noChangeArrowheads="1"/>
            </p:cNvSpPr>
            <p:nvPr/>
          </p:nvSpPr>
          <p:spPr bwMode="auto">
            <a:xfrm>
              <a:off x="4926" y="1626"/>
              <a:ext cx="206" cy="1945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1" name="Rectangle 23"/>
            <p:cNvSpPr>
              <a:spLocks noChangeArrowheads="1"/>
            </p:cNvSpPr>
            <p:nvPr/>
          </p:nvSpPr>
          <p:spPr bwMode="auto">
            <a:xfrm>
              <a:off x="1051" y="2949"/>
              <a:ext cx="202" cy="622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2" name="Rectangle 24"/>
            <p:cNvSpPr>
              <a:spLocks noChangeArrowheads="1"/>
            </p:cNvSpPr>
            <p:nvPr/>
          </p:nvSpPr>
          <p:spPr bwMode="auto">
            <a:xfrm>
              <a:off x="2070" y="2907"/>
              <a:ext cx="203" cy="664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3" name="Rectangle 25"/>
            <p:cNvSpPr>
              <a:spLocks noChangeArrowheads="1"/>
            </p:cNvSpPr>
            <p:nvPr/>
          </p:nvSpPr>
          <p:spPr bwMode="auto">
            <a:xfrm>
              <a:off x="3089" y="2960"/>
              <a:ext cx="206" cy="61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4" name="Rectangle 26"/>
            <p:cNvSpPr>
              <a:spLocks noChangeArrowheads="1"/>
            </p:cNvSpPr>
            <p:nvPr/>
          </p:nvSpPr>
          <p:spPr bwMode="auto">
            <a:xfrm>
              <a:off x="4109" y="2820"/>
              <a:ext cx="206" cy="75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5" name="Rectangle 27"/>
            <p:cNvSpPr>
              <a:spLocks noChangeArrowheads="1"/>
            </p:cNvSpPr>
            <p:nvPr/>
          </p:nvSpPr>
          <p:spPr bwMode="auto">
            <a:xfrm>
              <a:off x="5132" y="2432"/>
              <a:ext cx="202" cy="1139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6" name="Rectangle 28"/>
            <p:cNvSpPr>
              <a:spLocks noChangeArrowheads="1"/>
            </p:cNvSpPr>
            <p:nvPr/>
          </p:nvSpPr>
          <p:spPr bwMode="auto">
            <a:xfrm>
              <a:off x="1253" y="2345"/>
              <a:ext cx="203" cy="1226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7" name="Rectangle 29"/>
            <p:cNvSpPr>
              <a:spLocks noChangeArrowheads="1"/>
            </p:cNvSpPr>
            <p:nvPr/>
          </p:nvSpPr>
          <p:spPr bwMode="auto">
            <a:xfrm>
              <a:off x="2273" y="2740"/>
              <a:ext cx="206" cy="831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8" name="Rectangle 30"/>
            <p:cNvSpPr>
              <a:spLocks noChangeArrowheads="1"/>
            </p:cNvSpPr>
            <p:nvPr/>
          </p:nvSpPr>
          <p:spPr bwMode="auto">
            <a:xfrm>
              <a:off x="3295" y="2904"/>
              <a:ext cx="203" cy="667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9" name="Rectangle 31"/>
            <p:cNvSpPr>
              <a:spLocks noChangeArrowheads="1"/>
            </p:cNvSpPr>
            <p:nvPr/>
          </p:nvSpPr>
          <p:spPr bwMode="auto">
            <a:xfrm>
              <a:off x="4315" y="3026"/>
              <a:ext cx="202" cy="545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0" name="Rectangle 32"/>
            <p:cNvSpPr>
              <a:spLocks noChangeArrowheads="1"/>
            </p:cNvSpPr>
            <p:nvPr/>
          </p:nvSpPr>
          <p:spPr bwMode="auto">
            <a:xfrm>
              <a:off x="5334" y="3057"/>
              <a:ext cx="206" cy="514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1" name="Line 33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Line 34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" name="Rectangle 35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66" name="Line 36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" name="Rectangle 37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9" name="Rectangle 39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1" name="Line 40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2" name="Rectangle 41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3" name="Line 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Rectangle 43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5" name="Rectangle 44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76" name="Line 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Line 46"/>
            <p:cNvSpPr>
              <a:spLocks noChangeShapeType="1"/>
            </p:cNvSpPr>
            <p:nvPr/>
          </p:nvSpPr>
          <p:spPr bwMode="auto">
            <a:xfrm>
              <a:off x="1051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Rectangle 47"/>
            <p:cNvSpPr>
              <a:spLocks noChangeArrowheads="1"/>
            </p:cNvSpPr>
            <p:nvPr/>
          </p:nvSpPr>
          <p:spPr bwMode="auto">
            <a:xfrm>
              <a:off x="101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207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203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1" name="Line 50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3" name="Line 52"/>
            <p:cNvSpPr>
              <a:spLocks noChangeShapeType="1"/>
            </p:cNvSpPr>
            <p:nvPr/>
          </p:nvSpPr>
          <p:spPr bwMode="auto">
            <a:xfrm>
              <a:off x="410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4" name="Rectangle 53"/>
            <p:cNvSpPr>
              <a:spLocks noChangeArrowheads="1"/>
            </p:cNvSpPr>
            <p:nvPr/>
          </p:nvSpPr>
          <p:spPr bwMode="auto">
            <a:xfrm>
              <a:off x="4070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85" name="Line 54"/>
            <p:cNvSpPr>
              <a:spLocks noChangeShapeType="1"/>
            </p:cNvSpPr>
            <p:nvPr/>
          </p:nvSpPr>
          <p:spPr bwMode="auto">
            <a:xfrm>
              <a:off x="513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6" name="Rectangle 55"/>
            <p:cNvSpPr>
              <a:spLocks noChangeArrowheads="1"/>
            </p:cNvSpPr>
            <p:nvPr/>
          </p:nvSpPr>
          <p:spPr bwMode="auto">
            <a:xfrm>
              <a:off x="5093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88" name="Rectangle 57"/>
            <p:cNvSpPr>
              <a:spLocks noChangeArrowheads="1"/>
            </p:cNvSpPr>
            <p:nvPr/>
          </p:nvSpPr>
          <p:spPr bwMode="auto">
            <a:xfrm>
              <a:off x="611" y="512"/>
              <a:ext cx="544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Rectangle 58"/>
            <p:cNvSpPr>
              <a:spLocks noChangeArrowheads="1"/>
            </p:cNvSpPr>
            <p:nvPr/>
          </p:nvSpPr>
          <p:spPr bwMode="auto">
            <a:xfrm>
              <a:off x="611" y="714"/>
              <a:ext cx="544" cy="147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Rectangle 59"/>
            <p:cNvSpPr>
              <a:spLocks noChangeArrowheads="1"/>
            </p:cNvSpPr>
            <p:nvPr/>
          </p:nvSpPr>
          <p:spPr bwMode="auto">
            <a:xfrm>
              <a:off x="611" y="917"/>
              <a:ext cx="544" cy="147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1" name="Rectangle 60"/>
            <p:cNvSpPr>
              <a:spLocks noChangeArrowheads="1"/>
            </p:cNvSpPr>
            <p:nvPr/>
          </p:nvSpPr>
          <p:spPr bwMode="auto">
            <a:xfrm>
              <a:off x="611" y="1123"/>
              <a:ext cx="544" cy="143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" name="Rectangle 61"/>
            <p:cNvSpPr>
              <a:spLocks noChangeArrowheads="1"/>
            </p:cNvSpPr>
            <p:nvPr/>
          </p:nvSpPr>
          <p:spPr bwMode="auto">
            <a:xfrm>
              <a:off x="1243" y="508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</a:p>
          </p:txBody>
        </p:sp>
        <p:sp>
          <p:nvSpPr>
            <p:cNvPr id="93" name="Rectangle 62"/>
            <p:cNvSpPr>
              <a:spLocks noChangeArrowheads="1"/>
            </p:cNvSpPr>
            <p:nvPr/>
          </p:nvSpPr>
          <p:spPr bwMode="auto">
            <a:xfrm>
              <a:off x="1243" y="711"/>
              <a:ext cx="8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 Berkeley</a:t>
              </a:r>
            </a:p>
          </p:txBody>
        </p:sp>
        <p:sp>
          <p:nvSpPr>
            <p:cNvPr id="94" name="Rectangle 63"/>
            <p:cNvSpPr>
              <a:spLocks noChangeArrowheads="1"/>
            </p:cNvSpPr>
            <p:nvPr/>
          </p:nvSpPr>
          <p:spPr bwMode="auto">
            <a:xfrm>
              <a:off x="1243" y="913"/>
              <a:ext cx="123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SUNY-Stony Brook</a:t>
              </a:r>
            </a:p>
          </p:txBody>
        </p:sp>
        <p:sp>
          <p:nvSpPr>
            <p:cNvPr id="95" name="Rectangle 64"/>
            <p:cNvSpPr>
              <a:spLocks noChangeArrowheads="1"/>
            </p:cNvSpPr>
            <p:nvPr/>
          </p:nvSpPr>
          <p:spPr bwMode="auto">
            <a:xfrm>
              <a:off x="1243" y="1119"/>
              <a:ext cx="189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Glendale Community College</a:t>
              </a:r>
            </a:p>
          </p:txBody>
        </p:sp>
        <p:sp>
          <p:nvSpPr>
            <p:cNvPr id="544" name="Rectangle 6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81" name="Rectangle 70"/>
          <p:cNvSpPr>
            <a:spLocks noChangeArrowheads="1"/>
          </p:cNvSpPr>
          <p:nvPr/>
        </p:nvSpPr>
        <p:spPr bwMode="auto">
          <a:xfrm>
            <a:off x="6384925" y="381081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" name="TextBox 92"/>
          <p:cNvSpPr txBox="1"/>
          <p:nvPr/>
        </p:nvSpPr>
        <p:spPr>
          <a:xfrm>
            <a:off x="1524134" y="4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Distributions by Quintile for 1980-82 Birth Cohorts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2579401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4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5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86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7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8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89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1" name="Rectangle 13"/>
            <p:cNvSpPr>
              <a:spLocks noChangeArrowheads="1"/>
            </p:cNvSpPr>
            <p:nvPr/>
          </p:nvSpPr>
          <p:spPr bwMode="auto">
            <a:xfrm>
              <a:off x="642" y="3438"/>
              <a:ext cx="203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2" name="Rectangle 14"/>
            <p:cNvSpPr>
              <a:spLocks noChangeArrowheads="1"/>
            </p:cNvSpPr>
            <p:nvPr/>
          </p:nvSpPr>
          <p:spPr bwMode="auto">
            <a:xfrm>
              <a:off x="1662" y="3351"/>
              <a:ext cx="202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3" name="Rectangle 15"/>
            <p:cNvSpPr>
              <a:spLocks noChangeArrowheads="1"/>
            </p:cNvSpPr>
            <p:nvPr/>
          </p:nvSpPr>
          <p:spPr bwMode="auto">
            <a:xfrm>
              <a:off x="2681" y="3246"/>
              <a:ext cx="206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4" name="Rectangle 16"/>
            <p:cNvSpPr>
              <a:spLocks noChangeArrowheads="1"/>
            </p:cNvSpPr>
            <p:nvPr/>
          </p:nvSpPr>
          <p:spPr bwMode="auto">
            <a:xfrm>
              <a:off x="3700" y="3082"/>
              <a:ext cx="206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5" name="Rectangle 17"/>
            <p:cNvSpPr>
              <a:spLocks noChangeArrowheads="1"/>
            </p:cNvSpPr>
            <p:nvPr/>
          </p:nvSpPr>
          <p:spPr bwMode="auto">
            <a:xfrm>
              <a:off x="4723" y="955"/>
              <a:ext cx="203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6" name="Rectangle 18"/>
            <p:cNvSpPr>
              <a:spLocks noChangeArrowheads="1"/>
            </p:cNvSpPr>
            <p:nvPr/>
          </p:nvSpPr>
          <p:spPr bwMode="auto">
            <a:xfrm>
              <a:off x="845" y="3235"/>
              <a:ext cx="206" cy="33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7" name="Rectangle 19"/>
            <p:cNvSpPr>
              <a:spLocks noChangeArrowheads="1"/>
            </p:cNvSpPr>
            <p:nvPr/>
          </p:nvSpPr>
          <p:spPr bwMode="auto">
            <a:xfrm>
              <a:off x="1864" y="3169"/>
              <a:ext cx="206" cy="402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8" name="Rectangle 20"/>
            <p:cNvSpPr>
              <a:spLocks noChangeArrowheads="1"/>
            </p:cNvSpPr>
            <p:nvPr/>
          </p:nvSpPr>
          <p:spPr bwMode="auto">
            <a:xfrm>
              <a:off x="2887" y="3085"/>
              <a:ext cx="202" cy="486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99" name="Rectangle 21"/>
            <p:cNvSpPr>
              <a:spLocks noChangeArrowheads="1"/>
            </p:cNvSpPr>
            <p:nvPr/>
          </p:nvSpPr>
          <p:spPr bwMode="auto">
            <a:xfrm>
              <a:off x="3906" y="2953"/>
              <a:ext cx="203" cy="618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0" name="Rectangle 22"/>
            <p:cNvSpPr>
              <a:spLocks noChangeArrowheads="1"/>
            </p:cNvSpPr>
            <p:nvPr/>
          </p:nvSpPr>
          <p:spPr bwMode="auto">
            <a:xfrm>
              <a:off x="4926" y="1626"/>
              <a:ext cx="206" cy="1945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1" name="Rectangle 23"/>
            <p:cNvSpPr>
              <a:spLocks noChangeArrowheads="1"/>
            </p:cNvSpPr>
            <p:nvPr/>
          </p:nvSpPr>
          <p:spPr bwMode="auto">
            <a:xfrm>
              <a:off x="1051" y="2949"/>
              <a:ext cx="202" cy="622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2" name="Rectangle 24"/>
            <p:cNvSpPr>
              <a:spLocks noChangeArrowheads="1"/>
            </p:cNvSpPr>
            <p:nvPr/>
          </p:nvSpPr>
          <p:spPr bwMode="auto">
            <a:xfrm>
              <a:off x="2070" y="2907"/>
              <a:ext cx="203" cy="664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3" name="Rectangle 25"/>
            <p:cNvSpPr>
              <a:spLocks noChangeArrowheads="1"/>
            </p:cNvSpPr>
            <p:nvPr/>
          </p:nvSpPr>
          <p:spPr bwMode="auto">
            <a:xfrm>
              <a:off x="3089" y="2960"/>
              <a:ext cx="206" cy="61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4" name="Rectangle 26"/>
            <p:cNvSpPr>
              <a:spLocks noChangeArrowheads="1"/>
            </p:cNvSpPr>
            <p:nvPr/>
          </p:nvSpPr>
          <p:spPr bwMode="auto">
            <a:xfrm>
              <a:off x="4109" y="2820"/>
              <a:ext cx="206" cy="751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5" name="Rectangle 27"/>
            <p:cNvSpPr>
              <a:spLocks noChangeArrowheads="1"/>
            </p:cNvSpPr>
            <p:nvPr/>
          </p:nvSpPr>
          <p:spPr bwMode="auto">
            <a:xfrm>
              <a:off x="5132" y="2432"/>
              <a:ext cx="202" cy="1139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6" name="Rectangle 28"/>
            <p:cNvSpPr>
              <a:spLocks noChangeArrowheads="1"/>
            </p:cNvSpPr>
            <p:nvPr/>
          </p:nvSpPr>
          <p:spPr bwMode="auto">
            <a:xfrm>
              <a:off x="1253" y="2345"/>
              <a:ext cx="203" cy="1226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7" name="Rectangle 29"/>
            <p:cNvSpPr>
              <a:spLocks noChangeArrowheads="1"/>
            </p:cNvSpPr>
            <p:nvPr/>
          </p:nvSpPr>
          <p:spPr bwMode="auto">
            <a:xfrm>
              <a:off x="2273" y="2740"/>
              <a:ext cx="206" cy="831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8" name="Rectangle 30"/>
            <p:cNvSpPr>
              <a:spLocks noChangeArrowheads="1"/>
            </p:cNvSpPr>
            <p:nvPr/>
          </p:nvSpPr>
          <p:spPr bwMode="auto">
            <a:xfrm>
              <a:off x="3295" y="2904"/>
              <a:ext cx="203" cy="667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09" name="Rectangle 31"/>
            <p:cNvSpPr>
              <a:spLocks noChangeArrowheads="1"/>
            </p:cNvSpPr>
            <p:nvPr/>
          </p:nvSpPr>
          <p:spPr bwMode="auto">
            <a:xfrm>
              <a:off x="4315" y="3026"/>
              <a:ext cx="202" cy="545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0" name="Rectangle 32"/>
            <p:cNvSpPr>
              <a:spLocks noChangeArrowheads="1"/>
            </p:cNvSpPr>
            <p:nvPr/>
          </p:nvSpPr>
          <p:spPr bwMode="auto">
            <a:xfrm>
              <a:off x="5334" y="3057"/>
              <a:ext cx="206" cy="514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511" name="Line 33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4" name="Line 34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5" name="Rectangle 35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66" name="Line 36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7" name="Rectangle 37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68" name="Line 38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9" name="Rectangle 39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1" name="Line 40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2" name="Rectangle 41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3" name="Line 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4" name="Rectangle 43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5" name="Rectangle 44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76" name="Line 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Line 46"/>
            <p:cNvSpPr>
              <a:spLocks noChangeShapeType="1"/>
            </p:cNvSpPr>
            <p:nvPr/>
          </p:nvSpPr>
          <p:spPr bwMode="auto">
            <a:xfrm>
              <a:off x="1051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Rectangle 47"/>
            <p:cNvSpPr>
              <a:spLocks noChangeArrowheads="1"/>
            </p:cNvSpPr>
            <p:nvPr/>
          </p:nvSpPr>
          <p:spPr bwMode="auto">
            <a:xfrm>
              <a:off x="101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79" name="Line 48"/>
            <p:cNvSpPr>
              <a:spLocks noChangeShapeType="1"/>
            </p:cNvSpPr>
            <p:nvPr/>
          </p:nvSpPr>
          <p:spPr bwMode="auto">
            <a:xfrm>
              <a:off x="207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Rectangle 49"/>
            <p:cNvSpPr>
              <a:spLocks noChangeArrowheads="1"/>
            </p:cNvSpPr>
            <p:nvPr/>
          </p:nvSpPr>
          <p:spPr bwMode="auto">
            <a:xfrm>
              <a:off x="2032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1" name="Line 50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Rectangle 51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3" name="Line 52"/>
            <p:cNvSpPr>
              <a:spLocks noChangeShapeType="1"/>
            </p:cNvSpPr>
            <p:nvPr/>
          </p:nvSpPr>
          <p:spPr bwMode="auto">
            <a:xfrm>
              <a:off x="410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4" name="Rectangle 53"/>
            <p:cNvSpPr>
              <a:spLocks noChangeArrowheads="1"/>
            </p:cNvSpPr>
            <p:nvPr/>
          </p:nvSpPr>
          <p:spPr bwMode="auto">
            <a:xfrm>
              <a:off x="4070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85" name="Line 54"/>
            <p:cNvSpPr>
              <a:spLocks noChangeShapeType="1"/>
            </p:cNvSpPr>
            <p:nvPr/>
          </p:nvSpPr>
          <p:spPr bwMode="auto">
            <a:xfrm>
              <a:off x="513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6" name="Rectangle 55"/>
            <p:cNvSpPr>
              <a:spLocks noChangeArrowheads="1"/>
            </p:cNvSpPr>
            <p:nvPr/>
          </p:nvSpPr>
          <p:spPr bwMode="auto">
            <a:xfrm>
              <a:off x="5093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87" name="Rectangle 56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88" name="Rectangle 57"/>
            <p:cNvSpPr>
              <a:spLocks noChangeArrowheads="1"/>
            </p:cNvSpPr>
            <p:nvPr/>
          </p:nvSpPr>
          <p:spPr bwMode="auto">
            <a:xfrm>
              <a:off x="611" y="512"/>
              <a:ext cx="544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89" name="Rectangle 58"/>
            <p:cNvSpPr>
              <a:spLocks noChangeArrowheads="1"/>
            </p:cNvSpPr>
            <p:nvPr/>
          </p:nvSpPr>
          <p:spPr bwMode="auto">
            <a:xfrm>
              <a:off x="611" y="714"/>
              <a:ext cx="544" cy="147"/>
            </a:xfrm>
            <a:prstGeom prst="rect">
              <a:avLst/>
            </a:prstGeom>
            <a:solidFill>
              <a:srgbClr val="778C9D"/>
            </a:solidFill>
            <a:ln w="0">
              <a:solidFill>
                <a:srgbClr val="556F85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Rectangle 59"/>
            <p:cNvSpPr>
              <a:spLocks noChangeArrowheads="1"/>
            </p:cNvSpPr>
            <p:nvPr/>
          </p:nvSpPr>
          <p:spPr bwMode="auto">
            <a:xfrm>
              <a:off x="611" y="917"/>
              <a:ext cx="544" cy="147"/>
            </a:xfrm>
            <a:prstGeom prst="rect">
              <a:avLst/>
            </a:prstGeom>
            <a:solidFill>
              <a:srgbClr val="99B181"/>
            </a:solidFill>
            <a:ln w="0">
              <a:solidFill>
                <a:srgbClr val="809D61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1" name="Rectangle 60"/>
            <p:cNvSpPr>
              <a:spLocks noChangeArrowheads="1"/>
            </p:cNvSpPr>
            <p:nvPr/>
          </p:nvSpPr>
          <p:spPr bwMode="auto">
            <a:xfrm>
              <a:off x="611" y="1123"/>
              <a:ext cx="544" cy="143"/>
            </a:xfrm>
            <a:prstGeom prst="rect">
              <a:avLst/>
            </a:prstGeom>
            <a:solidFill>
              <a:srgbClr val="F6D5AE"/>
            </a:solidFill>
            <a:ln w="0">
              <a:solidFill>
                <a:srgbClr val="F4CB9A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" name="Rectangle 61"/>
            <p:cNvSpPr>
              <a:spLocks noChangeArrowheads="1"/>
            </p:cNvSpPr>
            <p:nvPr/>
          </p:nvSpPr>
          <p:spPr bwMode="auto">
            <a:xfrm>
              <a:off x="1243" y="508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</a:p>
          </p:txBody>
        </p:sp>
        <p:sp>
          <p:nvSpPr>
            <p:cNvPr id="93" name="Rectangle 62"/>
            <p:cNvSpPr>
              <a:spLocks noChangeArrowheads="1"/>
            </p:cNvSpPr>
            <p:nvPr/>
          </p:nvSpPr>
          <p:spPr bwMode="auto">
            <a:xfrm>
              <a:off x="1243" y="711"/>
              <a:ext cx="81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 Berkeley</a:t>
              </a:r>
            </a:p>
          </p:txBody>
        </p:sp>
        <p:sp>
          <p:nvSpPr>
            <p:cNvPr id="94" name="Rectangle 63"/>
            <p:cNvSpPr>
              <a:spLocks noChangeArrowheads="1"/>
            </p:cNvSpPr>
            <p:nvPr/>
          </p:nvSpPr>
          <p:spPr bwMode="auto">
            <a:xfrm>
              <a:off x="1243" y="913"/>
              <a:ext cx="123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SUNY-Stony Brook</a:t>
              </a:r>
            </a:p>
          </p:txBody>
        </p:sp>
        <p:sp>
          <p:nvSpPr>
            <p:cNvPr id="95" name="Rectangle 64"/>
            <p:cNvSpPr>
              <a:spLocks noChangeArrowheads="1"/>
            </p:cNvSpPr>
            <p:nvPr/>
          </p:nvSpPr>
          <p:spPr bwMode="auto">
            <a:xfrm>
              <a:off x="1243" y="1119"/>
              <a:ext cx="189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Glendale Community College</a:t>
              </a:r>
            </a:p>
          </p:txBody>
        </p:sp>
        <p:sp>
          <p:nvSpPr>
            <p:cNvPr id="544" name="Rectangle 6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581" name="Rectangle 70"/>
          <p:cNvSpPr>
            <a:spLocks noChangeArrowheads="1"/>
          </p:cNvSpPr>
          <p:nvPr/>
        </p:nvSpPr>
        <p:spPr bwMode="auto">
          <a:xfrm>
            <a:off x="6384925" y="381081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" name="TextBox 92"/>
          <p:cNvSpPr txBox="1"/>
          <p:nvPr/>
        </p:nvSpPr>
        <p:spPr>
          <a:xfrm>
            <a:off x="1524134" y="4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Parent Income Distributions by Quintile for 1980-82 Birth Cohorts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</a:rPr>
              <a:t>At Selected Colleges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4209213" y="2505670"/>
            <a:ext cx="44013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b="1" i="1" kern="0" dirty="0">
                <a:solidFill>
                  <a:sysClr val="windowText" lastClr="000000"/>
                </a:solidFill>
              </a:rPr>
              <a:t>Income Segregation Across Colleges is</a:t>
            </a:r>
          </a:p>
          <a:p>
            <a:pPr>
              <a:defRPr/>
            </a:pPr>
            <a:r>
              <a:rPr lang="en-US" b="1" i="1" kern="0" dirty="0">
                <a:solidFill>
                  <a:sysClr val="windowText" lastClr="000000"/>
                </a:solidFill>
              </a:rPr>
              <a:t>Comparable to Segregation Across </a:t>
            </a:r>
          </a:p>
          <a:p>
            <a:pPr>
              <a:defRPr/>
            </a:pPr>
            <a:r>
              <a:rPr lang="en-US" b="1" i="1" kern="0" dirty="0">
                <a:solidFill>
                  <a:sysClr val="windowText" lastClr="000000"/>
                </a:solidFill>
              </a:rPr>
              <a:t>Census Tracts in Average American City</a:t>
            </a:r>
          </a:p>
        </p:txBody>
      </p:sp>
      <p:sp>
        <p:nvSpPr>
          <p:cNvPr id="97" name="Right Arrow 53"/>
          <p:cNvSpPr/>
          <p:nvPr/>
        </p:nvSpPr>
        <p:spPr>
          <a:xfrm>
            <a:off x="3505212" y="2713832"/>
            <a:ext cx="670719" cy="486568"/>
          </a:xfrm>
          <a:prstGeom prst="rightArrow">
            <a:avLst/>
          </a:prstGeom>
          <a:gradFill rotWithShape="1">
            <a:gsLst>
              <a:gs pos="0">
                <a:srgbClr val="BBE0E3">
                  <a:tint val="100000"/>
                  <a:shade val="100000"/>
                  <a:satMod val="130000"/>
                </a:srgbClr>
              </a:gs>
              <a:gs pos="100000">
                <a:srgbClr val="BBE0E3">
                  <a:tint val="50000"/>
                  <a:shade val="100000"/>
                  <a:satMod val="350000"/>
                </a:srgbClr>
              </a:gs>
            </a:gsLst>
            <a:lin ang="16200000" scaled="0"/>
          </a:gradFill>
          <a:ln w="9525" cap="flat" cmpd="sng" algn="ctr">
            <a:solidFill>
              <a:srgbClr val="BBE0E3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6703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524000" y="2560638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Outcomes: Students’ Earnings Distributions</a:t>
            </a:r>
            <a:endParaRPr lang="en-US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5452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Measure children’s individual earnings in their mid-30s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Define percentile ranks by ranking children relative to others in same birth cohort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Earnings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ranks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stabilize by age 30 even at top colleges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Students’ Outcomes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4606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131"/>
          <p:cNvSpPr>
            <a:spLocks noChangeAspect="1" noChangeArrowheads="1" noTextEdit="1"/>
          </p:cNvSpPr>
          <p:nvPr/>
        </p:nvSpPr>
        <p:spPr bwMode="auto">
          <a:xfrm>
            <a:off x="1528763" y="103188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Rectangle 133"/>
          <p:cNvSpPr>
            <a:spLocks noChangeArrowheads="1"/>
          </p:cNvSpPr>
          <p:nvPr/>
        </p:nvSpPr>
        <p:spPr bwMode="auto">
          <a:xfrm>
            <a:off x="1524000" y="98425"/>
            <a:ext cx="9153526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134"/>
          <p:cNvSpPr>
            <a:spLocks noChangeArrowheads="1"/>
          </p:cNvSpPr>
          <p:nvPr/>
        </p:nvSpPr>
        <p:spPr bwMode="auto">
          <a:xfrm>
            <a:off x="1528763" y="107950"/>
            <a:ext cx="9139238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Rectangle 135"/>
          <p:cNvSpPr>
            <a:spLocks noChangeArrowheads="1"/>
          </p:cNvSpPr>
          <p:nvPr/>
        </p:nvSpPr>
        <p:spPr bwMode="auto">
          <a:xfrm>
            <a:off x="2398713" y="712788"/>
            <a:ext cx="8069263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Line 136"/>
          <p:cNvSpPr>
            <a:spLocks noChangeShapeType="1"/>
          </p:cNvSpPr>
          <p:nvPr/>
        </p:nvSpPr>
        <p:spPr bwMode="auto">
          <a:xfrm>
            <a:off x="2398713" y="4465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Line 137"/>
          <p:cNvSpPr>
            <a:spLocks noChangeShapeType="1"/>
          </p:cNvSpPr>
          <p:nvPr/>
        </p:nvSpPr>
        <p:spPr bwMode="auto">
          <a:xfrm>
            <a:off x="2398713" y="326231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Line 138"/>
          <p:cNvSpPr>
            <a:spLocks noChangeShapeType="1"/>
          </p:cNvSpPr>
          <p:nvPr/>
        </p:nvSpPr>
        <p:spPr bwMode="auto">
          <a:xfrm>
            <a:off x="2398713" y="20605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Line 139"/>
          <p:cNvSpPr>
            <a:spLocks noChangeShapeType="1"/>
          </p:cNvSpPr>
          <p:nvPr/>
        </p:nvSpPr>
        <p:spPr bwMode="auto">
          <a:xfrm>
            <a:off x="2398713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Line 140"/>
          <p:cNvSpPr>
            <a:spLocks noChangeShapeType="1"/>
          </p:cNvSpPr>
          <p:nvPr/>
        </p:nvSpPr>
        <p:spPr bwMode="auto">
          <a:xfrm flipV="1">
            <a:off x="9259888" y="568483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41"/>
          <p:cNvSpPr>
            <a:spLocks noChangeShapeType="1"/>
          </p:cNvSpPr>
          <p:nvPr/>
        </p:nvSpPr>
        <p:spPr bwMode="auto">
          <a:xfrm flipV="1">
            <a:off x="9259888" y="5484813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42"/>
          <p:cNvSpPr>
            <a:spLocks noChangeShapeType="1"/>
          </p:cNvSpPr>
          <p:nvPr/>
        </p:nvSpPr>
        <p:spPr bwMode="auto">
          <a:xfrm flipV="1">
            <a:off x="9259888" y="5286375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3"/>
          <p:cNvSpPr>
            <a:spLocks noChangeShapeType="1"/>
          </p:cNvSpPr>
          <p:nvPr/>
        </p:nvSpPr>
        <p:spPr bwMode="auto">
          <a:xfrm flipV="1">
            <a:off x="9259888" y="5086350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44"/>
          <p:cNvSpPr>
            <a:spLocks noChangeShapeType="1"/>
          </p:cNvSpPr>
          <p:nvPr/>
        </p:nvSpPr>
        <p:spPr bwMode="auto">
          <a:xfrm flipV="1">
            <a:off x="9259888" y="4886325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45"/>
          <p:cNvSpPr>
            <a:spLocks noChangeShapeType="1"/>
          </p:cNvSpPr>
          <p:nvPr/>
        </p:nvSpPr>
        <p:spPr bwMode="auto">
          <a:xfrm flipV="1">
            <a:off x="9259888" y="4687888"/>
            <a:ext cx="0" cy="131763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Line 146"/>
          <p:cNvSpPr>
            <a:spLocks noChangeShapeType="1"/>
          </p:cNvSpPr>
          <p:nvPr/>
        </p:nvSpPr>
        <p:spPr bwMode="auto">
          <a:xfrm flipV="1">
            <a:off x="9259888" y="4487863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Line 147"/>
          <p:cNvSpPr>
            <a:spLocks noChangeShapeType="1"/>
          </p:cNvSpPr>
          <p:nvPr/>
        </p:nvSpPr>
        <p:spPr bwMode="auto">
          <a:xfrm flipV="1">
            <a:off x="9259888" y="428783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Line 148"/>
          <p:cNvSpPr>
            <a:spLocks noChangeShapeType="1"/>
          </p:cNvSpPr>
          <p:nvPr/>
        </p:nvSpPr>
        <p:spPr bwMode="auto">
          <a:xfrm flipV="1">
            <a:off x="9259888" y="4089400"/>
            <a:ext cx="0" cy="131763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Line 149"/>
          <p:cNvSpPr>
            <a:spLocks noChangeShapeType="1"/>
          </p:cNvSpPr>
          <p:nvPr/>
        </p:nvSpPr>
        <p:spPr bwMode="auto">
          <a:xfrm flipV="1">
            <a:off x="9259888" y="3889375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Line 150"/>
          <p:cNvSpPr>
            <a:spLocks noChangeShapeType="1"/>
          </p:cNvSpPr>
          <p:nvPr/>
        </p:nvSpPr>
        <p:spPr bwMode="auto">
          <a:xfrm flipV="1">
            <a:off x="9259888" y="3689350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Line 151"/>
          <p:cNvSpPr>
            <a:spLocks noChangeShapeType="1"/>
          </p:cNvSpPr>
          <p:nvPr/>
        </p:nvSpPr>
        <p:spPr bwMode="auto">
          <a:xfrm flipV="1">
            <a:off x="9259888" y="3489325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152"/>
          <p:cNvSpPr>
            <a:spLocks noChangeShapeType="1"/>
          </p:cNvSpPr>
          <p:nvPr/>
        </p:nvSpPr>
        <p:spPr bwMode="auto">
          <a:xfrm flipV="1">
            <a:off x="9259888" y="329088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Line 153"/>
          <p:cNvSpPr>
            <a:spLocks noChangeShapeType="1"/>
          </p:cNvSpPr>
          <p:nvPr/>
        </p:nvSpPr>
        <p:spPr bwMode="auto">
          <a:xfrm flipV="1">
            <a:off x="9259888" y="3090863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Line 154"/>
          <p:cNvSpPr>
            <a:spLocks noChangeShapeType="1"/>
          </p:cNvSpPr>
          <p:nvPr/>
        </p:nvSpPr>
        <p:spPr bwMode="auto">
          <a:xfrm flipV="1">
            <a:off x="9259888" y="289083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Line 155"/>
          <p:cNvSpPr>
            <a:spLocks noChangeShapeType="1"/>
          </p:cNvSpPr>
          <p:nvPr/>
        </p:nvSpPr>
        <p:spPr bwMode="auto">
          <a:xfrm flipV="1">
            <a:off x="9259888" y="2692400"/>
            <a:ext cx="0" cy="131763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Line 156"/>
          <p:cNvSpPr>
            <a:spLocks noChangeShapeType="1"/>
          </p:cNvSpPr>
          <p:nvPr/>
        </p:nvSpPr>
        <p:spPr bwMode="auto">
          <a:xfrm flipV="1">
            <a:off x="9259888" y="2492375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Line 157"/>
          <p:cNvSpPr>
            <a:spLocks noChangeShapeType="1"/>
          </p:cNvSpPr>
          <p:nvPr/>
        </p:nvSpPr>
        <p:spPr bwMode="auto">
          <a:xfrm flipV="1">
            <a:off x="9259888" y="2292350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Line 158"/>
          <p:cNvSpPr>
            <a:spLocks noChangeShapeType="1"/>
          </p:cNvSpPr>
          <p:nvPr/>
        </p:nvSpPr>
        <p:spPr bwMode="auto">
          <a:xfrm flipV="1">
            <a:off x="9259888" y="2093913"/>
            <a:ext cx="0" cy="131763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Line 159"/>
          <p:cNvSpPr>
            <a:spLocks noChangeShapeType="1"/>
          </p:cNvSpPr>
          <p:nvPr/>
        </p:nvSpPr>
        <p:spPr bwMode="auto">
          <a:xfrm flipV="1">
            <a:off x="9259888" y="189388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Line 160"/>
          <p:cNvSpPr>
            <a:spLocks noChangeShapeType="1"/>
          </p:cNvSpPr>
          <p:nvPr/>
        </p:nvSpPr>
        <p:spPr bwMode="auto">
          <a:xfrm flipV="1">
            <a:off x="9259888" y="1700213"/>
            <a:ext cx="0" cy="12700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Line 161"/>
          <p:cNvSpPr>
            <a:spLocks noChangeShapeType="1"/>
          </p:cNvSpPr>
          <p:nvPr/>
        </p:nvSpPr>
        <p:spPr bwMode="auto">
          <a:xfrm flipV="1">
            <a:off x="9259888" y="1500188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Line 162"/>
          <p:cNvSpPr>
            <a:spLocks noChangeShapeType="1"/>
          </p:cNvSpPr>
          <p:nvPr/>
        </p:nvSpPr>
        <p:spPr bwMode="auto">
          <a:xfrm flipV="1">
            <a:off x="9259888" y="1300163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Line 163"/>
          <p:cNvSpPr>
            <a:spLocks noChangeShapeType="1"/>
          </p:cNvSpPr>
          <p:nvPr/>
        </p:nvSpPr>
        <p:spPr bwMode="auto">
          <a:xfrm flipV="1">
            <a:off x="9259888" y="1101725"/>
            <a:ext cx="0" cy="131763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Line 164"/>
          <p:cNvSpPr>
            <a:spLocks noChangeShapeType="1"/>
          </p:cNvSpPr>
          <p:nvPr/>
        </p:nvSpPr>
        <p:spPr bwMode="auto">
          <a:xfrm flipV="1">
            <a:off x="9259888" y="901700"/>
            <a:ext cx="0" cy="133350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Line 165"/>
          <p:cNvSpPr>
            <a:spLocks noChangeShapeType="1"/>
          </p:cNvSpPr>
          <p:nvPr/>
        </p:nvSpPr>
        <p:spPr bwMode="auto">
          <a:xfrm flipV="1">
            <a:off x="9259888" y="712788"/>
            <a:ext cx="0" cy="122238"/>
          </a:xfrm>
          <a:prstGeom prst="line">
            <a:avLst/>
          </a:prstGeom>
          <a:noFill/>
          <a:ln w="2222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Freeform 166"/>
          <p:cNvSpPr>
            <a:spLocks/>
          </p:cNvSpPr>
          <p:nvPr/>
        </p:nvSpPr>
        <p:spPr bwMode="auto">
          <a:xfrm>
            <a:off x="2547938" y="2214563"/>
            <a:ext cx="7775576" cy="1158875"/>
          </a:xfrm>
          <a:custGeom>
            <a:avLst/>
            <a:gdLst>
              <a:gd name="T0" fmla="*/ 0 w 1403"/>
              <a:gd name="T1" fmla="*/ 209 h 209"/>
              <a:gd name="T2" fmla="*/ 127 w 1403"/>
              <a:gd name="T3" fmla="*/ 198 h 209"/>
              <a:gd name="T4" fmla="*/ 255 w 1403"/>
              <a:gd name="T5" fmla="*/ 156 h 209"/>
              <a:gd name="T6" fmla="*/ 382 w 1403"/>
              <a:gd name="T7" fmla="*/ 109 h 209"/>
              <a:gd name="T8" fmla="*/ 510 w 1403"/>
              <a:gd name="T9" fmla="*/ 64 h 209"/>
              <a:gd name="T10" fmla="*/ 637 w 1403"/>
              <a:gd name="T11" fmla="*/ 36 h 209"/>
              <a:gd name="T12" fmla="*/ 765 w 1403"/>
              <a:gd name="T13" fmla="*/ 30 h 209"/>
              <a:gd name="T14" fmla="*/ 892 w 1403"/>
              <a:gd name="T15" fmla="*/ 17 h 209"/>
              <a:gd name="T16" fmla="*/ 1020 w 1403"/>
              <a:gd name="T17" fmla="*/ 6 h 209"/>
              <a:gd name="T18" fmla="*/ 1147 w 1403"/>
              <a:gd name="T19" fmla="*/ 1 h 209"/>
              <a:gd name="T20" fmla="*/ 1275 w 1403"/>
              <a:gd name="T21" fmla="*/ 0 h 209"/>
              <a:gd name="T22" fmla="*/ 1403 w 1403"/>
              <a:gd name="T23" fmla="*/ 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209">
                <a:moveTo>
                  <a:pt x="0" y="209"/>
                </a:moveTo>
                <a:lnTo>
                  <a:pt x="127" y="198"/>
                </a:lnTo>
                <a:lnTo>
                  <a:pt x="255" y="156"/>
                </a:lnTo>
                <a:lnTo>
                  <a:pt x="382" y="109"/>
                </a:lnTo>
                <a:lnTo>
                  <a:pt x="510" y="64"/>
                </a:lnTo>
                <a:lnTo>
                  <a:pt x="637" y="36"/>
                </a:lnTo>
                <a:lnTo>
                  <a:pt x="765" y="30"/>
                </a:lnTo>
                <a:lnTo>
                  <a:pt x="892" y="17"/>
                </a:lnTo>
                <a:lnTo>
                  <a:pt x="1020" y="6"/>
                </a:lnTo>
                <a:lnTo>
                  <a:pt x="1147" y="1"/>
                </a:lnTo>
                <a:lnTo>
                  <a:pt x="1275" y="0"/>
                </a:lnTo>
                <a:lnTo>
                  <a:pt x="1403" y="5"/>
                </a:lnTo>
              </a:path>
            </a:pathLst>
          </a:custGeom>
          <a:noFill/>
          <a:ln w="222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Oval 167"/>
          <p:cNvSpPr>
            <a:spLocks noChangeArrowheads="1"/>
          </p:cNvSpPr>
          <p:nvPr/>
        </p:nvSpPr>
        <p:spPr bwMode="auto">
          <a:xfrm>
            <a:off x="2498725" y="3324225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Oval 168"/>
          <p:cNvSpPr>
            <a:spLocks noChangeArrowheads="1"/>
          </p:cNvSpPr>
          <p:nvPr/>
        </p:nvSpPr>
        <p:spPr bwMode="auto">
          <a:xfrm>
            <a:off x="3201988" y="3262313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Oval 169"/>
          <p:cNvSpPr>
            <a:spLocks noChangeArrowheads="1"/>
          </p:cNvSpPr>
          <p:nvPr/>
        </p:nvSpPr>
        <p:spPr bwMode="auto">
          <a:xfrm>
            <a:off x="3911600" y="3030538"/>
            <a:ext cx="100013" cy="98425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Oval 170"/>
          <p:cNvSpPr>
            <a:spLocks noChangeArrowheads="1"/>
          </p:cNvSpPr>
          <p:nvPr/>
        </p:nvSpPr>
        <p:spPr bwMode="auto">
          <a:xfrm>
            <a:off x="4614863" y="2768600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Oval 171"/>
          <p:cNvSpPr>
            <a:spLocks noChangeArrowheads="1"/>
          </p:cNvSpPr>
          <p:nvPr/>
        </p:nvSpPr>
        <p:spPr bwMode="auto">
          <a:xfrm>
            <a:off x="5324475" y="2519363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Oval 172"/>
          <p:cNvSpPr>
            <a:spLocks noChangeArrowheads="1"/>
          </p:cNvSpPr>
          <p:nvPr/>
        </p:nvSpPr>
        <p:spPr bwMode="auto">
          <a:xfrm>
            <a:off x="6029325" y="2365375"/>
            <a:ext cx="98425" cy="98425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Oval 173"/>
          <p:cNvSpPr>
            <a:spLocks noChangeArrowheads="1"/>
          </p:cNvSpPr>
          <p:nvPr/>
        </p:nvSpPr>
        <p:spPr bwMode="auto">
          <a:xfrm>
            <a:off x="6737351" y="2332038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Oval 174"/>
          <p:cNvSpPr>
            <a:spLocks noChangeArrowheads="1"/>
          </p:cNvSpPr>
          <p:nvPr/>
        </p:nvSpPr>
        <p:spPr bwMode="auto">
          <a:xfrm>
            <a:off x="7442201" y="2259013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Oval 175"/>
          <p:cNvSpPr>
            <a:spLocks noChangeArrowheads="1"/>
          </p:cNvSpPr>
          <p:nvPr/>
        </p:nvSpPr>
        <p:spPr bwMode="auto">
          <a:xfrm>
            <a:off x="8151813" y="2198688"/>
            <a:ext cx="98425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Oval 176"/>
          <p:cNvSpPr>
            <a:spLocks noChangeArrowheads="1"/>
          </p:cNvSpPr>
          <p:nvPr/>
        </p:nvSpPr>
        <p:spPr bwMode="auto">
          <a:xfrm>
            <a:off x="8855076" y="2170113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Oval 177"/>
          <p:cNvSpPr>
            <a:spLocks noChangeArrowheads="1"/>
          </p:cNvSpPr>
          <p:nvPr/>
        </p:nvSpPr>
        <p:spPr bwMode="auto">
          <a:xfrm>
            <a:off x="9564688" y="2165350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0" name="Oval 178"/>
          <p:cNvSpPr>
            <a:spLocks noChangeArrowheads="1"/>
          </p:cNvSpPr>
          <p:nvPr/>
        </p:nvSpPr>
        <p:spPr bwMode="auto">
          <a:xfrm>
            <a:off x="10274301" y="2192338"/>
            <a:ext cx="98425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Freeform 179"/>
          <p:cNvSpPr>
            <a:spLocks/>
          </p:cNvSpPr>
          <p:nvPr/>
        </p:nvSpPr>
        <p:spPr bwMode="auto">
          <a:xfrm>
            <a:off x="2547938" y="2570163"/>
            <a:ext cx="7775576" cy="654050"/>
          </a:xfrm>
          <a:custGeom>
            <a:avLst/>
            <a:gdLst>
              <a:gd name="T0" fmla="*/ 0 w 1403"/>
              <a:gd name="T1" fmla="*/ 118 h 118"/>
              <a:gd name="T2" fmla="*/ 127 w 1403"/>
              <a:gd name="T3" fmla="*/ 97 h 118"/>
              <a:gd name="T4" fmla="*/ 255 w 1403"/>
              <a:gd name="T5" fmla="*/ 63 h 118"/>
              <a:gd name="T6" fmla="*/ 382 w 1403"/>
              <a:gd name="T7" fmla="*/ 32 h 118"/>
              <a:gd name="T8" fmla="*/ 510 w 1403"/>
              <a:gd name="T9" fmla="*/ 9 h 118"/>
              <a:gd name="T10" fmla="*/ 637 w 1403"/>
              <a:gd name="T11" fmla="*/ 0 h 118"/>
              <a:gd name="T12" fmla="*/ 765 w 1403"/>
              <a:gd name="T13" fmla="*/ 5 h 118"/>
              <a:gd name="T14" fmla="*/ 892 w 1403"/>
              <a:gd name="T15" fmla="*/ 7 h 118"/>
              <a:gd name="T16" fmla="*/ 1020 w 1403"/>
              <a:gd name="T17" fmla="*/ 5 h 118"/>
              <a:gd name="T18" fmla="*/ 1147 w 1403"/>
              <a:gd name="T19" fmla="*/ 6 h 118"/>
              <a:gd name="T20" fmla="*/ 1275 w 1403"/>
              <a:gd name="T21" fmla="*/ 11 h 118"/>
              <a:gd name="T22" fmla="*/ 1403 w 1403"/>
              <a:gd name="T23" fmla="*/ 13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118">
                <a:moveTo>
                  <a:pt x="0" y="118"/>
                </a:moveTo>
                <a:lnTo>
                  <a:pt x="127" y="97"/>
                </a:lnTo>
                <a:lnTo>
                  <a:pt x="255" y="63"/>
                </a:lnTo>
                <a:lnTo>
                  <a:pt x="382" y="32"/>
                </a:lnTo>
                <a:lnTo>
                  <a:pt x="510" y="9"/>
                </a:lnTo>
                <a:lnTo>
                  <a:pt x="637" y="0"/>
                </a:lnTo>
                <a:lnTo>
                  <a:pt x="765" y="5"/>
                </a:lnTo>
                <a:lnTo>
                  <a:pt x="892" y="7"/>
                </a:lnTo>
                <a:lnTo>
                  <a:pt x="1020" y="5"/>
                </a:lnTo>
                <a:lnTo>
                  <a:pt x="1147" y="6"/>
                </a:lnTo>
                <a:lnTo>
                  <a:pt x="1275" y="11"/>
                </a:lnTo>
                <a:lnTo>
                  <a:pt x="1403" y="13"/>
                </a:lnTo>
              </a:path>
            </a:pathLst>
          </a:cu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" name="Oval 180"/>
          <p:cNvSpPr>
            <a:spLocks noChangeArrowheads="1"/>
          </p:cNvSpPr>
          <p:nvPr/>
        </p:nvSpPr>
        <p:spPr bwMode="auto">
          <a:xfrm>
            <a:off x="2498725" y="3173413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Oval 181"/>
          <p:cNvSpPr>
            <a:spLocks noChangeArrowheads="1"/>
          </p:cNvSpPr>
          <p:nvPr/>
        </p:nvSpPr>
        <p:spPr bwMode="auto">
          <a:xfrm>
            <a:off x="3201988" y="3057525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Oval 182"/>
          <p:cNvSpPr>
            <a:spLocks noChangeArrowheads="1"/>
          </p:cNvSpPr>
          <p:nvPr/>
        </p:nvSpPr>
        <p:spPr bwMode="auto">
          <a:xfrm>
            <a:off x="3911600" y="2868613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Oval 183"/>
          <p:cNvSpPr>
            <a:spLocks noChangeArrowheads="1"/>
          </p:cNvSpPr>
          <p:nvPr/>
        </p:nvSpPr>
        <p:spPr bwMode="auto">
          <a:xfrm>
            <a:off x="4614863" y="2697163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6" name="Oval 184"/>
          <p:cNvSpPr>
            <a:spLocks noChangeArrowheads="1"/>
          </p:cNvSpPr>
          <p:nvPr/>
        </p:nvSpPr>
        <p:spPr bwMode="auto">
          <a:xfrm>
            <a:off x="5324475" y="2570163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Oval 185"/>
          <p:cNvSpPr>
            <a:spLocks noChangeArrowheads="1"/>
          </p:cNvSpPr>
          <p:nvPr/>
        </p:nvSpPr>
        <p:spPr bwMode="auto">
          <a:xfrm>
            <a:off x="6029325" y="2519363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8" name="Oval 186"/>
          <p:cNvSpPr>
            <a:spLocks noChangeArrowheads="1"/>
          </p:cNvSpPr>
          <p:nvPr/>
        </p:nvSpPr>
        <p:spPr bwMode="auto">
          <a:xfrm>
            <a:off x="6737351" y="2547938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Oval 187"/>
          <p:cNvSpPr>
            <a:spLocks noChangeArrowheads="1"/>
          </p:cNvSpPr>
          <p:nvPr/>
        </p:nvSpPr>
        <p:spPr bwMode="auto">
          <a:xfrm>
            <a:off x="7442201" y="2559050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Oval 188"/>
          <p:cNvSpPr>
            <a:spLocks noChangeArrowheads="1"/>
          </p:cNvSpPr>
          <p:nvPr/>
        </p:nvSpPr>
        <p:spPr bwMode="auto">
          <a:xfrm>
            <a:off x="8151813" y="2547938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Oval 189"/>
          <p:cNvSpPr>
            <a:spLocks noChangeArrowheads="1"/>
          </p:cNvSpPr>
          <p:nvPr/>
        </p:nvSpPr>
        <p:spPr bwMode="auto">
          <a:xfrm>
            <a:off x="8855076" y="2552700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2" name="Oval 190"/>
          <p:cNvSpPr>
            <a:spLocks noChangeArrowheads="1"/>
          </p:cNvSpPr>
          <p:nvPr/>
        </p:nvSpPr>
        <p:spPr bwMode="auto">
          <a:xfrm>
            <a:off x="9564688" y="2581275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3" name="Oval 191"/>
          <p:cNvSpPr>
            <a:spLocks noChangeArrowheads="1"/>
          </p:cNvSpPr>
          <p:nvPr/>
        </p:nvSpPr>
        <p:spPr bwMode="auto">
          <a:xfrm>
            <a:off x="10274301" y="2592388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4" name="Freeform 192"/>
          <p:cNvSpPr>
            <a:spLocks/>
          </p:cNvSpPr>
          <p:nvPr/>
        </p:nvSpPr>
        <p:spPr bwMode="auto">
          <a:xfrm>
            <a:off x="2547938" y="3201988"/>
            <a:ext cx="7775576" cy="215900"/>
          </a:xfrm>
          <a:custGeom>
            <a:avLst/>
            <a:gdLst>
              <a:gd name="T0" fmla="*/ 0 w 1403"/>
              <a:gd name="T1" fmla="*/ 31 h 39"/>
              <a:gd name="T2" fmla="*/ 127 w 1403"/>
              <a:gd name="T3" fmla="*/ 10 h 39"/>
              <a:gd name="T4" fmla="*/ 255 w 1403"/>
              <a:gd name="T5" fmla="*/ 0 h 39"/>
              <a:gd name="T6" fmla="*/ 382 w 1403"/>
              <a:gd name="T7" fmla="*/ 0 h 39"/>
              <a:gd name="T8" fmla="*/ 510 w 1403"/>
              <a:gd name="T9" fmla="*/ 5 h 39"/>
              <a:gd name="T10" fmla="*/ 637 w 1403"/>
              <a:gd name="T11" fmla="*/ 9 h 39"/>
              <a:gd name="T12" fmla="*/ 765 w 1403"/>
              <a:gd name="T13" fmla="*/ 13 h 39"/>
              <a:gd name="T14" fmla="*/ 892 w 1403"/>
              <a:gd name="T15" fmla="*/ 22 h 39"/>
              <a:gd name="T16" fmla="*/ 1020 w 1403"/>
              <a:gd name="T17" fmla="*/ 27 h 39"/>
              <a:gd name="T18" fmla="*/ 1147 w 1403"/>
              <a:gd name="T19" fmla="*/ 32 h 39"/>
              <a:gd name="T20" fmla="*/ 1275 w 1403"/>
              <a:gd name="T21" fmla="*/ 35 h 39"/>
              <a:gd name="T22" fmla="*/ 1403 w 1403"/>
              <a:gd name="T2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39">
                <a:moveTo>
                  <a:pt x="0" y="31"/>
                </a:moveTo>
                <a:lnTo>
                  <a:pt x="127" y="10"/>
                </a:lnTo>
                <a:lnTo>
                  <a:pt x="255" y="0"/>
                </a:lnTo>
                <a:lnTo>
                  <a:pt x="382" y="0"/>
                </a:lnTo>
                <a:lnTo>
                  <a:pt x="510" y="5"/>
                </a:lnTo>
                <a:lnTo>
                  <a:pt x="637" y="9"/>
                </a:lnTo>
                <a:lnTo>
                  <a:pt x="765" y="13"/>
                </a:lnTo>
                <a:lnTo>
                  <a:pt x="892" y="22"/>
                </a:lnTo>
                <a:lnTo>
                  <a:pt x="1020" y="27"/>
                </a:lnTo>
                <a:lnTo>
                  <a:pt x="1147" y="32"/>
                </a:lnTo>
                <a:lnTo>
                  <a:pt x="1275" y="35"/>
                </a:lnTo>
                <a:lnTo>
                  <a:pt x="1403" y="39"/>
                </a:lnTo>
              </a:path>
            </a:pathLst>
          </a:custGeom>
          <a:noFill/>
          <a:ln w="222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Oval 193"/>
          <p:cNvSpPr>
            <a:spLocks noChangeArrowheads="1"/>
          </p:cNvSpPr>
          <p:nvPr/>
        </p:nvSpPr>
        <p:spPr bwMode="auto">
          <a:xfrm>
            <a:off x="2498725" y="3324225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6" name="Oval 194"/>
          <p:cNvSpPr>
            <a:spLocks noChangeArrowheads="1"/>
          </p:cNvSpPr>
          <p:nvPr/>
        </p:nvSpPr>
        <p:spPr bwMode="auto">
          <a:xfrm>
            <a:off x="3201988" y="3206750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7" name="Oval 195"/>
          <p:cNvSpPr>
            <a:spLocks noChangeArrowheads="1"/>
          </p:cNvSpPr>
          <p:nvPr/>
        </p:nvSpPr>
        <p:spPr bwMode="auto">
          <a:xfrm>
            <a:off x="3911600" y="3151188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8" name="Oval 196"/>
          <p:cNvSpPr>
            <a:spLocks noChangeArrowheads="1"/>
          </p:cNvSpPr>
          <p:nvPr/>
        </p:nvSpPr>
        <p:spPr bwMode="auto">
          <a:xfrm>
            <a:off x="4614863" y="3151188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Oval 197"/>
          <p:cNvSpPr>
            <a:spLocks noChangeArrowheads="1"/>
          </p:cNvSpPr>
          <p:nvPr/>
        </p:nvSpPr>
        <p:spPr bwMode="auto">
          <a:xfrm>
            <a:off x="5324475" y="3179763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Oval 198"/>
          <p:cNvSpPr>
            <a:spLocks noChangeArrowheads="1"/>
          </p:cNvSpPr>
          <p:nvPr/>
        </p:nvSpPr>
        <p:spPr bwMode="auto">
          <a:xfrm>
            <a:off x="6029325" y="3201988"/>
            <a:ext cx="98425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Oval 199"/>
          <p:cNvSpPr>
            <a:spLocks noChangeArrowheads="1"/>
          </p:cNvSpPr>
          <p:nvPr/>
        </p:nvSpPr>
        <p:spPr bwMode="auto">
          <a:xfrm>
            <a:off x="6737351" y="3224213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Oval 200"/>
          <p:cNvSpPr>
            <a:spLocks noChangeArrowheads="1"/>
          </p:cNvSpPr>
          <p:nvPr/>
        </p:nvSpPr>
        <p:spPr bwMode="auto">
          <a:xfrm>
            <a:off x="7442201" y="3273425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Oval 201"/>
          <p:cNvSpPr>
            <a:spLocks noChangeArrowheads="1"/>
          </p:cNvSpPr>
          <p:nvPr/>
        </p:nvSpPr>
        <p:spPr bwMode="auto">
          <a:xfrm>
            <a:off x="8151813" y="3302000"/>
            <a:ext cx="98425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Oval 202"/>
          <p:cNvSpPr>
            <a:spLocks noChangeArrowheads="1"/>
          </p:cNvSpPr>
          <p:nvPr/>
        </p:nvSpPr>
        <p:spPr bwMode="auto">
          <a:xfrm>
            <a:off x="8855076" y="3328988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Oval 203"/>
          <p:cNvSpPr>
            <a:spLocks noChangeArrowheads="1"/>
          </p:cNvSpPr>
          <p:nvPr/>
        </p:nvSpPr>
        <p:spPr bwMode="auto">
          <a:xfrm>
            <a:off x="9564688" y="3346450"/>
            <a:ext cx="100013" cy="98425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Oval 204"/>
          <p:cNvSpPr>
            <a:spLocks noChangeArrowheads="1"/>
          </p:cNvSpPr>
          <p:nvPr/>
        </p:nvSpPr>
        <p:spPr bwMode="auto">
          <a:xfrm>
            <a:off x="10274301" y="3368675"/>
            <a:ext cx="98425" cy="98425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Freeform 205"/>
          <p:cNvSpPr>
            <a:spLocks/>
          </p:cNvSpPr>
          <p:nvPr/>
        </p:nvSpPr>
        <p:spPr bwMode="auto">
          <a:xfrm>
            <a:off x="2547938" y="4232275"/>
            <a:ext cx="7775576" cy="204788"/>
          </a:xfrm>
          <a:custGeom>
            <a:avLst/>
            <a:gdLst>
              <a:gd name="T0" fmla="*/ 0 w 1403"/>
              <a:gd name="T1" fmla="*/ 0 h 37"/>
              <a:gd name="T2" fmla="*/ 127 w 1403"/>
              <a:gd name="T3" fmla="*/ 1 h 37"/>
              <a:gd name="T4" fmla="*/ 255 w 1403"/>
              <a:gd name="T5" fmla="*/ 1 h 37"/>
              <a:gd name="T6" fmla="*/ 382 w 1403"/>
              <a:gd name="T7" fmla="*/ 4 h 37"/>
              <a:gd name="T8" fmla="*/ 510 w 1403"/>
              <a:gd name="T9" fmla="*/ 11 h 37"/>
              <a:gd name="T10" fmla="*/ 637 w 1403"/>
              <a:gd name="T11" fmla="*/ 15 h 37"/>
              <a:gd name="T12" fmla="*/ 765 w 1403"/>
              <a:gd name="T13" fmla="*/ 19 h 37"/>
              <a:gd name="T14" fmla="*/ 892 w 1403"/>
              <a:gd name="T15" fmla="*/ 29 h 37"/>
              <a:gd name="T16" fmla="*/ 1020 w 1403"/>
              <a:gd name="T17" fmla="*/ 33 h 37"/>
              <a:gd name="T18" fmla="*/ 1147 w 1403"/>
              <a:gd name="T19" fmla="*/ 34 h 37"/>
              <a:gd name="T20" fmla="*/ 1275 w 1403"/>
              <a:gd name="T21" fmla="*/ 35 h 37"/>
              <a:gd name="T22" fmla="*/ 1403 w 1403"/>
              <a:gd name="T2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37">
                <a:moveTo>
                  <a:pt x="0" y="0"/>
                </a:moveTo>
                <a:lnTo>
                  <a:pt x="127" y="1"/>
                </a:lnTo>
                <a:lnTo>
                  <a:pt x="255" y="1"/>
                </a:lnTo>
                <a:lnTo>
                  <a:pt x="382" y="4"/>
                </a:lnTo>
                <a:lnTo>
                  <a:pt x="510" y="11"/>
                </a:lnTo>
                <a:lnTo>
                  <a:pt x="637" y="15"/>
                </a:lnTo>
                <a:lnTo>
                  <a:pt x="765" y="19"/>
                </a:lnTo>
                <a:lnTo>
                  <a:pt x="892" y="29"/>
                </a:lnTo>
                <a:lnTo>
                  <a:pt x="1020" y="33"/>
                </a:lnTo>
                <a:lnTo>
                  <a:pt x="1147" y="34"/>
                </a:lnTo>
                <a:lnTo>
                  <a:pt x="1275" y="35"/>
                </a:lnTo>
                <a:lnTo>
                  <a:pt x="1403" y="37"/>
                </a:lnTo>
              </a:path>
            </a:pathLst>
          </a:cu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Oval 206"/>
          <p:cNvSpPr>
            <a:spLocks noChangeArrowheads="1"/>
          </p:cNvSpPr>
          <p:nvPr/>
        </p:nvSpPr>
        <p:spPr bwMode="auto">
          <a:xfrm>
            <a:off x="2498725" y="4183063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Oval 207"/>
          <p:cNvSpPr>
            <a:spLocks noChangeArrowheads="1"/>
          </p:cNvSpPr>
          <p:nvPr/>
        </p:nvSpPr>
        <p:spPr bwMode="auto">
          <a:xfrm>
            <a:off x="3201988" y="4187825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Oval 208"/>
          <p:cNvSpPr>
            <a:spLocks noChangeArrowheads="1"/>
          </p:cNvSpPr>
          <p:nvPr/>
        </p:nvSpPr>
        <p:spPr bwMode="auto">
          <a:xfrm>
            <a:off x="3911600" y="4187825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Oval 209"/>
          <p:cNvSpPr>
            <a:spLocks noChangeArrowheads="1"/>
          </p:cNvSpPr>
          <p:nvPr/>
        </p:nvSpPr>
        <p:spPr bwMode="auto">
          <a:xfrm>
            <a:off x="4614863" y="4205288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Oval 210"/>
          <p:cNvSpPr>
            <a:spLocks noChangeArrowheads="1"/>
          </p:cNvSpPr>
          <p:nvPr/>
        </p:nvSpPr>
        <p:spPr bwMode="auto">
          <a:xfrm>
            <a:off x="5324475" y="4243388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Oval 211"/>
          <p:cNvSpPr>
            <a:spLocks noChangeArrowheads="1"/>
          </p:cNvSpPr>
          <p:nvPr/>
        </p:nvSpPr>
        <p:spPr bwMode="auto">
          <a:xfrm>
            <a:off x="6029325" y="4265613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Oval 212"/>
          <p:cNvSpPr>
            <a:spLocks noChangeArrowheads="1"/>
          </p:cNvSpPr>
          <p:nvPr/>
        </p:nvSpPr>
        <p:spPr bwMode="auto">
          <a:xfrm>
            <a:off x="6737351" y="4287838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Oval 213"/>
          <p:cNvSpPr>
            <a:spLocks noChangeArrowheads="1"/>
          </p:cNvSpPr>
          <p:nvPr/>
        </p:nvSpPr>
        <p:spPr bwMode="auto">
          <a:xfrm>
            <a:off x="7442201" y="4343400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6" name="Oval 214"/>
          <p:cNvSpPr>
            <a:spLocks noChangeArrowheads="1"/>
          </p:cNvSpPr>
          <p:nvPr/>
        </p:nvSpPr>
        <p:spPr bwMode="auto">
          <a:xfrm>
            <a:off x="8151813" y="4365625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Oval 215"/>
          <p:cNvSpPr>
            <a:spLocks noChangeArrowheads="1"/>
          </p:cNvSpPr>
          <p:nvPr/>
        </p:nvSpPr>
        <p:spPr bwMode="auto">
          <a:xfrm>
            <a:off x="8855076" y="4371975"/>
            <a:ext cx="100013" cy="98425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Oval 216"/>
          <p:cNvSpPr>
            <a:spLocks noChangeArrowheads="1"/>
          </p:cNvSpPr>
          <p:nvPr/>
        </p:nvSpPr>
        <p:spPr bwMode="auto">
          <a:xfrm>
            <a:off x="9564688" y="4376738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Oval 217"/>
          <p:cNvSpPr>
            <a:spLocks noChangeArrowheads="1"/>
          </p:cNvSpPr>
          <p:nvPr/>
        </p:nvSpPr>
        <p:spPr bwMode="auto">
          <a:xfrm>
            <a:off x="10274301" y="4387850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Line 218"/>
          <p:cNvSpPr>
            <a:spLocks noChangeShapeType="1"/>
          </p:cNvSpPr>
          <p:nvPr/>
        </p:nvSpPr>
        <p:spPr bwMode="auto">
          <a:xfrm flipV="1">
            <a:off x="2398713" y="7127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Line 219"/>
          <p:cNvSpPr>
            <a:spLocks noChangeShapeType="1"/>
          </p:cNvSpPr>
          <p:nvPr/>
        </p:nvSpPr>
        <p:spPr bwMode="auto">
          <a:xfrm flipH="1">
            <a:off x="2309813" y="56689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2" name="Rectangle 220"/>
          <p:cNvSpPr>
            <a:spLocks noChangeArrowheads="1"/>
          </p:cNvSpPr>
          <p:nvPr/>
        </p:nvSpPr>
        <p:spPr bwMode="auto">
          <a:xfrm rot="16200000">
            <a:off x="1970088" y="5443537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50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93" name="Line 221"/>
          <p:cNvSpPr>
            <a:spLocks noChangeShapeType="1"/>
          </p:cNvSpPr>
          <p:nvPr/>
        </p:nvSpPr>
        <p:spPr bwMode="auto">
          <a:xfrm flipH="1">
            <a:off x="2309813" y="4465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4" name="Rectangle 222"/>
          <p:cNvSpPr>
            <a:spLocks noChangeArrowheads="1"/>
          </p:cNvSpPr>
          <p:nvPr/>
        </p:nvSpPr>
        <p:spPr bwMode="auto">
          <a:xfrm rot="16200000">
            <a:off x="1970088" y="4240212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60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95" name="Line 223"/>
          <p:cNvSpPr>
            <a:spLocks noChangeShapeType="1"/>
          </p:cNvSpPr>
          <p:nvPr/>
        </p:nvSpPr>
        <p:spPr bwMode="auto">
          <a:xfrm flipH="1">
            <a:off x="2309813" y="326231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Rectangle 224"/>
          <p:cNvSpPr>
            <a:spLocks noChangeArrowheads="1"/>
          </p:cNvSpPr>
          <p:nvPr/>
        </p:nvSpPr>
        <p:spPr bwMode="auto">
          <a:xfrm rot="16200000">
            <a:off x="1970088" y="3038475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70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97" name="Line 225"/>
          <p:cNvSpPr>
            <a:spLocks noChangeShapeType="1"/>
          </p:cNvSpPr>
          <p:nvPr/>
        </p:nvSpPr>
        <p:spPr bwMode="auto">
          <a:xfrm flipH="1">
            <a:off x="2309813" y="20605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8" name="Rectangle 226"/>
          <p:cNvSpPr>
            <a:spLocks noChangeArrowheads="1"/>
          </p:cNvSpPr>
          <p:nvPr/>
        </p:nvSpPr>
        <p:spPr bwMode="auto">
          <a:xfrm rot="16200000">
            <a:off x="1970088" y="183515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80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99" name="Line 227"/>
          <p:cNvSpPr>
            <a:spLocks noChangeShapeType="1"/>
          </p:cNvSpPr>
          <p:nvPr/>
        </p:nvSpPr>
        <p:spPr bwMode="auto">
          <a:xfrm flipH="1">
            <a:off x="2309813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0" name="Rectangle 228"/>
          <p:cNvSpPr>
            <a:spLocks noChangeArrowheads="1"/>
          </p:cNvSpPr>
          <p:nvPr/>
        </p:nvSpPr>
        <p:spPr bwMode="auto">
          <a:xfrm rot="16200000">
            <a:off x="1970088" y="630237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90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01" name="Rectangle 229"/>
          <p:cNvSpPr>
            <a:spLocks noChangeArrowheads="1"/>
          </p:cNvSpPr>
          <p:nvPr/>
        </p:nvSpPr>
        <p:spPr bwMode="auto">
          <a:xfrm rot="16200000">
            <a:off x="698637" y="2999988"/>
            <a:ext cx="22698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prstClr val="black"/>
                </a:solidFill>
                <a:cs typeface="Arial" pitchFamily="34" charset="0"/>
              </a:rPr>
              <a:t>Mean </a:t>
            </a:r>
            <a:r>
              <a:rPr lang="en-US" dirty="0" smtClean="0">
                <a:solidFill>
                  <a:prstClr val="black"/>
                </a:solidFill>
                <a:cs typeface="Arial" pitchFamily="34" charset="0"/>
              </a:rPr>
              <a:t>Percentile Rank</a:t>
            </a:r>
            <a:endParaRPr lang="en-US" altLang="en-US" sz="1600" dirty="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02" name="Line 230"/>
          <p:cNvSpPr>
            <a:spLocks noChangeShapeType="1"/>
          </p:cNvSpPr>
          <p:nvPr/>
        </p:nvSpPr>
        <p:spPr bwMode="auto">
          <a:xfrm>
            <a:off x="2398713" y="5818188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3" name="Line 231"/>
          <p:cNvSpPr>
            <a:spLocks noChangeShapeType="1"/>
          </p:cNvSpPr>
          <p:nvPr/>
        </p:nvSpPr>
        <p:spPr bwMode="auto">
          <a:xfrm>
            <a:off x="2547938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4" name="Rectangle 232"/>
          <p:cNvSpPr>
            <a:spLocks noChangeArrowheads="1"/>
          </p:cNvSpPr>
          <p:nvPr/>
        </p:nvSpPr>
        <p:spPr bwMode="auto">
          <a:xfrm>
            <a:off x="2420938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25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05" name="Line 233"/>
          <p:cNvSpPr>
            <a:spLocks noChangeShapeType="1"/>
          </p:cNvSpPr>
          <p:nvPr/>
        </p:nvSpPr>
        <p:spPr bwMode="auto">
          <a:xfrm>
            <a:off x="39624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6" name="Rectangle 234"/>
          <p:cNvSpPr>
            <a:spLocks noChangeArrowheads="1"/>
          </p:cNvSpPr>
          <p:nvPr/>
        </p:nvSpPr>
        <p:spPr bwMode="auto">
          <a:xfrm>
            <a:off x="3833813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27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07" name="Line 235"/>
          <p:cNvSpPr>
            <a:spLocks noChangeShapeType="1"/>
          </p:cNvSpPr>
          <p:nvPr/>
        </p:nvSpPr>
        <p:spPr bwMode="auto">
          <a:xfrm>
            <a:off x="5375275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236"/>
          <p:cNvSpPr>
            <a:spLocks noChangeArrowheads="1"/>
          </p:cNvSpPr>
          <p:nvPr/>
        </p:nvSpPr>
        <p:spPr bwMode="auto">
          <a:xfrm>
            <a:off x="5246688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29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09" name="Line 237"/>
          <p:cNvSpPr>
            <a:spLocks noChangeShapeType="1"/>
          </p:cNvSpPr>
          <p:nvPr/>
        </p:nvSpPr>
        <p:spPr bwMode="auto">
          <a:xfrm>
            <a:off x="67881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Rectangle 238"/>
          <p:cNvSpPr>
            <a:spLocks noChangeArrowheads="1"/>
          </p:cNvSpPr>
          <p:nvPr/>
        </p:nvSpPr>
        <p:spPr bwMode="auto">
          <a:xfrm>
            <a:off x="6661151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31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11" name="Line 239"/>
          <p:cNvSpPr>
            <a:spLocks noChangeShapeType="1"/>
          </p:cNvSpPr>
          <p:nvPr/>
        </p:nvSpPr>
        <p:spPr bwMode="auto">
          <a:xfrm>
            <a:off x="8201026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2" name="Rectangle 240"/>
          <p:cNvSpPr>
            <a:spLocks noChangeArrowheads="1"/>
          </p:cNvSpPr>
          <p:nvPr/>
        </p:nvSpPr>
        <p:spPr bwMode="auto">
          <a:xfrm>
            <a:off x="8074026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33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13" name="Line 241"/>
          <p:cNvSpPr>
            <a:spLocks noChangeShapeType="1"/>
          </p:cNvSpPr>
          <p:nvPr/>
        </p:nvSpPr>
        <p:spPr bwMode="auto">
          <a:xfrm>
            <a:off x="961390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" name="Rectangle 242"/>
          <p:cNvSpPr>
            <a:spLocks noChangeArrowheads="1"/>
          </p:cNvSpPr>
          <p:nvPr/>
        </p:nvSpPr>
        <p:spPr bwMode="auto">
          <a:xfrm>
            <a:off x="9486901" y="5956300"/>
            <a:ext cx="37147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35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15" name="Rectangle 243"/>
          <p:cNvSpPr>
            <a:spLocks noChangeArrowheads="1"/>
          </p:cNvSpPr>
          <p:nvPr/>
        </p:nvSpPr>
        <p:spPr bwMode="auto">
          <a:xfrm>
            <a:off x="4941888" y="6249988"/>
            <a:ext cx="32258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Age of Income Measurement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16" name="Line 245"/>
          <p:cNvSpPr>
            <a:spLocks noChangeShapeType="1"/>
          </p:cNvSpPr>
          <p:nvPr/>
        </p:nvSpPr>
        <p:spPr bwMode="auto">
          <a:xfrm>
            <a:off x="2498725" y="1023937"/>
            <a:ext cx="863600" cy="0"/>
          </a:xfrm>
          <a:prstGeom prst="line">
            <a:avLst/>
          </a:prstGeom>
          <a:noFill/>
          <a:ln w="222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Oval 246"/>
          <p:cNvSpPr>
            <a:spLocks noChangeArrowheads="1"/>
          </p:cNvSpPr>
          <p:nvPr/>
        </p:nvSpPr>
        <p:spPr bwMode="auto">
          <a:xfrm>
            <a:off x="2881313" y="973137"/>
            <a:ext cx="100013" cy="100013"/>
          </a:xfrm>
          <a:prstGeom prst="ellipse">
            <a:avLst/>
          </a:prstGeom>
          <a:solidFill>
            <a:srgbClr val="1A476F"/>
          </a:solidFill>
          <a:ln w="22225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8" name="Line 247"/>
          <p:cNvSpPr>
            <a:spLocks noChangeShapeType="1"/>
          </p:cNvSpPr>
          <p:nvPr/>
        </p:nvSpPr>
        <p:spPr bwMode="auto">
          <a:xfrm>
            <a:off x="2498725" y="1350962"/>
            <a:ext cx="863600" cy="0"/>
          </a:xfrm>
          <a:prstGeom prst="line">
            <a:avLst/>
          </a:pr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9" name="Oval 248"/>
          <p:cNvSpPr>
            <a:spLocks noChangeArrowheads="1"/>
          </p:cNvSpPr>
          <p:nvPr/>
        </p:nvSpPr>
        <p:spPr bwMode="auto">
          <a:xfrm>
            <a:off x="2881313" y="1300162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0" name="Line 249"/>
          <p:cNvSpPr>
            <a:spLocks noChangeShapeType="1"/>
          </p:cNvSpPr>
          <p:nvPr/>
        </p:nvSpPr>
        <p:spPr bwMode="auto">
          <a:xfrm>
            <a:off x="2498725" y="1671637"/>
            <a:ext cx="863600" cy="0"/>
          </a:xfrm>
          <a:prstGeom prst="line">
            <a:avLst/>
          </a:prstGeom>
          <a:noFill/>
          <a:ln w="222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1" name="Oval 250"/>
          <p:cNvSpPr>
            <a:spLocks noChangeArrowheads="1"/>
          </p:cNvSpPr>
          <p:nvPr/>
        </p:nvSpPr>
        <p:spPr bwMode="auto">
          <a:xfrm>
            <a:off x="2881313" y="1622425"/>
            <a:ext cx="100013" cy="100013"/>
          </a:xfrm>
          <a:prstGeom prst="ellipse">
            <a:avLst/>
          </a:prstGeom>
          <a:solidFill>
            <a:srgbClr val="55752F"/>
          </a:solidFill>
          <a:ln w="22225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2" name="Line 251"/>
          <p:cNvSpPr>
            <a:spLocks noChangeShapeType="1"/>
          </p:cNvSpPr>
          <p:nvPr/>
        </p:nvSpPr>
        <p:spPr bwMode="auto">
          <a:xfrm>
            <a:off x="2498725" y="1993900"/>
            <a:ext cx="863600" cy="0"/>
          </a:xfrm>
          <a:prstGeom prst="line">
            <a:avLst/>
          </a:pr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3" name="Oval 252"/>
          <p:cNvSpPr>
            <a:spLocks noChangeArrowheads="1"/>
          </p:cNvSpPr>
          <p:nvPr/>
        </p:nvSpPr>
        <p:spPr bwMode="auto">
          <a:xfrm>
            <a:off x="2881313" y="1943100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4" name="Rectangle 253"/>
          <p:cNvSpPr>
            <a:spLocks noChangeArrowheads="1"/>
          </p:cNvSpPr>
          <p:nvPr/>
        </p:nvSpPr>
        <p:spPr bwMode="auto">
          <a:xfrm>
            <a:off x="3502025" y="906462"/>
            <a:ext cx="9525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Ivy Plus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25" name="Rectangle 254"/>
          <p:cNvSpPr>
            <a:spLocks noChangeArrowheads="1"/>
          </p:cNvSpPr>
          <p:nvPr/>
        </p:nvSpPr>
        <p:spPr bwMode="auto">
          <a:xfrm>
            <a:off x="3502025" y="1228725"/>
            <a:ext cx="1246188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Other Elite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26" name="Rectangle 255"/>
          <p:cNvSpPr>
            <a:spLocks noChangeArrowheads="1"/>
          </p:cNvSpPr>
          <p:nvPr/>
        </p:nvSpPr>
        <p:spPr bwMode="auto">
          <a:xfrm>
            <a:off x="3502025" y="1549400"/>
            <a:ext cx="1862138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Other Four-Year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27" name="Rectangle 256"/>
          <p:cNvSpPr>
            <a:spLocks noChangeArrowheads="1"/>
          </p:cNvSpPr>
          <p:nvPr/>
        </p:nvSpPr>
        <p:spPr bwMode="auto">
          <a:xfrm>
            <a:off x="3502025" y="1876425"/>
            <a:ext cx="115252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Two-Year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28" name="Rectangle 257"/>
          <p:cNvSpPr>
            <a:spLocks noChangeArrowheads="1"/>
          </p:cNvSpPr>
          <p:nvPr/>
        </p:nvSpPr>
        <p:spPr bwMode="auto">
          <a:xfrm>
            <a:off x="6389688" y="303213"/>
            <a:ext cx="238125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129" name="Rectangle 461"/>
          <p:cNvSpPr>
            <a:spLocks noChangeArrowheads="1"/>
          </p:cNvSpPr>
          <p:nvPr/>
        </p:nvSpPr>
        <p:spPr bwMode="auto">
          <a:xfrm>
            <a:off x="9377363" y="4748212"/>
            <a:ext cx="11953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1600" kern="0" dirty="0">
                <a:solidFill>
                  <a:srgbClr val="000000"/>
                </a:solidFill>
                <a:cs typeface="Arial" pitchFamily="34" charset="0"/>
              </a:rPr>
              <a:t>Cannot Link Children to Parents</a:t>
            </a:r>
          </a:p>
        </p:txBody>
      </p:sp>
      <p:sp>
        <p:nvSpPr>
          <p:cNvPr id="130" name="TextBox 92"/>
          <p:cNvSpPr txBox="1"/>
          <p:nvPr/>
        </p:nvSpPr>
        <p:spPr>
          <a:xfrm>
            <a:off x="1528896" y="164068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  <a:cs typeface="Arial"/>
              </a:rPr>
              <a:t>Mean Child Rank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vs. Age at Income Measurement, </a:t>
            </a:r>
            <a:r>
              <a:rPr lang="en-US" b="1" dirty="0">
                <a:solidFill>
                  <a:srgbClr val="1E2D53"/>
                </a:solidFill>
                <a:latin typeface="Arial"/>
                <a:cs typeface="Arial"/>
              </a:rPr>
              <a:t>By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College</a:t>
            </a:r>
            <a:r>
              <a:rPr lang="en-US" b="1" dirty="0">
                <a:solidFill>
                  <a:srgbClr val="1E2D53"/>
                </a:solidFill>
                <a:latin typeface="Arial"/>
                <a:cs typeface="Arial"/>
              </a:rPr>
              <a:t> Tier</a:t>
            </a:r>
            <a:endParaRPr lang="en-US" dirty="0">
              <a:solidFill>
                <a:srgbClr val="1E2D53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1366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6" name="Rectangle 6"/>
          <p:cNvSpPr>
            <a:spLocks noChangeArrowheads="1"/>
          </p:cNvSpPr>
          <p:nvPr/>
        </p:nvSpPr>
        <p:spPr bwMode="auto">
          <a:xfrm>
            <a:off x="1519290" y="260355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1" name="Rectangle 181"/>
          <p:cNvSpPr>
            <a:spLocks noChangeArrowheads="1"/>
          </p:cNvSpPr>
          <p:nvPr/>
        </p:nvSpPr>
        <p:spPr bwMode="auto">
          <a:xfrm>
            <a:off x="6200774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24" name="AutoShape 3"/>
          <p:cNvSpPr>
            <a:spLocks noChangeAspect="1" noChangeArrowheads="1" noTextEdit="1"/>
          </p:cNvSpPr>
          <p:nvPr/>
        </p:nvSpPr>
        <p:spPr bwMode="auto">
          <a:xfrm>
            <a:off x="1519292" y="255593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5" name="Rectangle 5"/>
          <p:cNvSpPr>
            <a:spLocks noChangeArrowheads="1"/>
          </p:cNvSpPr>
          <p:nvPr/>
        </p:nvSpPr>
        <p:spPr bwMode="auto">
          <a:xfrm>
            <a:off x="1514526" y="2508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7" name="Rectangle 7"/>
          <p:cNvSpPr>
            <a:spLocks noChangeArrowheads="1"/>
          </p:cNvSpPr>
          <p:nvPr/>
        </p:nvSpPr>
        <p:spPr bwMode="auto">
          <a:xfrm>
            <a:off x="2024063" y="865188"/>
            <a:ext cx="8434388" cy="5105400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8" name="Line 8"/>
          <p:cNvSpPr>
            <a:spLocks noChangeShapeType="1"/>
          </p:cNvSpPr>
          <p:nvPr/>
        </p:nvSpPr>
        <p:spPr bwMode="auto">
          <a:xfrm flipV="1">
            <a:off x="2882899" y="58770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1524000" y="41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  <a:cs typeface="Arial"/>
              </a:rPr>
              <a:t>Distribution of Children’s Individual Labor Earnings at Age 34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1E2D53"/>
                </a:solidFill>
                <a:latin typeface="Arial"/>
                <a:cs typeface="Arial"/>
              </a:rPr>
              <a:t>1980 Birth Cohort</a:t>
            </a:r>
          </a:p>
        </p:txBody>
      </p:sp>
      <p:sp>
        <p:nvSpPr>
          <p:cNvPr id="329" name="Line 9"/>
          <p:cNvSpPr>
            <a:spLocks noChangeShapeType="1"/>
          </p:cNvSpPr>
          <p:nvPr/>
        </p:nvSpPr>
        <p:spPr bwMode="auto">
          <a:xfrm flipV="1">
            <a:off x="2882899" y="5743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0" name="Line 10"/>
          <p:cNvSpPr>
            <a:spLocks noChangeShapeType="1"/>
          </p:cNvSpPr>
          <p:nvPr/>
        </p:nvSpPr>
        <p:spPr bwMode="auto">
          <a:xfrm flipV="1">
            <a:off x="2882899" y="5610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1" name="Line 11"/>
          <p:cNvSpPr>
            <a:spLocks noChangeShapeType="1"/>
          </p:cNvSpPr>
          <p:nvPr/>
        </p:nvSpPr>
        <p:spPr bwMode="auto">
          <a:xfrm flipV="1">
            <a:off x="2882899" y="54768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2" name="Line 12"/>
          <p:cNvSpPr>
            <a:spLocks noChangeShapeType="1"/>
          </p:cNvSpPr>
          <p:nvPr/>
        </p:nvSpPr>
        <p:spPr bwMode="auto">
          <a:xfrm flipV="1">
            <a:off x="2882899" y="5343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3" name="Line 13"/>
          <p:cNvSpPr>
            <a:spLocks noChangeShapeType="1"/>
          </p:cNvSpPr>
          <p:nvPr/>
        </p:nvSpPr>
        <p:spPr bwMode="auto">
          <a:xfrm flipV="1">
            <a:off x="2882899" y="52118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4" name="Line 14"/>
          <p:cNvSpPr>
            <a:spLocks noChangeShapeType="1"/>
          </p:cNvSpPr>
          <p:nvPr/>
        </p:nvSpPr>
        <p:spPr bwMode="auto">
          <a:xfrm flipV="1">
            <a:off x="2882899" y="5078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5" name="Line 15"/>
          <p:cNvSpPr>
            <a:spLocks noChangeShapeType="1"/>
          </p:cNvSpPr>
          <p:nvPr/>
        </p:nvSpPr>
        <p:spPr bwMode="auto">
          <a:xfrm flipV="1">
            <a:off x="2882899" y="49451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6" name="Line 16"/>
          <p:cNvSpPr>
            <a:spLocks noChangeShapeType="1"/>
          </p:cNvSpPr>
          <p:nvPr/>
        </p:nvSpPr>
        <p:spPr bwMode="auto">
          <a:xfrm flipV="1">
            <a:off x="2882899" y="48117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7" name="Line 17"/>
          <p:cNvSpPr>
            <a:spLocks noChangeShapeType="1"/>
          </p:cNvSpPr>
          <p:nvPr/>
        </p:nvSpPr>
        <p:spPr bwMode="auto">
          <a:xfrm flipV="1">
            <a:off x="2882899" y="4678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8" name="Line 18"/>
          <p:cNvSpPr>
            <a:spLocks noChangeShapeType="1"/>
          </p:cNvSpPr>
          <p:nvPr/>
        </p:nvSpPr>
        <p:spPr bwMode="auto">
          <a:xfrm flipV="1">
            <a:off x="2882899" y="45466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9" name="Line 19"/>
          <p:cNvSpPr>
            <a:spLocks noChangeShapeType="1"/>
          </p:cNvSpPr>
          <p:nvPr/>
        </p:nvSpPr>
        <p:spPr bwMode="auto">
          <a:xfrm flipV="1">
            <a:off x="2882899" y="4413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0" name="Line 20"/>
          <p:cNvSpPr>
            <a:spLocks noChangeShapeType="1"/>
          </p:cNvSpPr>
          <p:nvPr/>
        </p:nvSpPr>
        <p:spPr bwMode="auto">
          <a:xfrm flipV="1">
            <a:off x="2882899" y="42799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1" name="Line 21"/>
          <p:cNvSpPr>
            <a:spLocks noChangeShapeType="1"/>
          </p:cNvSpPr>
          <p:nvPr/>
        </p:nvSpPr>
        <p:spPr bwMode="auto">
          <a:xfrm flipV="1">
            <a:off x="2882899" y="41465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2" name="Line 22"/>
          <p:cNvSpPr>
            <a:spLocks noChangeShapeType="1"/>
          </p:cNvSpPr>
          <p:nvPr/>
        </p:nvSpPr>
        <p:spPr bwMode="auto">
          <a:xfrm flipV="1">
            <a:off x="2882899" y="40132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3" name="Line 23"/>
          <p:cNvSpPr>
            <a:spLocks noChangeShapeType="1"/>
          </p:cNvSpPr>
          <p:nvPr/>
        </p:nvSpPr>
        <p:spPr bwMode="auto">
          <a:xfrm flipV="1">
            <a:off x="2882899" y="3881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4" name="Line 24"/>
          <p:cNvSpPr>
            <a:spLocks noChangeShapeType="1"/>
          </p:cNvSpPr>
          <p:nvPr/>
        </p:nvSpPr>
        <p:spPr bwMode="auto">
          <a:xfrm flipV="1">
            <a:off x="2882899" y="3748090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5" name="Line 25"/>
          <p:cNvSpPr>
            <a:spLocks noChangeShapeType="1"/>
          </p:cNvSpPr>
          <p:nvPr/>
        </p:nvSpPr>
        <p:spPr bwMode="auto">
          <a:xfrm flipV="1">
            <a:off x="2882899" y="36195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6" name="Line 26"/>
          <p:cNvSpPr>
            <a:spLocks noChangeShapeType="1"/>
          </p:cNvSpPr>
          <p:nvPr/>
        </p:nvSpPr>
        <p:spPr bwMode="auto">
          <a:xfrm flipV="1">
            <a:off x="2882899" y="34877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7" name="Line 27"/>
          <p:cNvSpPr>
            <a:spLocks noChangeShapeType="1"/>
          </p:cNvSpPr>
          <p:nvPr/>
        </p:nvSpPr>
        <p:spPr bwMode="auto">
          <a:xfrm flipV="1">
            <a:off x="2882899" y="33543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8" name="Line 28"/>
          <p:cNvSpPr>
            <a:spLocks noChangeShapeType="1"/>
          </p:cNvSpPr>
          <p:nvPr/>
        </p:nvSpPr>
        <p:spPr bwMode="auto">
          <a:xfrm flipV="1">
            <a:off x="2882899" y="32210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9" name="Line 29"/>
          <p:cNvSpPr>
            <a:spLocks noChangeShapeType="1"/>
          </p:cNvSpPr>
          <p:nvPr/>
        </p:nvSpPr>
        <p:spPr bwMode="auto">
          <a:xfrm flipV="1">
            <a:off x="2882899" y="30876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0" name="Line 30"/>
          <p:cNvSpPr>
            <a:spLocks noChangeShapeType="1"/>
          </p:cNvSpPr>
          <p:nvPr/>
        </p:nvSpPr>
        <p:spPr bwMode="auto">
          <a:xfrm flipV="1">
            <a:off x="2882899" y="2954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1" name="Line 31"/>
          <p:cNvSpPr>
            <a:spLocks noChangeShapeType="1"/>
          </p:cNvSpPr>
          <p:nvPr/>
        </p:nvSpPr>
        <p:spPr bwMode="auto">
          <a:xfrm flipV="1">
            <a:off x="2882899" y="2822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2" name="Line 32"/>
          <p:cNvSpPr>
            <a:spLocks noChangeShapeType="1"/>
          </p:cNvSpPr>
          <p:nvPr/>
        </p:nvSpPr>
        <p:spPr bwMode="auto">
          <a:xfrm flipV="1">
            <a:off x="2882899" y="2689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3" name="Line 33"/>
          <p:cNvSpPr>
            <a:spLocks noChangeShapeType="1"/>
          </p:cNvSpPr>
          <p:nvPr/>
        </p:nvSpPr>
        <p:spPr bwMode="auto">
          <a:xfrm flipV="1">
            <a:off x="2882899" y="25559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4" name="Line 34"/>
          <p:cNvSpPr>
            <a:spLocks noChangeShapeType="1"/>
          </p:cNvSpPr>
          <p:nvPr/>
        </p:nvSpPr>
        <p:spPr bwMode="auto">
          <a:xfrm flipV="1">
            <a:off x="2882899" y="2422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5" name="Line 35"/>
          <p:cNvSpPr>
            <a:spLocks noChangeShapeType="1"/>
          </p:cNvSpPr>
          <p:nvPr/>
        </p:nvSpPr>
        <p:spPr bwMode="auto">
          <a:xfrm flipV="1">
            <a:off x="2882899" y="22891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6" name="Line 36"/>
          <p:cNvSpPr>
            <a:spLocks noChangeShapeType="1"/>
          </p:cNvSpPr>
          <p:nvPr/>
        </p:nvSpPr>
        <p:spPr bwMode="auto">
          <a:xfrm flipV="1">
            <a:off x="2882899" y="2157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7" name="Line 37"/>
          <p:cNvSpPr>
            <a:spLocks noChangeShapeType="1"/>
          </p:cNvSpPr>
          <p:nvPr/>
        </p:nvSpPr>
        <p:spPr bwMode="auto">
          <a:xfrm flipV="1">
            <a:off x="2882899" y="202406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8" name="Line 38"/>
          <p:cNvSpPr>
            <a:spLocks noChangeShapeType="1"/>
          </p:cNvSpPr>
          <p:nvPr/>
        </p:nvSpPr>
        <p:spPr bwMode="auto">
          <a:xfrm flipV="1">
            <a:off x="2882899" y="18907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9" name="Line 39"/>
          <p:cNvSpPr>
            <a:spLocks noChangeShapeType="1"/>
          </p:cNvSpPr>
          <p:nvPr/>
        </p:nvSpPr>
        <p:spPr bwMode="auto">
          <a:xfrm flipV="1">
            <a:off x="2882899" y="1757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0" name="Line 40"/>
          <p:cNvSpPr>
            <a:spLocks noChangeShapeType="1"/>
          </p:cNvSpPr>
          <p:nvPr/>
        </p:nvSpPr>
        <p:spPr bwMode="auto">
          <a:xfrm flipV="1">
            <a:off x="2882899" y="16240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1" name="Line 41"/>
          <p:cNvSpPr>
            <a:spLocks noChangeShapeType="1"/>
          </p:cNvSpPr>
          <p:nvPr/>
        </p:nvSpPr>
        <p:spPr bwMode="auto">
          <a:xfrm flipV="1">
            <a:off x="2882899" y="1492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2" name="Line 42"/>
          <p:cNvSpPr>
            <a:spLocks noChangeShapeType="1"/>
          </p:cNvSpPr>
          <p:nvPr/>
        </p:nvSpPr>
        <p:spPr bwMode="auto">
          <a:xfrm flipV="1">
            <a:off x="2882899" y="13589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3" name="Line 43"/>
          <p:cNvSpPr>
            <a:spLocks noChangeShapeType="1"/>
          </p:cNvSpPr>
          <p:nvPr/>
        </p:nvSpPr>
        <p:spPr bwMode="auto">
          <a:xfrm flipV="1">
            <a:off x="2882899" y="12256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4" name="Line 44"/>
          <p:cNvSpPr>
            <a:spLocks noChangeShapeType="1"/>
          </p:cNvSpPr>
          <p:nvPr/>
        </p:nvSpPr>
        <p:spPr bwMode="auto">
          <a:xfrm flipV="1">
            <a:off x="2882899" y="10922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5" name="Line 47"/>
          <p:cNvSpPr>
            <a:spLocks noChangeShapeType="1"/>
          </p:cNvSpPr>
          <p:nvPr/>
        </p:nvSpPr>
        <p:spPr bwMode="auto">
          <a:xfrm flipV="1">
            <a:off x="3808412" y="58770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6" name="Line 48"/>
          <p:cNvSpPr>
            <a:spLocks noChangeShapeType="1"/>
          </p:cNvSpPr>
          <p:nvPr/>
        </p:nvSpPr>
        <p:spPr bwMode="auto">
          <a:xfrm flipV="1">
            <a:off x="3808412" y="5743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7" name="Line 49"/>
          <p:cNvSpPr>
            <a:spLocks noChangeShapeType="1"/>
          </p:cNvSpPr>
          <p:nvPr/>
        </p:nvSpPr>
        <p:spPr bwMode="auto">
          <a:xfrm flipV="1">
            <a:off x="3808412" y="5610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8" name="Line 50"/>
          <p:cNvSpPr>
            <a:spLocks noChangeShapeType="1"/>
          </p:cNvSpPr>
          <p:nvPr/>
        </p:nvSpPr>
        <p:spPr bwMode="auto">
          <a:xfrm flipV="1">
            <a:off x="3808412" y="54768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9" name="Line 51"/>
          <p:cNvSpPr>
            <a:spLocks noChangeShapeType="1"/>
          </p:cNvSpPr>
          <p:nvPr/>
        </p:nvSpPr>
        <p:spPr bwMode="auto">
          <a:xfrm flipV="1">
            <a:off x="3808412" y="5343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0" name="Line 52"/>
          <p:cNvSpPr>
            <a:spLocks noChangeShapeType="1"/>
          </p:cNvSpPr>
          <p:nvPr/>
        </p:nvSpPr>
        <p:spPr bwMode="auto">
          <a:xfrm flipV="1">
            <a:off x="3808412" y="52118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1" name="Line 53"/>
          <p:cNvSpPr>
            <a:spLocks noChangeShapeType="1"/>
          </p:cNvSpPr>
          <p:nvPr/>
        </p:nvSpPr>
        <p:spPr bwMode="auto">
          <a:xfrm flipV="1">
            <a:off x="3808412" y="5078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2" name="Line 54"/>
          <p:cNvSpPr>
            <a:spLocks noChangeShapeType="1"/>
          </p:cNvSpPr>
          <p:nvPr/>
        </p:nvSpPr>
        <p:spPr bwMode="auto">
          <a:xfrm flipV="1">
            <a:off x="3808412" y="49451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3" name="Line 55"/>
          <p:cNvSpPr>
            <a:spLocks noChangeShapeType="1"/>
          </p:cNvSpPr>
          <p:nvPr/>
        </p:nvSpPr>
        <p:spPr bwMode="auto">
          <a:xfrm flipV="1">
            <a:off x="3808412" y="48117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4" name="Line 56"/>
          <p:cNvSpPr>
            <a:spLocks noChangeShapeType="1"/>
          </p:cNvSpPr>
          <p:nvPr/>
        </p:nvSpPr>
        <p:spPr bwMode="auto">
          <a:xfrm flipV="1">
            <a:off x="3808412" y="4678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5" name="Line 57"/>
          <p:cNvSpPr>
            <a:spLocks noChangeShapeType="1"/>
          </p:cNvSpPr>
          <p:nvPr/>
        </p:nvSpPr>
        <p:spPr bwMode="auto">
          <a:xfrm flipV="1">
            <a:off x="3808412" y="45466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6" name="Line 58"/>
          <p:cNvSpPr>
            <a:spLocks noChangeShapeType="1"/>
          </p:cNvSpPr>
          <p:nvPr/>
        </p:nvSpPr>
        <p:spPr bwMode="auto">
          <a:xfrm flipV="1">
            <a:off x="3808412" y="4413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7" name="Line 59"/>
          <p:cNvSpPr>
            <a:spLocks noChangeShapeType="1"/>
          </p:cNvSpPr>
          <p:nvPr/>
        </p:nvSpPr>
        <p:spPr bwMode="auto">
          <a:xfrm flipV="1">
            <a:off x="3808412" y="42799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8" name="Line 60"/>
          <p:cNvSpPr>
            <a:spLocks noChangeShapeType="1"/>
          </p:cNvSpPr>
          <p:nvPr/>
        </p:nvSpPr>
        <p:spPr bwMode="auto">
          <a:xfrm flipV="1">
            <a:off x="3808412" y="41465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9" name="Line 61"/>
          <p:cNvSpPr>
            <a:spLocks noChangeShapeType="1"/>
          </p:cNvSpPr>
          <p:nvPr/>
        </p:nvSpPr>
        <p:spPr bwMode="auto">
          <a:xfrm flipV="1">
            <a:off x="3808412" y="40132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0" name="Line 62"/>
          <p:cNvSpPr>
            <a:spLocks noChangeShapeType="1"/>
          </p:cNvSpPr>
          <p:nvPr/>
        </p:nvSpPr>
        <p:spPr bwMode="auto">
          <a:xfrm flipV="1">
            <a:off x="3808412" y="3881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1" name="Line 63"/>
          <p:cNvSpPr>
            <a:spLocks noChangeShapeType="1"/>
          </p:cNvSpPr>
          <p:nvPr/>
        </p:nvSpPr>
        <p:spPr bwMode="auto">
          <a:xfrm flipV="1">
            <a:off x="3808412" y="3748090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2" name="Line 64"/>
          <p:cNvSpPr>
            <a:spLocks noChangeShapeType="1"/>
          </p:cNvSpPr>
          <p:nvPr/>
        </p:nvSpPr>
        <p:spPr bwMode="auto">
          <a:xfrm flipV="1">
            <a:off x="3808412" y="36195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3" name="Line 65"/>
          <p:cNvSpPr>
            <a:spLocks noChangeShapeType="1"/>
          </p:cNvSpPr>
          <p:nvPr/>
        </p:nvSpPr>
        <p:spPr bwMode="auto">
          <a:xfrm flipV="1">
            <a:off x="3808412" y="34877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4" name="Line 66"/>
          <p:cNvSpPr>
            <a:spLocks noChangeShapeType="1"/>
          </p:cNvSpPr>
          <p:nvPr/>
        </p:nvSpPr>
        <p:spPr bwMode="auto">
          <a:xfrm flipV="1">
            <a:off x="3808412" y="33543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5" name="Line 67"/>
          <p:cNvSpPr>
            <a:spLocks noChangeShapeType="1"/>
          </p:cNvSpPr>
          <p:nvPr/>
        </p:nvSpPr>
        <p:spPr bwMode="auto">
          <a:xfrm flipV="1">
            <a:off x="3808412" y="32210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6" name="Line 68"/>
          <p:cNvSpPr>
            <a:spLocks noChangeShapeType="1"/>
          </p:cNvSpPr>
          <p:nvPr/>
        </p:nvSpPr>
        <p:spPr bwMode="auto">
          <a:xfrm flipV="1">
            <a:off x="3808412" y="30876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7" name="Line 69"/>
          <p:cNvSpPr>
            <a:spLocks noChangeShapeType="1"/>
          </p:cNvSpPr>
          <p:nvPr/>
        </p:nvSpPr>
        <p:spPr bwMode="auto">
          <a:xfrm flipV="1">
            <a:off x="3808412" y="2954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8" name="Line 70"/>
          <p:cNvSpPr>
            <a:spLocks noChangeShapeType="1"/>
          </p:cNvSpPr>
          <p:nvPr/>
        </p:nvSpPr>
        <p:spPr bwMode="auto">
          <a:xfrm flipV="1">
            <a:off x="3808412" y="2822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9" name="Line 71"/>
          <p:cNvSpPr>
            <a:spLocks noChangeShapeType="1"/>
          </p:cNvSpPr>
          <p:nvPr/>
        </p:nvSpPr>
        <p:spPr bwMode="auto">
          <a:xfrm flipV="1">
            <a:off x="3808412" y="2689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0" name="Line 72"/>
          <p:cNvSpPr>
            <a:spLocks noChangeShapeType="1"/>
          </p:cNvSpPr>
          <p:nvPr/>
        </p:nvSpPr>
        <p:spPr bwMode="auto">
          <a:xfrm flipV="1">
            <a:off x="3808412" y="25559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1" name="Line 73"/>
          <p:cNvSpPr>
            <a:spLocks noChangeShapeType="1"/>
          </p:cNvSpPr>
          <p:nvPr/>
        </p:nvSpPr>
        <p:spPr bwMode="auto">
          <a:xfrm flipV="1">
            <a:off x="3808412" y="2422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2" name="Line 74"/>
          <p:cNvSpPr>
            <a:spLocks noChangeShapeType="1"/>
          </p:cNvSpPr>
          <p:nvPr/>
        </p:nvSpPr>
        <p:spPr bwMode="auto">
          <a:xfrm flipV="1">
            <a:off x="3808412" y="22891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3" name="Line 75"/>
          <p:cNvSpPr>
            <a:spLocks noChangeShapeType="1"/>
          </p:cNvSpPr>
          <p:nvPr/>
        </p:nvSpPr>
        <p:spPr bwMode="auto">
          <a:xfrm flipV="1">
            <a:off x="3808412" y="2157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4" name="Line 76"/>
          <p:cNvSpPr>
            <a:spLocks noChangeShapeType="1"/>
          </p:cNvSpPr>
          <p:nvPr/>
        </p:nvSpPr>
        <p:spPr bwMode="auto">
          <a:xfrm flipV="1">
            <a:off x="3808412" y="202406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5" name="Line 77"/>
          <p:cNvSpPr>
            <a:spLocks noChangeShapeType="1"/>
          </p:cNvSpPr>
          <p:nvPr/>
        </p:nvSpPr>
        <p:spPr bwMode="auto">
          <a:xfrm flipV="1">
            <a:off x="3808412" y="18907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6" name="Line 78"/>
          <p:cNvSpPr>
            <a:spLocks noChangeShapeType="1"/>
          </p:cNvSpPr>
          <p:nvPr/>
        </p:nvSpPr>
        <p:spPr bwMode="auto">
          <a:xfrm flipV="1">
            <a:off x="3808412" y="1757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7" name="Line 79"/>
          <p:cNvSpPr>
            <a:spLocks noChangeShapeType="1"/>
          </p:cNvSpPr>
          <p:nvPr/>
        </p:nvSpPr>
        <p:spPr bwMode="auto">
          <a:xfrm flipV="1">
            <a:off x="3808412" y="16240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8" name="Line 80"/>
          <p:cNvSpPr>
            <a:spLocks noChangeShapeType="1"/>
          </p:cNvSpPr>
          <p:nvPr/>
        </p:nvSpPr>
        <p:spPr bwMode="auto">
          <a:xfrm flipV="1">
            <a:off x="3808412" y="1492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9" name="Line 86"/>
          <p:cNvSpPr>
            <a:spLocks noChangeShapeType="1"/>
          </p:cNvSpPr>
          <p:nvPr/>
        </p:nvSpPr>
        <p:spPr bwMode="auto">
          <a:xfrm flipV="1">
            <a:off x="4845049" y="58770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0" name="Line 87"/>
          <p:cNvSpPr>
            <a:spLocks noChangeShapeType="1"/>
          </p:cNvSpPr>
          <p:nvPr/>
        </p:nvSpPr>
        <p:spPr bwMode="auto">
          <a:xfrm flipV="1">
            <a:off x="4845049" y="5743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1" name="Line 88"/>
          <p:cNvSpPr>
            <a:spLocks noChangeShapeType="1"/>
          </p:cNvSpPr>
          <p:nvPr/>
        </p:nvSpPr>
        <p:spPr bwMode="auto">
          <a:xfrm flipV="1">
            <a:off x="4845049" y="5610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2" name="Line 89"/>
          <p:cNvSpPr>
            <a:spLocks noChangeShapeType="1"/>
          </p:cNvSpPr>
          <p:nvPr/>
        </p:nvSpPr>
        <p:spPr bwMode="auto">
          <a:xfrm flipV="1">
            <a:off x="4845049" y="54768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3" name="Line 90"/>
          <p:cNvSpPr>
            <a:spLocks noChangeShapeType="1"/>
          </p:cNvSpPr>
          <p:nvPr/>
        </p:nvSpPr>
        <p:spPr bwMode="auto">
          <a:xfrm flipV="1">
            <a:off x="4845049" y="5343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4" name="Line 91"/>
          <p:cNvSpPr>
            <a:spLocks noChangeShapeType="1"/>
          </p:cNvSpPr>
          <p:nvPr/>
        </p:nvSpPr>
        <p:spPr bwMode="auto">
          <a:xfrm flipV="1">
            <a:off x="4845049" y="52118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5" name="Line 92"/>
          <p:cNvSpPr>
            <a:spLocks noChangeShapeType="1"/>
          </p:cNvSpPr>
          <p:nvPr/>
        </p:nvSpPr>
        <p:spPr bwMode="auto">
          <a:xfrm flipV="1">
            <a:off x="4845049" y="5078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6" name="Line 93"/>
          <p:cNvSpPr>
            <a:spLocks noChangeShapeType="1"/>
          </p:cNvSpPr>
          <p:nvPr/>
        </p:nvSpPr>
        <p:spPr bwMode="auto">
          <a:xfrm flipV="1">
            <a:off x="4845049" y="49451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7" name="Line 94"/>
          <p:cNvSpPr>
            <a:spLocks noChangeShapeType="1"/>
          </p:cNvSpPr>
          <p:nvPr/>
        </p:nvSpPr>
        <p:spPr bwMode="auto">
          <a:xfrm flipV="1">
            <a:off x="4845049" y="48117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8" name="Line 95"/>
          <p:cNvSpPr>
            <a:spLocks noChangeShapeType="1"/>
          </p:cNvSpPr>
          <p:nvPr/>
        </p:nvSpPr>
        <p:spPr bwMode="auto">
          <a:xfrm flipV="1">
            <a:off x="4845049" y="4678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9" name="Line 96"/>
          <p:cNvSpPr>
            <a:spLocks noChangeShapeType="1"/>
          </p:cNvSpPr>
          <p:nvPr/>
        </p:nvSpPr>
        <p:spPr bwMode="auto">
          <a:xfrm flipV="1">
            <a:off x="4845049" y="45466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0" name="Line 97"/>
          <p:cNvSpPr>
            <a:spLocks noChangeShapeType="1"/>
          </p:cNvSpPr>
          <p:nvPr/>
        </p:nvSpPr>
        <p:spPr bwMode="auto">
          <a:xfrm flipV="1">
            <a:off x="4845049" y="4413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1" name="Line 98"/>
          <p:cNvSpPr>
            <a:spLocks noChangeShapeType="1"/>
          </p:cNvSpPr>
          <p:nvPr/>
        </p:nvSpPr>
        <p:spPr bwMode="auto">
          <a:xfrm flipV="1">
            <a:off x="4845049" y="42799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2" name="Line 99"/>
          <p:cNvSpPr>
            <a:spLocks noChangeShapeType="1"/>
          </p:cNvSpPr>
          <p:nvPr/>
        </p:nvSpPr>
        <p:spPr bwMode="auto">
          <a:xfrm flipV="1">
            <a:off x="4845049" y="41465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3" name="Line 100"/>
          <p:cNvSpPr>
            <a:spLocks noChangeShapeType="1"/>
          </p:cNvSpPr>
          <p:nvPr/>
        </p:nvSpPr>
        <p:spPr bwMode="auto">
          <a:xfrm flipV="1">
            <a:off x="4845049" y="40132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4" name="Line 101"/>
          <p:cNvSpPr>
            <a:spLocks noChangeShapeType="1"/>
          </p:cNvSpPr>
          <p:nvPr/>
        </p:nvSpPr>
        <p:spPr bwMode="auto">
          <a:xfrm flipV="1">
            <a:off x="4845049" y="3881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5" name="Line 102"/>
          <p:cNvSpPr>
            <a:spLocks noChangeShapeType="1"/>
          </p:cNvSpPr>
          <p:nvPr/>
        </p:nvSpPr>
        <p:spPr bwMode="auto">
          <a:xfrm flipV="1">
            <a:off x="4845049" y="3748090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6" name="Line 103"/>
          <p:cNvSpPr>
            <a:spLocks noChangeShapeType="1"/>
          </p:cNvSpPr>
          <p:nvPr/>
        </p:nvSpPr>
        <p:spPr bwMode="auto">
          <a:xfrm flipV="1">
            <a:off x="4845049" y="36195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7" name="Line 104"/>
          <p:cNvSpPr>
            <a:spLocks noChangeShapeType="1"/>
          </p:cNvSpPr>
          <p:nvPr/>
        </p:nvSpPr>
        <p:spPr bwMode="auto">
          <a:xfrm flipV="1">
            <a:off x="4845049" y="34877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8" name="Line 105"/>
          <p:cNvSpPr>
            <a:spLocks noChangeShapeType="1"/>
          </p:cNvSpPr>
          <p:nvPr/>
        </p:nvSpPr>
        <p:spPr bwMode="auto">
          <a:xfrm flipV="1">
            <a:off x="4845049" y="33543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9" name="Line 106"/>
          <p:cNvSpPr>
            <a:spLocks noChangeShapeType="1"/>
          </p:cNvSpPr>
          <p:nvPr/>
        </p:nvSpPr>
        <p:spPr bwMode="auto">
          <a:xfrm flipV="1">
            <a:off x="4845049" y="32210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0" name="Line 107"/>
          <p:cNvSpPr>
            <a:spLocks noChangeShapeType="1"/>
          </p:cNvSpPr>
          <p:nvPr/>
        </p:nvSpPr>
        <p:spPr bwMode="auto">
          <a:xfrm flipV="1">
            <a:off x="4845049" y="30876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1" name="Line 108"/>
          <p:cNvSpPr>
            <a:spLocks noChangeShapeType="1"/>
          </p:cNvSpPr>
          <p:nvPr/>
        </p:nvSpPr>
        <p:spPr bwMode="auto">
          <a:xfrm flipV="1">
            <a:off x="4845049" y="2954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2" name="Line 109"/>
          <p:cNvSpPr>
            <a:spLocks noChangeShapeType="1"/>
          </p:cNvSpPr>
          <p:nvPr/>
        </p:nvSpPr>
        <p:spPr bwMode="auto">
          <a:xfrm flipV="1">
            <a:off x="4845049" y="2822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3" name="Line 110"/>
          <p:cNvSpPr>
            <a:spLocks noChangeShapeType="1"/>
          </p:cNvSpPr>
          <p:nvPr/>
        </p:nvSpPr>
        <p:spPr bwMode="auto">
          <a:xfrm flipV="1">
            <a:off x="4845049" y="2689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4" name="Line 111"/>
          <p:cNvSpPr>
            <a:spLocks noChangeShapeType="1"/>
          </p:cNvSpPr>
          <p:nvPr/>
        </p:nvSpPr>
        <p:spPr bwMode="auto">
          <a:xfrm flipV="1">
            <a:off x="4845049" y="25559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5" name="Line 112"/>
          <p:cNvSpPr>
            <a:spLocks noChangeShapeType="1"/>
          </p:cNvSpPr>
          <p:nvPr/>
        </p:nvSpPr>
        <p:spPr bwMode="auto">
          <a:xfrm flipV="1">
            <a:off x="4845049" y="2422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6" name="Line 113"/>
          <p:cNvSpPr>
            <a:spLocks noChangeShapeType="1"/>
          </p:cNvSpPr>
          <p:nvPr/>
        </p:nvSpPr>
        <p:spPr bwMode="auto">
          <a:xfrm flipV="1">
            <a:off x="4845049" y="22891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7" name="Line 114"/>
          <p:cNvSpPr>
            <a:spLocks noChangeShapeType="1"/>
          </p:cNvSpPr>
          <p:nvPr/>
        </p:nvSpPr>
        <p:spPr bwMode="auto">
          <a:xfrm flipV="1">
            <a:off x="4845049" y="2157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8" name="Line 115"/>
          <p:cNvSpPr>
            <a:spLocks noChangeShapeType="1"/>
          </p:cNvSpPr>
          <p:nvPr/>
        </p:nvSpPr>
        <p:spPr bwMode="auto">
          <a:xfrm flipV="1">
            <a:off x="4845049" y="202406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9" name="Line 116"/>
          <p:cNvSpPr>
            <a:spLocks noChangeShapeType="1"/>
          </p:cNvSpPr>
          <p:nvPr/>
        </p:nvSpPr>
        <p:spPr bwMode="auto">
          <a:xfrm flipV="1">
            <a:off x="4845049" y="1890715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0" name="Line 125"/>
          <p:cNvSpPr>
            <a:spLocks noChangeShapeType="1"/>
          </p:cNvSpPr>
          <p:nvPr/>
        </p:nvSpPr>
        <p:spPr bwMode="auto">
          <a:xfrm flipV="1">
            <a:off x="9621837" y="58770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1" name="Line 126"/>
          <p:cNvSpPr>
            <a:spLocks noChangeShapeType="1"/>
          </p:cNvSpPr>
          <p:nvPr/>
        </p:nvSpPr>
        <p:spPr bwMode="auto">
          <a:xfrm flipV="1">
            <a:off x="9621837" y="5743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2" name="Line 127"/>
          <p:cNvSpPr>
            <a:spLocks noChangeShapeType="1"/>
          </p:cNvSpPr>
          <p:nvPr/>
        </p:nvSpPr>
        <p:spPr bwMode="auto">
          <a:xfrm flipV="1">
            <a:off x="9621837" y="5610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3" name="Line 128"/>
          <p:cNvSpPr>
            <a:spLocks noChangeShapeType="1"/>
          </p:cNvSpPr>
          <p:nvPr/>
        </p:nvSpPr>
        <p:spPr bwMode="auto">
          <a:xfrm flipV="1">
            <a:off x="9621837" y="547687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4" name="Line 129"/>
          <p:cNvSpPr>
            <a:spLocks noChangeShapeType="1"/>
          </p:cNvSpPr>
          <p:nvPr/>
        </p:nvSpPr>
        <p:spPr bwMode="auto">
          <a:xfrm flipV="1">
            <a:off x="9621837" y="5343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5" name="Line 130"/>
          <p:cNvSpPr>
            <a:spLocks noChangeShapeType="1"/>
          </p:cNvSpPr>
          <p:nvPr/>
        </p:nvSpPr>
        <p:spPr bwMode="auto">
          <a:xfrm flipV="1">
            <a:off x="9621837" y="52118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6" name="Line 131"/>
          <p:cNvSpPr>
            <a:spLocks noChangeShapeType="1"/>
          </p:cNvSpPr>
          <p:nvPr/>
        </p:nvSpPr>
        <p:spPr bwMode="auto">
          <a:xfrm flipV="1">
            <a:off x="9621837" y="507849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7" name="Line 132"/>
          <p:cNvSpPr>
            <a:spLocks noChangeShapeType="1"/>
          </p:cNvSpPr>
          <p:nvPr/>
        </p:nvSpPr>
        <p:spPr bwMode="auto">
          <a:xfrm flipV="1">
            <a:off x="9621837" y="49451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8" name="Line 133"/>
          <p:cNvSpPr>
            <a:spLocks noChangeShapeType="1"/>
          </p:cNvSpPr>
          <p:nvPr/>
        </p:nvSpPr>
        <p:spPr bwMode="auto">
          <a:xfrm flipV="1">
            <a:off x="9621837" y="481171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9" name="Line 134"/>
          <p:cNvSpPr>
            <a:spLocks noChangeShapeType="1"/>
          </p:cNvSpPr>
          <p:nvPr/>
        </p:nvSpPr>
        <p:spPr bwMode="auto">
          <a:xfrm flipV="1">
            <a:off x="9621837" y="4678363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0" name="Line 135"/>
          <p:cNvSpPr>
            <a:spLocks noChangeShapeType="1"/>
          </p:cNvSpPr>
          <p:nvPr/>
        </p:nvSpPr>
        <p:spPr bwMode="auto">
          <a:xfrm flipV="1">
            <a:off x="9621837" y="45466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1" name="Line 136"/>
          <p:cNvSpPr>
            <a:spLocks noChangeShapeType="1"/>
          </p:cNvSpPr>
          <p:nvPr/>
        </p:nvSpPr>
        <p:spPr bwMode="auto">
          <a:xfrm flipV="1">
            <a:off x="9621837" y="441333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2" name="Line 137"/>
          <p:cNvSpPr>
            <a:spLocks noChangeShapeType="1"/>
          </p:cNvSpPr>
          <p:nvPr/>
        </p:nvSpPr>
        <p:spPr bwMode="auto">
          <a:xfrm flipV="1">
            <a:off x="9621837" y="4279981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3" name="Line 138"/>
          <p:cNvSpPr>
            <a:spLocks noChangeShapeType="1"/>
          </p:cNvSpPr>
          <p:nvPr/>
        </p:nvSpPr>
        <p:spPr bwMode="auto">
          <a:xfrm flipV="1">
            <a:off x="9621837" y="414655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4" name="Line 139"/>
          <p:cNvSpPr>
            <a:spLocks noChangeShapeType="1"/>
          </p:cNvSpPr>
          <p:nvPr/>
        </p:nvSpPr>
        <p:spPr bwMode="auto">
          <a:xfrm flipV="1">
            <a:off x="9621837" y="4013200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5" name="Line 140"/>
          <p:cNvSpPr>
            <a:spLocks noChangeShapeType="1"/>
          </p:cNvSpPr>
          <p:nvPr/>
        </p:nvSpPr>
        <p:spPr bwMode="auto">
          <a:xfrm flipV="1">
            <a:off x="9621837" y="3881444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6" name="Line 141"/>
          <p:cNvSpPr>
            <a:spLocks noChangeShapeType="1"/>
          </p:cNvSpPr>
          <p:nvPr/>
        </p:nvSpPr>
        <p:spPr bwMode="auto">
          <a:xfrm flipV="1">
            <a:off x="9621837" y="3748090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7" name="Line 142"/>
          <p:cNvSpPr>
            <a:spLocks noChangeShapeType="1"/>
          </p:cNvSpPr>
          <p:nvPr/>
        </p:nvSpPr>
        <p:spPr bwMode="auto">
          <a:xfrm flipV="1">
            <a:off x="9621837" y="3619500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8" name="Line 143"/>
          <p:cNvSpPr>
            <a:spLocks noChangeShapeType="1"/>
          </p:cNvSpPr>
          <p:nvPr/>
        </p:nvSpPr>
        <p:spPr bwMode="auto">
          <a:xfrm flipV="1">
            <a:off x="9621837" y="34877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9" name="Line 144"/>
          <p:cNvSpPr>
            <a:spLocks noChangeShapeType="1"/>
          </p:cNvSpPr>
          <p:nvPr/>
        </p:nvSpPr>
        <p:spPr bwMode="auto">
          <a:xfrm flipV="1">
            <a:off x="9621837" y="33543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0" name="Line 145"/>
          <p:cNvSpPr>
            <a:spLocks noChangeShapeType="1"/>
          </p:cNvSpPr>
          <p:nvPr/>
        </p:nvSpPr>
        <p:spPr bwMode="auto">
          <a:xfrm flipV="1">
            <a:off x="9621837" y="32210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1" name="Line 146"/>
          <p:cNvSpPr>
            <a:spLocks noChangeShapeType="1"/>
          </p:cNvSpPr>
          <p:nvPr/>
        </p:nvSpPr>
        <p:spPr bwMode="auto">
          <a:xfrm flipV="1">
            <a:off x="9621837" y="308768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2" name="Line 147"/>
          <p:cNvSpPr>
            <a:spLocks noChangeShapeType="1"/>
          </p:cNvSpPr>
          <p:nvPr/>
        </p:nvSpPr>
        <p:spPr bwMode="auto">
          <a:xfrm flipV="1">
            <a:off x="9621837" y="2954338"/>
            <a:ext cx="0" cy="8890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3" name="Line 148"/>
          <p:cNvSpPr>
            <a:spLocks noChangeShapeType="1"/>
          </p:cNvSpPr>
          <p:nvPr/>
        </p:nvSpPr>
        <p:spPr bwMode="auto">
          <a:xfrm flipV="1">
            <a:off x="9621837" y="28226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4" name="Line 149"/>
          <p:cNvSpPr>
            <a:spLocks noChangeShapeType="1"/>
          </p:cNvSpPr>
          <p:nvPr/>
        </p:nvSpPr>
        <p:spPr bwMode="auto">
          <a:xfrm flipV="1">
            <a:off x="9621837" y="268930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5" name="Line 150"/>
          <p:cNvSpPr>
            <a:spLocks noChangeShapeType="1"/>
          </p:cNvSpPr>
          <p:nvPr/>
        </p:nvSpPr>
        <p:spPr bwMode="auto">
          <a:xfrm flipV="1">
            <a:off x="9621837" y="2555956"/>
            <a:ext cx="0" cy="93663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6" name="Line 151"/>
          <p:cNvSpPr>
            <a:spLocks noChangeShapeType="1"/>
          </p:cNvSpPr>
          <p:nvPr/>
        </p:nvSpPr>
        <p:spPr bwMode="auto">
          <a:xfrm flipV="1">
            <a:off x="9621837" y="2422525"/>
            <a:ext cx="0" cy="95250"/>
          </a:xfrm>
          <a:prstGeom prst="line">
            <a:avLst/>
          </a:prstGeom>
          <a:noFill/>
          <a:ln w="222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7" name="Freeform 164"/>
          <p:cNvSpPr>
            <a:spLocks/>
          </p:cNvSpPr>
          <p:nvPr/>
        </p:nvSpPr>
        <p:spPr bwMode="auto">
          <a:xfrm>
            <a:off x="2831941" y="2117725"/>
            <a:ext cx="7482048" cy="3797300"/>
          </a:xfrm>
          <a:custGeom>
            <a:avLst/>
            <a:gdLst>
              <a:gd name="T0" fmla="*/ 0 w 1470"/>
              <a:gd name="T1" fmla="*/ 531 h 685"/>
              <a:gd name="T2" fmla="*/ 30 w 1470"/>
              <a:gd name="T3" fmla="*/ 473 h 685"/>
              <a:gd name="T4" fmla="*/ 60 w 1470"/>
              <a:gd name="T5" fmla="*/ 411 h 685"/>
              <a:gd name="T6" fmla="*/ 90 w 1470"/>
              <a:gd name="T7" fmla="*/ 345 h 685"/>
              <a:gd name="T8" fmla="*/ 120 w 1470"/>
              <a:gd name="T9" fmla="*/ 278 h 685"/>
              <a:gd name="T10" fmla="*/ 150 w 1470"/>
              <a:gd name="T11" fmla="*/ 212 h 685"/>
              <a:gd name="T12" fmla="*/ 180 w 1470"/>
              <a:gd name="T13" fmla="*/ 151 h 685"/>
              <a:gd name="T14" fmla="*/ 210 w 1470"/>
              <a:gd name="T15" fmla="*/ 97 h 685"/>
              <a:gd name="T16" fmla="*/ 240 w 1470"/>
              <a:gd name="T17" fmla="*/ 53 h 685"/>
              <a:gd name="T18" fmla="*/ 270 w 1470"/>
              <a:gd name="T19" fmla="*/ 21 h 685"/>
              <a:gd name="T20" fmla="*/ 300 w 1470"/>
              <a:gd name="T21" fmla="*/ 3 h 685"/>
              <a:gd name="T22" fmla="*/ 330 w 1470"/>
              <a:gd name="T23" fmla="*/ 0 h 685"/>
              <a:gd name="T24" fmla="*/ 360 w 1470"/>
              <a:gd name="T25" fmla="*/ 13 h 685"/>
              <a:gd name="T26" fmla="*/ 390 w 1470"/>
              <a:gd name="T27" fmla="*/ 44 h 685"/>
              <a:gd name="T28" fmla="*/ 420 w 1470"/>
              <a:gd name="T29" fmla="*/ 88 h 685"/>
              <a:gd name="T30" fmla="*/ 450 w 1470"/>
              <a:gd name="T31" fmla="*/ 135 h 685"/>
              <a:gd name="T32" fmla="*/ 480 w 1470"/>
              <a:gd name="T33" fmla="*/ 186 h 685"/>
              <a:gd name="T34" fmla="*/ 510 w 1470"/>
              <a:gd name="T35" fmla="*/ 238 h 685"/>
              <a:gd name="T36" fmla="*/ 540 w 1470"/>
              <a:gd name="T37" fmla="*/ 290 h 685"/>
              <a:gd name="T38" fmla="*/ 570 w 1470"/>
              <a:gd name="T39" fmla="*/ 341 h 685"/>
              <a:gd name="T40" fmla="*/ 600 w 1470"/>
              <a:gd name="T41" fmla="*/ 389 h 685"/>
              <a:gd name="T42" fmla="*/ 630 w 1470"/>
              <a:gd name="T43" fmla="*/ 434 h 685"/>
              <a:gd name="T44" fmla="*/ 660 w 1470"/>
              <a:gd name="T45" fmla="*/ 473 h 685"/>
              <a:gd name="T46" fmla="*/ 690 w 1470"/>
              <a:gd name="T47" fmla="*/ 506 h 685"/>
              <a:gd name="T48" fmla="*/ 720 w 1470"/>
              <a:gd name="T49" fmla="*/ 535 h 685"/>
              <a:gd name="T50" fmla="*/ 750 w 1470"/>
              <a:gd name="T51" fmla="*/ 560 h 685"/>
              <a:gd name="T52" fmla="*/ 780 w 1470"/>
              <a:gd name="T53" fmla="*/ 580 h 685"/>
              <a:gd name="T54" fmla="*/ 810 w 1470"/>
              <a:gd name="T55" fmla="*/ 597 h 685"/>
              <a:gd name="T56" fmla="*/ 840 w 1470"/>
              <a:gd name="T57" fmla="*/ 611 h 685"/>
              <a:gd name="T58" fmla="*/ 870 w 1470"/>
              <a:gd name="T59" fmla="*/ 623 h 685"/>
              <a:gd name="T60" fmla="*/ 900 w 1470"/>
              <a:gd name="T61" fmla="*/ 633 h 685"/>
              <a:gd name="T62" fmla="*/ 930 w 1470"/>
              <a:gd name="T63" fmla="*/ 642 h 685"/>
              <a:gd name="T64" fmla="*/ 960 w 1470"/>
              <a:gd name="T65" fmla="*/ 650 h 685"/>
              <a:gd name="T66" fmla="*/ 990 w 1470"/>
              <a:gd name="T67" fmla="*/ 657 h 685"/>
              <a:gd name="T68" fmla="*/ 1020 w 1470"/>
              <a:gd name="T69" fmla="*/ 663 h 685"/>
              <a:gd name="T70" fmla="*/ 1050 w 1470"/>
              <a:gd name="T71" fmla="*/ 668 h 685"/>
              <a:gd name="T72" fmla="*/ 1080 w 1470"/>
              <a:gd name="T73" fmla="*/ 672 h 685"/>
              <a:gd name="T74" fmla="*/ 1110 w 1470"/>
              <a:gd name="T75" fmla="*/ 674 h 685"/>
              <a:gd name="T76" fmla="*/ 1140 w 1470"/>
              <a:gd name="T77" fmla="*/ 675 h 685"/>
              <a:gd name="T78" fmla="*/ 1170 w 1470"/>
              <a:gd name="T79" fmla="*/ 676 h 685"/>
              <a:gd name="T80" fmla="*/ 1200 w 1470"/>
              <a:gd name="T81" fmla="*/ 678 h 685"/>
              <a:gd name="T82" fmla="*/ 1230 w 1470"/>
              <a:gd name="T83" fmla="*/ 678 h 685"/>
              <a:gd name="T84" fmla="*/ 1260 w 1470"/>
              <a:gd name="T85" fmla="*/ 679 h 685"/>
              <a:gd name="T86" fmla="*/ 1290 w 1470"/>
              <a:gd name="T87" fmla="*/ 681 h 685"/>
              <a:gd name="T88" fmla="*/ 1320 w 1470"/>
              <a:gd name="T89" fmla="*/ 683 h 685"/>
              <a:gd name="T90" fmla="*/ 1350 w 1470"/>
              <a:gd name="T91" fmla="*/ 683 h 685"/>
              <a:gd name="T92" fmla="*/ 1380 w 1470"/>
              <a:gd name="T93" fmla="*/ 683 h 685"/>
              <a:gd name="T94" fmla="*/ 1410 w 1470"/>
              <a:gd name="T95" fmla="*/ 683 h 685"/>
              <a:gd name="T96" fmla="*/ 1440 w 1470"/>
              <a:gd name="T97" fmla="*/ 684 h 685"/>
              <a:gd name="T98" fmla="*/ 1470 w 1470"/>
              <a:gd name="T99" fmla="*/ 685 h 685"/>
              <a:gd name="connsiteX0" fmla="*/ 0 w 9796"/>
              <a:gd name="connsiteY0" fmla="*/ 6905 h 10000"/>
              <a:gd name="connsiteX1" fmla="*/ 204 w 9796"/>
              <a:gd name="connsiteY1" fmla="*/ 6000 h 10000"/>
              <a:gd name="connsiteX2" fmla="*/ 408 w 9796"/>
              <a:gd name="connsiteY2" fmla="*/ 5036 h 10000"/>
              <a:gd name="connsiteX3" fmla="*/ 612 w 9796"/>
              <a:gd name="connsiteY3" fmla="*/ 4058 h 10000"/>
              <a:gd name="connsiteX4" fmla="*/ 816 w 9796"/>
              <a:gd name="connsiteY4" fmla="*/ 3095 h 10000"/>
              <a:gd name="connsiteX5" fmla="*/ 1020 w 9796"/>
              <a:gd name="connsiteY5" fmla="*/ 2204 h 10000"/>
              <a:gd name="connsiteX6" fmla="*/ 1225 w 9796"/>
              <a:gd name="connsiteY6" fmla="*/ 1416 h 10000"/>
              <a:gd name="connsiteX7" fmla="*/ 1429 w 9796"/>
              <a:gd name="connsiteY7" fmla="*/ 774 h 10000"/>
              <a:gd name="connsiteX8" fmla="*/ 1633 w 9796"/>
              <a:gd name="connsiteY8" fmla="*/ 307 h 10000"/>
              <a:gd name="connsiteX9" fmla="*/ 1837 w 9796"/>
              <a:gd name="connsiteY9" fmla="*/ 44 h 10000"/>
              <a:gd name="connsiteX10" fmla="*/ 2041 w 9796"/>
              <a:gd name="connsiteY10" fmla="*/ 0 h 10000"/>
              <a:gd name="connsiteX11" fmla="*/ 2245 w 9796"/>
              <a:gd name="connsiteY11" fmla="*/ 190 h 10000"/>
              <a:gd name="connsiteX12" fmla="*/ 2449 w 9796"/>
              <a:gd name="connsiteY12" fmla="*/ 642 h 10000"/>
              <a:gd name="connsiteX13" fmla="*/ 2653 w 9796"/>
              <a:gd name="connsiteY13" fmla="*/ 1285 h 10000"/>
              <a:gd name="connsiteX14" fmla="*/ 2857 w 9796"/>
              <a:gd name="connsiteY14" fmla="*/ 1971 h 10000"/>
              <a:gd name="connsiteX15" fmla="*/ 3061 w 9796"/>
              <a:gd name="connsiteY15" fmla="*/ 2715 h 10000"/>
              <a:gd name="connsiteX16" fmla="*/ 3265 w 9796"/>
              <a:gd name="connsiteY16" fmla="*/ 3474 h 10000"/>
              <a:gd name="connsiteX17" fmla="*/ 3469 w 9796"/>
              <a:gd name="connsiteY17" fmla="*/ 4234 h 10000"/>
              <a:gd name="connsiteX18" fmla="*/ 3674 w 9796"/>
              <a:gd name="connsiteY18" fmla="*/ 4978 h 10000"/>
              <a:gd name="connsiteX19" fmla="*/ 3878 w 9796"/>
              <a:gd name="connsiteY19" fmla="*/ 5679 h 10000"/>
              <a:gd name="connsiteX20" fmla="*/ 4082 w 9796"/>
              <a:gd name="connsiteY20" fmla="*/ 6336 h 10000"/>
              <a:gd name="connsiteX21" fmla="*/ 4286 w 9796"/>
              <a:gd name="connsiteY21" fmla="*/ 6905 h 10000"/>
              <a:gd name="connsiteX22" fmla="*/ 4490 w 9796"/>
              <a:gd name="connsiteY22" fmla="*/ 7387 h 10000"/>
              <a:gd name="connsiteX23" fmla="*/ 4694 w 9796"/>
              <a:gd name="connsiteY23" fmla="*/ 7810 h 10000"/>
              <a:gd name="connsiteX24" fmla="*/ 4898 w 9796"/>
              <a:gd name="connsiteY24" fmla="*/ 8175 h 10000"/>
              <a:gd name="connsiteX25" fmla="*/ 5102 w 9796"/>
              <a:gd name="connsiteY25" fmla="*/ 8467 h 10000"/>
              <a:gd name="connsiteX26" fmla="*/ 5306 w 9796"/>
              <a:gd name="connsiteY26" fmla="*/ 8715 h 10000"/>
              <a:gd name="connsiteX27" fmla="*/ 5510 w 9796"/>
              <a:gd name="connsiteY27" fmla="*/ 8920 h 10000"/>
              <a:gd name="connsiteX28" fmla="*/ 5714 w 9796"/>
              <a:gd name="connsiteY28" fmla="*/ 9095 h 10000"/>
              <a:gd name="connsiteX29" fmla="*/ 5918 w 9796"/>
              <a:gd name="connsiteY29" fmla="*/ 9241 h 10000"/>
              <a:gd name="connsiteX30" fmla="*/ 6123 w 9796"/>
              <a:gd name="connsiteY30" fmla="*/ 9372 h 10000"/>
              <a:gd name="connsiteX31" fmla="*/ 6327 w 9796"/>
              <a:gd name="connsiteY31" fmla="*/ 9489 h 10000"/>
              <a:gd name="connsiteX32" fmla="*/ 6531 w 9796"/>
              <a:gd name="connsiteY32" fmla="*/ 9591 h 10000"/>
              <a:gd name="connsiteX33" fmla="*/ 6735 w 9796"/>
              <a:gd name="connsiteY33" fmla="*/ 9679 h 10000"/>
              <a:gd name="connsiteX34" fmla="*/ 6939 w 9796"/>
              <a:gd name="connsiteY34" fmla="*/ 9752 h 10000"/>
              <a:gd name="connsiteX35" fmla="*/ 7143 w 9796"/>
              <a:gd name="connsiteY35" fmla="*/ 9810 h 10000"/>
              <a:gd name="connsiteX36" fmla="*/ 7347 w 9796"/>
              <a:gd name="connsiteY36" fmla="*/ 9839 h 10000"/>
              <a:gd name="connsiteX37" fmla="*/ 7551 w 9796"/>
              <a:gd name="connsiteY37" fmla="*/ 9854 h 10000"/>
              <a:gd name="connsiteX38" fmla="*/ 7755 w 9796"/>
              <a:gd name="connsiteY38" fmla="*/ 9869 h 10000"/>
              <a:gd name="connsiteX39" fmla="*/ 7959 w 9796"/>
              <a:gd name="connsiteY39" fmla="*/ 9898 h 10000"/>
              <a:gd name="connsiteX40" fmla="*/ 8163 w 9796"/>
              <a:gd name="connsiteY40" fmla="*/ 9898 h 10000"/>
              <a:gd name="connsiteX41" fmla="*/ 8367 w 9796"/>
              <a:gd name="connsiteY41" fmla="*/ 9912 h 10000"/>
              <a:gd name="connsiteX42" fmla="*/ 8572 w 9796"/>
              <a:gd name="connsiteY42" fmla="*/ 9942 h 10000"/>
              <a:gd name="connsiteX43" fmla="*/ 8776 w 9796"/>
              <a:gd name="connsiteY43" fmla="*/ 9971 h 10000"/>
              <a:gd name="connsiteX44" fmla="*/ 8980 w 9796"/>
              <a:gd name="connsiteY44" fmla="*/ 9971 h 10000"/>
              <a:gd name="connsiteX45" fmla="*/ 9184 w 9796"/>
              <a:gd name="connsiteY45" fmla="*/ 9971 h 10000"/>
              <a:gd name="connsiteX46" fmla="*/ 9388 w 9796"/>
              <a:gd name="connsiteY46" fmla="*/ 9971 h 10000"/>
              <a:gd name="connsiteX47" fmla="*/ 9592 w 9796"/>
              <a:gd name="connsiteY47" fmla="*/ 9985 h 10000"/>
              <a:gd name="connsiteX48" fmla="*/ 9796 w 9796"/>
              <a:gd name="connsiteY48" fmla="*/ 10000 h 10000"/>
              <a:gd name="connsiteX0" fmla="*/ 0 w 10000"/>
              <a:gd name="connsiteY0" fmla="*/ 6905 h 10000"/>
              <a:gd name="connsiteX1" fmla="*/ 208 w 10000"/>
              <a:gd name="connsiteY1" fmla="*/ 6000 h 10000"/>
              <a:gd name="connsiteX2" fmla="*/ 625 w 10000"/>
              <a:gd name="connsiteY2" fmla="*/ 4058 h 10000"/>
              <a:gd name="connsiteX3" fmla="*/ 833 w 10000"/>
              <a:gd name="connsiteY3" fmla="*/ 3095 h 10000"/>
              <a:gd name="connsiteX4" fmla="*/ 1041 w 10000"/>
              <a:gd name="connsiteY4" fmla="*/ 2204 h 10000"/>
              <a:gd name="connsiteX5" fmla="*/ 1251 w 10000"/>
              <a:gd name="connsiteY5" fmla="*/ 1416 h 10000"/>
              <a:gd name="connsiteX6" fmla="*/ 1459 w 10000"/>
              <a:gd name="connsiteY6" fmla="*/ 774 h 10000"/>
              <a:gd name="connsiteX7" fmla="*/ 1667 w 10000"/>
              <a:gd name="connsiteY7" fmla="*/ 307 h 10000"/>
              <a:gd name="connsiteX8" fmla="*/ 1875 w 10000"/>
              <a:gd name="connsiteY8" fmla="*/ 44 h 10000"/>
              <a:gd name="connsiteX9" fmla="*/ 2084 w 10000"/>
              <a:gd name="connsiteY9" fmla="*/ 0 h 10000"/>
              <a:gd name="connsiteX10" fmla="*/ 2292 w 10000"/>
              <a:gd name="connsiteY10" fmla="*/ 190 h 10000"/>
              <a:gd name="connsiteX11" fmla="*/ 2500 w 10000"/>
              <a:gd name="connsiteY11" fmla="*/ 642 h 10000"/>
              <a:gd name="connsiteX12" fmla="*/ 2708 w 10000"/>
              <a:gd name="connsiteY12" fmla="*/ 1285 h 10000"/>
              <a:gd name="connsiteX13" fmla="*/ 2916 w 10000"/>
              <a:gd name="connsiteY13" fmla="*/ 1971 h 10000"/>
              <a:gd name="connsiteX14" fmla="*/ 3125 w 10000"/>
              <a:gd name="connsiteY14" fmla="*/ 2715 h 10000"/>
              <a:gd name="connsiteX15" fmla="*/ 3333 w 10000"/>
              <a:gd name="connsiteY15" fmla="*/ 3474 h 10000"/>
              <a:gd name="connsiteX16" fmla="*/ 3541 w 10000"/>
              <a:gd name="connsiteY16" fmla="*/ 4234 h 10000"/>
              <a:gd name="connsiteX17" fmla="*/ 3751 w 10000"/>
              <a:gd name="connsiteY17" fmla="*/ 4978 h 10000"/>
              <a:gd name="connsiteX18" fmla="*/ 3959 w 10000"/>
              <a:gd name="connsiteY18" fmla="*/ 5679 h 10000"/>
              <a:gd name="connsiteX19" fmla="*/ 4167 w 10000"/>
              <a:gd name="connsiteY19" fmla="*/ 6336 h 10000"/>
              <a:gd name="connsiteX20" fmla="*/ 4375 w 10000"/>
              <a:gd name="connsiteY20" fmla="*/ 6905 h 10000"/>
              <a:gd name="connsiteX21" fmla="*/ 4584 w 10000"/>
              <a:gd name="connsiteY21" fmla="*/ 7387 h 10000"/>
              <a:gd name="connsiteX22" fmla="*/ 4792 w 10000"/>
              <a:gd name="connsiteY22" fmla="*/ 7810 h 10000"/>
              <a:gd name="connsiteX23" fmla="*/ 5000 w 10000"/>
              <a:gd name="connsiteY23" fmla="*/ 8175 h 10000"/>
              <a:gd name="connsiteX24" fmla="*/ 5208 w 10000"/>
              <a:gd name="connsiteY24" fmla="*/ 8467 h 10000"/>
              <a:gd name="connsiteX25" fmla="*/ 5416 w 10000"/>
              <a:gd name="connsiteY25" fmla="*/ 8715 h 10000"/>
              <a:gd name="connsiteX26" fmla="*/ 5625 w 10000"/>
              <a:gd name="connsiteY26" fmla="*/ 8920 h 10000"/>
              <a:gd name="connsiteX27" fmla="*/ 5833 w 10000"/>
              <a:gd name="connsiteY27" fmla="*/ 9095 h 10000"/>
              <a:gd name="connsiteX28" fmla="*/ 6041 w 10000"/>
              <a:gd name="connsiteY28" fmla="*/ 9241 h 10000"/>
              <a:gd name="connsiteX29" fmla="*/ 6251 w 10000"/>
              <a:gd name="connsiteY29" fmla="*/ 9372 h 10000"/>
              <a:gd name="connsiteX30" fmla="*/ 6459 w 10000"/>
              <a:gd name="connsiteY30" fmla="*/ 9489 h 10000"/>
              <a:gd name="connsiteX31" fmla="*/ 6667 w 10000"/>
              <a:gd name="connsiteY31" fmla="*/ 9591 h 10000"/>
              <a:gd name="connsiteX32" fmla="*/ 6875 w 10000"/>
              <a:gd name="connsiteY32" fmla="*/ 9679 h 10000"/>
              <a:gd name="connsiteX33" fmla="*/ 7084 w 10000"/>
              <a:gd name="connsiteY33" fmla="*/ 9752 h 10000"/>
              <a:gd name="connsiteX34" fmla="*/ 7292 w 10000"/>
              <a:gd name="connsiteY34" fmla="*/ 9810 h 10000"/>
              <a:gd name="connsiteX35" fmla="*/ 7500 w 10000"/>
              <a:gd name="connsiteY35" fmla="*/ 9839 h 10000"/>
              <a:gd name="connsiteX36" fmla="*/ 7708 w 10000"/>
              <a:gd name="connsiteY36" fmla="*/ 9854 h 10000"/>
              <a:gd name="connsiteX37" fmla="*/ 7916 w 10000"/>
              <a:gd name="connsiteY37" fmla="*/ 9869 h 10000"/>
              <a:gd name="connsiteX38" fmla="*/ 8125 w 10000"/>
              <a:gd name="connsiteY38" fmla="*/ 9898 h 10000"/>
              <a:gd name="connsiteX39" fmla="*/ 8333 w 10000"/>
              <a:gd name="connsiteY39" fmla="*/ 9898 h 10000"/>
              <a:gd name="connsiteX40" fmla="*/ 8541 w 10000"/>
              <a:gd name="connsiteY40" fmla="*/ 9912 h 10000"/>
              <a:gd name="connsiteX41" fmla="*/ 8751 w 10000"/>
              <a:gd name="connsiteY41" fmla="*/ 9942 h 10000"/>
              <a:gd name="connsiteX42" fmla="*/ 8959 w 10000"/>
              <a:gd name="connsiteY42" fmla="*/ 9971 h 10000"/>
              <a:gd name="connsiteX43" fmla="*/ 9167 w 10000"/>
              <a:gd name="connsiteY43" fmla="*/ 9971 h 10000"/>
              <a:gd name="connsiteX44" fmla="*/ 9375 w 10000"/>
              <a:gd name="connsiteY44" fmla="*/ 9971 h 10000"/>
              <a:gd name="connsiteX45" fmla="*/ 9584 w 10000"/>
              <a:gd name="connsiteY45" fmla="*/ 9971 h 10000"/>
              <a:gd name="connsiteX46" fmla="*/ 9792 w 10000"/>
              <a:gd name="connsiteY46" fmla="*/ 9985 h 10000"/>
              <a:gd name="connsiteX47" fmla="*/ 10000 w 10000"/>
              <a:gd name="connsiteY47" fmla="*/ 10000 h 10000"/>
              <a:gd name="connsiteX0" fmla="*/ 0 w 10000"/>
              <a:gd name="connsiteY0" fmla="*/ 6905 h 10000"/>
              <a:gd name="connsiteX1" fmla="*/ 625 w 10000"/>
              <a:gd name="connsiteY1" fmla="*/ 4058 h 10000"/>
              <a:gd name="connsiteX2" fmla="*/ 833 w 10000"/>
              <a:gd name="connsiteY2" fmla="*/ 3095 h 10000"/>
              <a:gd name="connsiteX3" fmla="*/ 1041 w 10000"/>
              <a:gd name="connsiteY3" fmla="*/ 2204 h 10000"/>
              <a:gd name="connsiteX4" fmla="*/ 1251 w 10000"/>
              <a:gd name="connsiteY4" fmla="*/ 1416 h 10000"/>
              <a:gd name="connsiteX5" fmla="*/ 1459 w 10000"/>
              <a:gd name="connsiteY5" fmla="*/ 774 h 10000"/>
              <a:gd name="connsiteX6" fmla="*/ 1667 w 10000"/>
              <a:gd name="connsiteY6" fmla="*/ 307 h 10000"/>
              <a:gd name="connsiteX7" fmla="*/ 1875 w 10000"/>
              <a:gd name="connsiteY7" fmla="*/ 44 h 10000"/>
              <a:gd name="connsiteX8" fmla="*/ 2084 w 10000"/>
              <a:gd name="connsiteY8" fmla="*/ 0 h 10000"/>
              <a:gd name="connsiteX9" fmla="*/ 2292 w 10000"/>
              <a:gd name="connsiteY9" fmla="*/ 190 h 10000"/>
              <a:gd name="connsiteX10" fmla="*/ 2500 w 10000"/>
              <a:gd name="connsiteY10" fmla="*/ 642 h 10000"/>
              <a:gd name="connsiteX11" fmla="*/ 2708 w 10000"/>
              <a:gd name="connsiteY11" fmla="*/ 1285 h 10000"/>
              <a:gd name="connsiteX12" fmla="*/ 2916 w 10000"/>
              <a:gd name="connsiteY12" fmla="*/ 1971 h 10000"/>
              <a:gd name="connsiteX13" fmla="*/ 3125 w 10000"/>
              <a:gd name="connsiteY13" fmla="*/ 2715 h 10000"/>
              <a:gd name="connsiteX14" fmla="*/ 3333 w 10000"/>
              <a:gd name="connsiteY14" fmla="*/ 3474 h 10000"/>
              <a:gd name="connsiteX15" fmla="*/ 3541 w 10000"/>
              <a:gd name="connsiteY15" fmla="*/ 4234 h 10000"/>
              <a:gd name="connsiteX16" fmla="*/ 3751 w 10000"/>
              <a:gd name="connsiteY16" fmla="*/ 4978 h 10000"/>
              <a:gd name="connsiteX17" fmla="*/ 3959 w 10000"/>
              <a:gd name="connsiteY17" fmla="*/ 5679 h 10000"/>
              <a:gd name="connsiteX18" fmla="*/ 4167 w 10000"/>
              <a:gd name="connsiteY18" fmla="*/ 6336 h 10000"/>
              <a:gd name="connsiteX19" fmla="*/ 4375 w 10000"/>
              <a:gd name="connsiteY19" fmla="*/ 6905 h 10000"/>
              <a:gd name="connsiteX20" fmla="*/ 4584 w 10000"/>
              <a:gd name="connsiteY20" fmla="*/ 7387 h 10000"/>
              <a:gd name="connsiteX21" fmla="*/ 4792 w 10000"/>
              <a:gd name="connsiteY21" fmla="*/ 7810 h 10000"/>
              <a:gd name="connsiteX22" fmla="*/ 5000 w 10000"/>
              <a:gd name="connsiteY22" fmla="*/ 8175 h 10000"/>
              <a:gd name="connsiteX23" fmla="*/ 5208 w 10000"/>
              <a:gd name="connsiteY23" fmla="*/ 8467 h 10000"/>
              <a:gd name="connsiteX24" fmla="*/ 5416 w 10000"/>
              <a:gd name="connsiteY24" fmla="*/ 8715 h 10000"/>
              <a:gd name="connsiteX25" fmla="*/ 5625 w 10000"/>
              <a:gd name="connsiteY25" fmla="*/ 8920 h 10000"/>
              <a:gd name="connsiteX26" fmla="*/ 5833 w 10000"/>
              <a:gd name="connsiteY26" fmla="*/ 9095 h 10000"/>
              <a:gd name="connsiteX27" fmla="*/ 6041 w 10000"/>
              <a:gd name="connsiteY27" fmla="*/ 9241 h 10000"/>
              <a:gd name="connsiteX28" fmla="*/ 6251 w 10000"/>
              <a:gd name="connsiteY28" fmla="*/ 9372 h 10000"/>
              <a:gd name="connsiteX29" fmla="*/ 6459 w 10000"/>
              <a:gd name="connsiteY29" fmla="*/ 9489 h 10000"/>
              <a:gd name="connsiteX30" fmla="*/ 6667 w 10000"/>
              <a:gd name="connsiteY30" fmla="*/ 9591 h 10000"/>
              <a:gd name="connsiteX31" fmla="*/ 6875 w 10000"/>
              <a:gd name="connsiteY31" fmla="*/ 9679 h 10000"/>
              <a:gd name="connsiteX32" fmla="*/ 7084 w 10000"/>
              <a:gd name="connsiteY32" fmla="*/ 9752 h 10000"/>
              <a:gd name="connsiteX33" fmla="*/ 7292 w 10000"/>
              <a:gd name="connsiteY33" fmla="*/ 9810 h 10000"/>
              <a:gd name="connsiteX34" fmla="*/ 7500 w 10000"/>
              <a:gd name="connsiteY34" fmla="*/ 9839 h 10000"/>
              <a:gd name="connsiteX35" fmla="*/ 7708 w 10000"/>
              <a:gd name="connsiteY35" fmla="*/ 9854 h 10000"/>
              <a:gd name="connsiteX36" fmla="*/ 7916 w 10000"/>
              <a:gd name="connsiteY36" fmla="*/ 9869 h 10000"/>
              <a:gd name="connsiteX37" fmla="*/ 8125 w 10000"/>
              <a:gd name="connsiteY37" fmla="*/ 9898 h 10000"/>
              <a:gd name="connsiteX38" fmla="*/ 8333 w 10000"/>
              <a:gd name="connsiteY38" fmla="*/ 9898 h 10000"/>
              <a:gd name="connsiteX39" fmla="*/ 8541 w 10000"/>
              <a:gd name="connsiteY39" fmla="*/ 9912 h 10000"/>
              <a:gd name="connsiteX40" fmla="*/ 8751 w 10000"/>
              <a:gd name="connsiteY40" fmla="*/ 9942 h 10000"/>
              <a:gd name="connsiteX41" fmla="*/ 8959 w 10000"/>
              <a:gd name="connsiteY41" fmla="*/ 9971 h 10000"/>
              <a:gd name="connsiteX42" fmla="*/ 9167 w 10000"/>
              <a:gd name="connsiteY42" fmla="*/ 9971 h 10000"/>
              <a:gd name="connsiteX43" fmla="*/ 9375 w 10000"/>
              <a:gd name="connsiteY43" fmla="*/ 9971 h 10000"/>
              <a:gd name="connsiteX44" fmla="*/ 9584 w 10000"/>
              <a:gd name="connsiteY44" fmla="*/ 9971 h 10000"/>
              <a:gd name="connsiteX45" fmla="*/ 9792 w 10000"/>
              <a:gd name="connsiteY45" fmla="*/ 9985 h 10000"/>
              <a:gd name="connsiteX46" fmla="*/ 10000 w 10000"/>
              <a:gd name="connsiteY46" fmla="*/ 10000 h 10000"/>
              <a:gd name="connsiteX0" fmla="*/ 0 w 9375"/>
              <a:gd name="connsiteY0" fmla="*/ 4058 h 10000"/>
              <a:gd name="connsiteX1" fmla="*/ 208 w 9375"/>
              <a:gd name="connsiteY1" fmla="*/ 3095 h 10000"/>
              <a:gd name="connsiteX2" fmla="*/ 416 w 9375"/>
              <a:gd name="connsiteY2" fmla="*/ 2204 h 10000"/>
              <a:gd name="connsiteX3" fmla="*/ 626 w 9375"/>
              <a:gd name="connsiteY3" fmla="*/ 1416 h 10000"/>
              <a:gd name="connsiteX4" fmla="*/ 834 w 9375"/>
              <a:gd name="connsiteY4" fmla="*/ 774 h 10000"/>
              <a:gd name="connsiteX5" fmla="*/ 1042 w 9375"/>
              <a:gd name="connsiteY5" fmla="*/ 307 h 10000"/>
              <a:gd name="connsiteX6" fmla="*/ 1250 w 9375"/>
              <a:gd name="connsiteY6" fmla="*/ 44 h 10000"/>
              <a:gd name="connsiteX7" fmla="*/ 1459 w 9375"/>
              <a:gd name="connsiteY7" fmla="*/ 0 h 10000"/>
              <a:gd name="connsiteX8" fmla="*/ 1667 w 9375"/>
              <a:gd name="connsiteY8" fmla="*/ 190 h 10000"/>
              <a:gd name="connsiteX9" fmla="*/ 1875 w 9375"/>
              <a:gd name="connsiteY9" fmla="*/ 642 h 10000"/>
              <a:gd name="connsiteX10" fmla="*/ 2083 w 9375"/>
              <a:gd name="connsiteY10" fmla="*/ 1285 h 10000"/>
              <a:gd name="connsiteX11" fmla="*/ 2291 w 9375"/>
              <a:gd name="connsiteY11" fmla="*/ 1971 h 10000"/>
              <a:gd name="connsiteX12" fmla="*/ 2500 w 9375"/>
              <a:gd name="connsiteY12" fmla="*/ 2715 h 10000"/>
              <a:gd name="connsiteX13" fmla="*/ 2708 w 9375"/>
              <a:gd name="connsiteY13" fmla="*/ 3474 h 10000"/>
              <a:gd name="connsiteX14" fmla="*/ 2916 w 9375"/>
              <a:gd name="connsiteY14" fmla="*/ 4234 h 10000"/>
              <a:gd name="connsiteX15" fmla="*/ 3126 w 9375"/>
              <a:gd name="connsiteY15" fmla="*/ 4978 h 10000"/>
              <a:gd name="connsiteX16" fmla="*/ 3334 w 9375"/>
              <a:gd name="connsiteY16" fmla="*/ 5679 h 10000"/>
              <a:gd name="connsiteX17" fmla="*/ 3542 w 9375"/>
              <a:gd name="connsiteY17" fmla="*/ 6336 h 10000"/>
              <a:gd name="connsiteX18" fmla="*/ 3750 w 9375"/>
              <a:gd name="connsiteY18" fmla="*/ 6905 h 10000"/>
              <a:gd name="connsiteX19" fmla="*/ 3959 w 9375"/>
              <a:gd name="connsiteY19" fmla="*/ 7387 h 10000"/>
              <a:gd name="connsiteX20" fmla="*/ 4167 w 9375"/>
              <a:gd name="connsiteY20" fmla="*/ 7810 h 10000"/>
              <a:gd name="connsiteX21" fmla="*/ 4375 w 9375"/>
              <a:gd name="connsiteY21" fmla="*/ 8175 h 10000"/>
              <a:gd name="connsiteX22" fmla="*/ 4583 w 9375"/>
              <a:gd name="connsiteY22" fmla="*/ 8467 h 10000"/>
              <a:gd name="connsiteX23" fmla="*/ 4791 w 9375"/>
              <a:gd name="connsiteY23" fmla="*/ 8715 h 10000"/>
              <a:gd name="connsiteX24" fmla="*/ 5000 w 9375"/>
              <a:gd name="connsiteY24" fmla="*/ 8920 h 10000"/>
              <a:gd name="connsiteX25" fmla="*/ 5208 w 9375"/>
              <a:gd name="connsiteY25" fmla="*/ 9095 h 10000"/>
              <a:gd name="connsiteX26" fmla="*/ 5416 w 9375"/>
              <a:gd name="connsiteY26" fmla="*/ 9241 h 10000"/>
              <a:gd name="connsiteX27" fmla="*/ 5626 w 9375"/>
              <a:gd name="connsiteY27" fmla="*/ 9372 h 10000"/>
              <a:gd name="connsiteX28" fmla="*/ 5834 w 9375"/>
              <a:gd name="connsiteY28" fmla="*/ 9489 h 10000"/>
              <a:gd name="connsiteX29" fmla="*/ 6042 w 9375"/>
              <a:gd name="connsiteY29" fmla="*/ 9591 h 10000"/>
              <a:gd name="connsiteX30" fmla="*/ 6250 w 9375"/>
              <a:gd name="connsiteY30" fmla="*/ 9679 h 10000"/>
              <a:gd name="connsiteX31" fmla="*/ 6459 w 9375"/>
              <a:gd name="connsiteY31" fmla="*/ 9752 h 10000"/>
              <a:gd name="connsiteX32" fmla="*/ 6667 w 9375"/>
              <a:gd name="connsiteY32" fmla="*/ 9810 h 10000"/>
              <a:gd name="connsiteX33" fmla="*/ 6875 w 9375"/>
              <a:gd name="connsiteY33" fmla="*/ 9839 h 10000"/>
              <a:gd name="connsiteX34" fmla="*/ 7083 w 9375"/>
              <a:gd name="connsiteY34" fmla="*/ 9854 h 10000"/>
              <a:gd name="connsiteX35" fmla="*/ 7291 w 9375"/>
              <a:gd name="connsiteY35" fmla="*/ 9869 h 10000"/>
              <a:gd name="connsiteX36" fmla="*/ 7500 w 9375"/>
              <a:gd name="connsiteY36" fmla="*/ 9898 h 10000"/>
              <a:gd name="connsiteX37" fmla="*/ 7708 w 9375"/>
              <a:gd name="connsiteY37" fmla="*/ 9898 h 10000"/>
              <a:gd name="connsiteX38" fmla="*/ 7916 w 9375"/>
              <a:gd name="connsiteY38" fmla="*/ 9912 h 10000"/>
              <a:gd name="connsiteX39" fmla="*/ 8126 w 9375"/>
              <a:gd name="connsiteY39" fmla="*/ 9942 h 10000"/>
              <a:gd name="connsiteX40" fmla="*/ 8334 w 9375"/>
              <a:gd name="connsiteY40" fmla="*/ 9971 h 10000"/>
              <a:gd name="connsiteX41" fmla="*/ 8542 w 9375"/>
              <a:gd name="connsiteY41" fmla="*/ 9971 h 10000"/>
              <a:gd name="connsiteX42" fmla="*/ 8750 w 9375"/>
              <a:gd name="connsiteY42" fmla="*/ 9971 h 10000"/>
              <a:gd name="connsiteX43" fmla="*/ 8959 w 9375"/>
              <a:gd name="connsiteY43" fmla="*/ 9971 h 10000"/>
              <a:gd name="connsiteX44" fmla="*/ 9167 w 9375"/>
              <a:gd name="connsiteY44" fmla="*/ 9985 h 10000"/>
              <a:gd name="connsiteX45" fmla="*/ 9375 w 9375"/>
              <a:gd name="connsiteY45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75" h="10000">
                <a:moveTo>
                  <a:pt x="0" y="4058"/>
                </a:moveTo>
                <a:cubicBezTo>
                  <a:pt x="69" y="3737"/>
                  <a:pt x="139" y="3416"/>
                  <a:pt x="208" y="3095"/>
                </a:cubicBezTo>
                <a:cubicBezTo>
                  <a:pt x="277" y="2798"/>
                  <a:pt x="347" y="2501"/>
                  <a:pt x="416" y="2204"/>
                </a:cubicBezTo>
                <a:lnTo>
                  <a:pt x="626" y="1416"/>
                </a:lnTo>
                <a:cubicBezTo>
                  <a:pt x="695" y="1202"/>
                  <a:pt x="765" y="988"/>
                  <a:pt x="834" y="774"/>
                </a:cubicBezTo>
                <a:cubicBezTo>
                  <a:pt x="903" y="618"/>
                  <a:pt x="973" y="463"/>
                  <a:pt x="1042" y="307"/>
                </a:cubicBezTo>
                <a:cubicBezTo>
                  <a:pt x="1111" y="219"/>
                  <a:pt x="1181" y="132"/>
                  <a:pt x="1250" y="44"/>
                </a:cubicBezTo>
                <a:lnTo>
                  <a:pt x="1459" y="0"/>
                </a:lnTo>
                <a:lnTo>
                  <a:pt x="1667" y="190"/>
                </a:lnTo>
                <a:cubicBezTo>
                  <a:pt x="1736" y="341"/>
                  <a:pt x="1806" y="491"/>
                  <a:pt x="1875" y="642"/>
                </a:cubicBezTo>
                <a:cubicBezTo>
                  <a:pt x="1944" y="856"/>
                  <a:pt x="2014" y="1071"/>
                  <a:pt x="2083" y="1285"/>
                </a:cubicBezTo>
                <a:cubicBezTo>
                  <a:pt x="2152" y="1514"/>
                  <a:pt x="2222" y="1742"/>
                  <a:pt x="2291" y="1971"/>
                </a:cubicBezTo>
                <a:cubicBezTo>
                  <a:pt x="2361" y="2219"/>
                  <a:pt x="2430" y="2467"/>
                  <a:pt x="2500" y="2715"/>
                </a:cubicBezTo>
                <a:cubicBezTo>
                  <a:pt x="2569" y="2968"/>
                  <a:pt x="2639" y="3221"/>
                  <a:pt x="2708" y="3474"/>
                </a:cubicBezTo>
                <a:cubicBezTo>
                  <a:pt x="2777" y="3727"/>
                  <a:pt x="2847" y="3981"/>
                  <a:pt x="2916" y="4234"/>
                </a:cubicBezTo>
                <a:lnTo>
                  <a:pt x="3126" y="4978"/>
                </a:lnTo>
                <a:cubicBezTo>
                  <a:pt x="3195" y="5212"/>
                  <a:pt x="3265" y="5445"/>
                  <a:pt x="3334" y="5679"/>
                </a:cubicBezTo>
                <a:cubicBezTo>
                  <a:pt x="3403" y="5898"/>
                  <a:pt x="3473" y="6117"/>
                  <a:pt x="3542" y="6336"/>
                </a:cubicBezTo>
                <a:cubicBezTo>
                  <a:pt x="3611" y="6526"/>
                  <a:pt x="3681" y="6715"/>
                  <a:pt x="3750" y="6905"/>
                </a:cubicBezTo>
                <a:lnTo>
                  <a:pt x="3959" y="7387"/>
                </a:lnTo>
                <a:lnTo>
                  <a:pt x="4167" y="7810"/>
                </a:lnTo>
                <a:cubicBezTo>
                  <a:pt x="4236" y="7932"/>
                  <a:pt x="4306" y="8053"/>
                  <a:pt x="4375" y="8175"/>
                </a:cubicBezTo>
                <a:lnTo>
                  <a:pt x="4583" y="8467"/>
                </a:lnTo>
                <a:cubicBezTo>
                  <a:pt x="4652" y="8550"/>
                  <a:pt x="4722" y="8632"/>
                  <a:pt x="4791" y="8715"/>
                </a:cubicBezTo>
                <a:lnTo>
                  <a:pt x="5000" y="8920"/>
                </a:lnTo>
                <a:lnTo>
                  <a:pt x="5208" y="9095"/>
                </a:lnTo>
                <a:lnTo>
                  <a:pt x="5416" y="9241"/>
                </a:lnTo>
                <a:lnTo>
                  <a:pt x="5626" y="9372"/>
                </a:lnTo>
                <a:lnTo>
                  <a:pt x="5834" y="9489"/>
                </a:lnTo>
                <a:lnTo>
                  <a:pt x="6042" y="9591"/>
                </a:lnTo>
                <a:lnTo>
                  <a:pt x="6250" y="9679"/>
                </a:lnTo>
                <a:lnTo>
                  <a:pt x="6459" y="9752"/>
                </a:lnTo>
                <a:lnTo>
                  <a:pt x="6667" y="9810"/>
                </a:lnTo>
                <a:lnTo>
                  <a:pt x="6875" y="9839"/>
                </a:lnTo>
                <a:lnTo>
                  <a:pt x="7083" y="9854"/>
                </a:lnTo>
                <a:lnTo>
                  <a:pt x="7291" y="9869"/>
                </a:lnTo>
                <a:lnTo>
                  <a:pt x="7500" y="9898"/>
                </a:lnTo>
                <a:lnTo>
                  <a:pt x="7708" y="9898"/>
                </a:lnTo>
                <a:lnTo>
                  <a:pt x="7916" y="9912"/>
                </a:lnTo>
                <a:lnTo>
                  <a:pt x="8126" y="9942"/>
                </a:lnTo>
                <a:lnTo>
                  <a:pt x="8334" y="9971"/>
                </a:lnTo>
                <a:lnTo>
                  <a:pt x="8542" y="9971"/>
                </a:lnTo>
                <a:lnTo>
                  <a:pt x="8750" y="9971"/>
                </a:lnTo>
                <a:lnTo>
                  <a:pt x="8959" y="9971"/>
                </a:lnTo>
                <a:lnTo>
                  <a:pt x="9167" y="9985"/>
                </a:lnTo>
                <a:lnTo>
                  <a:pt x="9375" y="10000"/>
                </a:lnTo>
              </a:path>
            </a:pathLst>
          </a:custGeom>
          <a:noFill/>
          <a:ln w="55563">
            <a:solidFill>
              <a:srgbClr val="1A476F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8" name="Rectangle 165"/>
          <p:cNvSpPr>
            <a:spLocks noChangeArrowheads="1"/>
          </p:cNvSpPr>
          <p:nvPr/>
        </p:nvSpPr>
        <p:spPr bwMode="auto">
          <a:xfrm>
            <a:off x="3119437" y="990681"/>
            <a:ext cx="10836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p20 = $ 1k</a:t>
            </a:r>
          </a:p>
        </p:txBody>
      </p:sp>
      <p:sp>
        <p:nvSpPr>
          <p:cNvPr id="459" name="Rectangle 166"/>
          <p:cNvSpPr>
            <a:spLocks noChangeArrowheads="1"/>
          </p:cNvSpPr>
          <p:nvPr/>
        </p:nvSpPr>
        <p:spPr bwMode="auto">
          <a:xfrm>
            <a:off x="4033838" y="1447881"/>
            <a:ext cx="11477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p50 = $28k</a:t>
            </a:r>
          </a:p>
        </p:txBody>
      </p:sp>
      <p:sp>
        <p:nvSpPr>
          <p:cNvPr id="460" name="Rectangle 167"/>
          <p:cNvSpPr>
            <a:spLocks noChangeArrowheads="1"/>
          </p:cNvSpPr>
          <p:nvPr/>
        </p:nvSpPr>
        <p:spPr bwMode="auto">
          <a:xfrm>
            <a:off x="5100638" y="1905003"/>
            <a:ext cx="114775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p80 = $58k</a:t>
            </a:r>
          </a:p>
        </p:txBody>
      </p:sp>
      <p:sp>
        <p:nvSpPr>
          <p:cNvPr id="461" name="Rectangle 168"/>
          <p:cNvSpPr>
            <a:spLocks noChangeArrowheads="1"/>
          </p:cNvSpPr>
          <p:nvPr/>
        </p:nvSpPr>
        <p:spPr bwMode="auto">
          <a:xfrm>
            <a:off x="8072437" y="2514681"/>
            <a:ext cx="12759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p99 = $197k</a:t>
            </a:r>
          </a:p>
        </p:txBody>
      </p:sp>
      <p:sp>
        <p:nvSpPr>
          <p:cNvPr id="462" name="Line 169"/>
          <p:cNvSpPr>
            <a:spLocks noChangeShapeType="1"/>
          </p:cNvSpPr>
          <p:nvPr/>
        </p:nvSpPr>
        <p:spPr bwMode="auto">
          <a:xfrm flipV="1">
            <a:off x="2024063" y="865188"/>
            <a:ext cx="0" cy="51054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3" name="Rectangle 170"/>
          <p:cNvSpPr>
            <a:spLocks noChangeArrowheads="1"/>
          </p:cNvSpPr>
          <p:nvPr/>
        </p:nvSpPr>
        <p:spPr bwMode="auto">
          <a:xfrm rot="16200000">
            <a:off x="1438577" y="3203229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Density</a:t>
            </a:r>
          </a:p>
        </p:txBody>
      </p:sp>
      <p:sp>
        <p:nvSpPr>
          <p:cNvPr id="464" name="Line 171"/>
          <p:cNvSpPr>
            <a:spLocks noChangeShapeType="1"/>
          </p:cNvSpPr>
          <p:nvPr/>
        </p:nvSpPr>
        <p:spPr bwMode="auto">
          <a:xfrm>
            <a:off x="2024063" y="5970588"/>
            <a:ext cx="8434388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5" name="Line 172"/>
          <p:cNvSpPr>
            <a:spLocks noChangeShapeType="1"/>
          </p:cNvSpPr>
          <p:nvPr/>
        </p:nvSpPr>
        <p:spPr bwMode="auto">
          <a:xfrm>
            <a:off x="2854324" y="59705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6" name="Rectangle 173"/>
          <p:cNvSpPr>
            <a:spLocks noChangeArrowheads="1"/>
          </p:cNvSpPr>
          <p:nvPr/>
        </p:nvSpPr>
        <p:spPr bwMode="auto">
          <a:xfrm>
            <a:off x="2793999" y="6108781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</a:t>
            </a:r>
          </a:p>
        </p:txBody>
      </p:sp>
      <p:sp>
        <p:nvSpPr>
          <p:cNvPr id="467" name="Line 174"/>
          <p:cNvSpPr>
            <a:spLocks noChangeShapeType="1"/>
          </p:cNvSpPr>
          <p:nvPr/>
        </p:nvSpPr>
        <p:spPr bwMode="auto">
          <a:xfrm>
            <a:off x="4578349" y="59705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8" name="Rectangle 175"/>
          <p:cNvSpPr>
            <a:spLocks noChangeArrowheads="1"/>
          </p:cNvSpPr>
          <p:nvPr/>
        </p:nvSpPr>
        <p:spPr bwMode="auto">
          <a:xfrm>
            <a:off x="4262467" y="6108781"/>
            <a:ext cx="6412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50000</a:t>
            </a:r>
          </a:p>
        </p:txBody>
      </p:sp>
      <p:sp>
        <p:nvSpPr>
          <p:cNvPr id="469" name="Line 176"/>
          <p:cNvSpPr>
            <a:spLocks noChangeShapeType="1"/>
          </p:cNvSpPr>
          <p:nvPr/>
        </p:nvSpPr>
        <p:spPr bwMode="auto">
          <a:xfrm>
            <a:off x="6296025" y="59705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0" name="Rectangle 177"/>
          <p:cNvSpPr>
            <a:spLocks noChangeArrowheads="1"/>
          </p:cNvSpPr>
          <p:nvPr/>
        </p:nvSpPr>
        <p:spPr bwMode="auto">
          <a:xfrm>
            <a:off x="5913492" y="61087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100000</a:t>
            </a:r>
          </a:p>
        </p:txBody>
      </p:sp>
      <p:sp>
        <p:nvSpPr>
          <p:cNvPr id="471" name="Line 178"/>
          <p:cNvSpPr>
            <a:spLocks noChangeShapeType="1"/>
          </p:cNvSpPr>
          <p:nvPr/>
        </p:nvSpPr>
        <p:spPr bwMode="auto">
          <a:xfrm>
            <a:off x="8020051" y="59705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2" name="Rectangle 179"/>
          <p:cNvSpPr>
            <a:spLocks noChangeArrowheads="1"/>
          </p:cNvSpPr>
          <p:nvPr/>
        </p:nvSpPr>
        <p:spPr bwMode="auto">
          <a:xfrm>
            <a:off x="7637517" y="6108781"/>
            <a:ext cx="7694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150000</a:t>
            </a:r>
          </a:p>
        </p:txBody>
      </p:sp>
      <p:sp>
        <p:nvSpPr>
          <p:cNvPr id="473" name="Rectangle 180"/>
          <p:cNvSpPr>
            <a:spLocks noChangeArrowheads="1"/>
          </p:cNvSpPr>
          <p:nvPr/>
        </p:nvSpPr>
        <p:spPr bwMode="auto">
          <a:xfrm>
            <a:off x="5083174" y="6402469"/>
            <a:ext cx="2295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Individual Earnings ($)</a:t>
            </a:r>
          </a:p>
        </p:txBody>
      </p:sp>
      <p:sp>
        <p:nvSpPr>
          <p:cNvPr id="474" name="Rectangle 181"/>
          <p:cNvSpPr>
            <a:spLocks noChangeArrowheads="1"/>
          </p:cNvSpPr>
          <p:nvPr/>
        </p:nvSpPr>
        <p:spPr bwMode="auto">
          <a:xfrm>
            <a:off x="6196012" y="455694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307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" name="Group 63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1209" name="AutoShape 62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0" name="Rectangle 64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1" name="Rectangle 65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3" name="Line 67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4" name="Line 68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5" name="Line 69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8" name="Line 70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9" name="Line 71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0" name="Rectangle 72"/>
            <p:cNvSpPr>
              <a:spLocks noChangeArrowheads="1"/>
            </p:cNvSpPr>
            <p:nvPr/>
          </p:nvSpPr>
          <p:spPr bwMode="auto">
            <a:xfrm>
              <a:off x="688" y="3438"/>
              <a:ext cx="289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1" name="Rectangle 73"/>
            <p:cNvSpPr>
              <a:spLocks noChangeArrowheads="1"/>
            </p:cNvSpPr>
            <p:nvPr/>
          </p:nvSpPr>
          <p:spPr bwMode="auto">
            <a:xfrm>
              <a:off x="1728" y="3351"/>
              <a:ext cx="293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2" name="Rectangle 74"/>
            <p:cNvSpPr>
              <a:spLocks noChangeArrowheads="1"/>
            </p:cNvSpPr>
            <p:nvPr/>
          </p:nvSpPr>
          <p:spPr bwMode="auto">
            <a:xfrm>
              <a:off x="2772" y="3246"/>
              <a:ext cx="290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3" name="Rectangle 75"/>
            <p:cNvSpPr>
              <a:spLocks noChangeArrowheads="1"/>
            </p:cNvSpPr>
            <p:nvPr/>
          </p:nvSpPr>
          <p:spPr bwMode="auto">
            <a:xfrm>
              <a:off x="3812" y="3082"/>
              <a:ext cx="293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4" name="Rectangle 76"/>
            <p:cNvSpPr>
              <a:spLocks noChangeArrowheads="1"/>
            </p:cNvSpPr>
            <p:nvPr/>
          </p:nvSpPr>
          <p:spPr bwMode="auto">
            <a:xfrm>
              <a:off x="4856" y="955"/>
              <a:ext cx="290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0" name="Freeform 82"/>
            <p:cNvSpPr>
              <a:spLocks/>
            </p:cNvSpPr>
            <p:nvPr/>
          </p:nvSpPr>
          <p:spPr bwMode="auto">
            <a:xfrm>
              <a:off x="1005" y="938"/>
              <a:ext cx="4169" cy="415"/>
            </a:xfrm>
            <a:custGeom>
              <a:avLst/>
              <a:gdLst>
                <a:gd name="T0" fmla="*/ 0 w 1194"/>
                <a:gd name="T1" fmla="*/ 73 h 119"/>
                <a:gd name="T2" fmla="*/ 299 w 1194"/>
                <a:gd name="T3" fmla="*/ 67 h 119"/>
                <a:gd name="T4" fmla="*/ 597 w 1194"/>
                <a:gd name="T5" fmla="*/ 119 h 119"/>
                <a:gd name="T6" fmla="*/ 896 w 1194"/>
                <a:gd name="T7" fmla="*/ 57 h 119"/>
                <a:gd name="T8" fmla="*/ 1194 w 1194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119">
                  <a:moveTo>
                    <a:pt x="0" y="73"/>
                  </a:moveTo>
                  <a:lnTo>
                    <a:pt x="299" y="67"/>
                  </a:lnTo>
                  <a:lnTo>
                    <a:pt x="597" y="119"/>
                  </a:lnTo>
                  <a:lnTo>
                    <a:pt x="896" y="57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Oval 83"/>
            <p:cNvSpPr>
              <a:spLocks noChangeArrowheads="1"/>
            </p:cNvSpPr>
            <p:nvPr/>
          </p:nvSpPr>
          <p:spPr bwMode="auto">
            <a:xfrm>
              <a:off x="974" y="1161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2" name="Oval 84"/>
            <p:cNvSpPr>
              <a:spLocks noChangeArrowheads="1"/>
            </p:cNvSpPr>
            <p:nvPr/>
          </p:nvSpPr>
          <p:spPr bwMode="auto">
            <a:xfrm>
              <a:off x="2018" y="1140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85"/>
            <p:cNvSpPr>
              <a:spLocks noChangeArrowheads="1"/>
            </p:cNvSpPr>
            <p:nvPr/>
          </p:nvSpPr>
          <p:spPr bwMode="auto">
            <a:xfrm>
              <a:off x="3058" y="1322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86"/>
            <p:cNvSpPr>
              <a:spLocks noChangeArrowheads="1"/>
            </p:cNvSpPr>
            <p:nvPr/>
          </p:nvSpPr>
          <p:spPr bwMode="auto">
            <a:xfrm>
              <a:off x="4102" y="1106"/>
              <a:ext cx="63" cy="6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87"/>
            <p:cNvSpPr>
              <a:spLocks noChangeArrowheads="1"/>
            </p:cNvSpPr>
            <p:nvPr/>
          </p:nvSpPr>
          <p:spPr bwMode="auto">
            <a:xfrm>
              <a:off x="5142" y="906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6" name="Line 94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95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Rectangle 96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169" name="Line 97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Rectangle 98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171" name="Line 99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Rectangle 100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173" name="Line 101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Rectangle 102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183" name="Line 103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" name="Rectangle 104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185" name="Rectangle 105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186" name="Line 106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7" name="Line 107"/>
            <p:cNvSpPr>
              <a:spLocks noChangeShapeType="1"/>
            </p:cNvSpPr>
            <p:nvPr/>
          </p:nvSpPr>
          <p:spPr bwMode="auto">
            <a:xfrm>
              <a:off x="1005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8" name="Rectangle 108"/>
            <p:cNvSpPr>
              <a:spLocks noChangeArrowheads="1"/>
            </p:cNvSpPr>
            <p:nvPr/>
          </p:nvSpPr>
          <p:spPr bwMode="auto">
            <a:xfrm>
              <a:off x="967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189" name="Line 109"/>
            <p:cNvSpPr>
              <a:spLocks noChangeShapeType="1"/>
            </p:cNvSpPr>
            <p:nvPr/>
          </p:nvSpPr>
          <p:spPr bwMode="auto">
            <a:xfrm>
              <a:off x="204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0" name="Rectangle 110"/>
            <p:cNvSpPr>
              <a:spLocks noChangeArrowheads="1"/>
            </p:cNvSpPr>
            <p:nvPr/>
          </p:nvSpPr>
          <p:spPr bwMode="auto">
            <a:xfrm>
              <a:off x="201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191" name="Line 111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6" name="Rectangle 112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1217" name="Line 113"/>
            <p:cNvSpPr>
              <a:spLocks noChangeShapeType="1"/>
            </p:cNvSpPr>
            <p:nvPr/>
          </p:nvSpPr>
          <p:spPr bwMode="auto">
            <a:xfrm>
              <a:off x="413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8" name="Rectangle 114"/>
            <p:cNvSpPr>
              <a:spLocks noChangeArrowheads="1"/>
            </p:cNvSpPr>
            <p:nvPr/>
          </p:nvSpPr>
          <p:spPr bwMode="auto">
            <a:xfrm>
              <a:off x="409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1219" name="Line 115"/>
            <p:cNvSpPr>
              <a:spLocks noChangeShapeType="1"/>
            </p:cNvSpPr>
            <p:nvPr/>
          </p:nvSpPr>
          <p:spPr bwMode="auto">
            <a:xfrm>
              <a:off x="5174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0" name="Rectangle 116"/>
            <p:cNvSpPr>
              <a:spLocks noChangeArrowheads="1"/>
            </p:cNvSpPr>
            <p:nvPr/>
          </p:nvSpPr>
          <p:spPr bwMode="auto">
            <a:xfrm>
              <a:off x="513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1221" name="Rectangle 117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1229" name="Rectangle 12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06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</a:rPr>
              <a:t>Student Outcomes</a:t>
            </a:r>
          </a:p>
          <a:p>
            <a:pPr algn="ctr">
              <a:defRPr/>
            </a:pPr>
            <a:r>
              <a:rPr lang="en-US" kern="0" dirty="0">
                <a:solidFill>
                  <a:srgbClr val="1E2D53"/>
                </a:solidFill>
                <a:latin typeface="Arial"/>
              </a:rPr>
              <a:t>Stanford University</a:t>
            </a:r>
          </a:p>
        </p:txBody>
      </p:sp>
      <p:grpSp>
        <p:nvGrpSpPr>
          <p:cNvPr id="219" name="Group 74"/>
          <p:cNvGrpSpPr>
            <a:grpSpLocks noChangeAspect="1"/>
          </p:cNvGrpSpPr>
          <p:nvPr/>
        </p:nvGrpSpPr>
        <p:grpSpPr bwMode="auto">
          <a:xfrm>
            <a:off x="2415806" y="151686"/>
            <a:ext cx="556047" cy="838995"/>
            <a:chOff x="5100" y="48"/>
            <a:chExt cx="395" cy="596"/>
          </a:xfrm>
        </p:grpSpPr>
        <p:sp>
          <p:nvSpPr>
            <p:cNvPr id="220" name="AutoShape 73"/>
            <p:cNvSpPr>
              <a:spLocks noChangeAspect="1" noChangeArrowheads="1" noTextEdit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1" name="Rectangle 75"/>
            <p:cNvSpPr>
              <a:spLocks noChangeArrowheads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2" name="Freeform 76"/>
            <p:cNvSpPr>
              <a:spLocks noEditPoints="1"/>
            </p:cNvSpPr>
            <p:nvPr/>
          </p:nvSpPr>
          <p:spPr bwMode="auto">
            <a:xfrm>
              <a:off x="5110" y="62"/>
              <a:ext cx="371" cy="572"/>
            </a:xfrm>
            <a:custGeom>
              <a:avLst/>
              <a:gdLst>
                <a:gd name="T0" fmla="*/ 834 w 2228"/>
                <a:gd name="T1" fmla="*/ 3236 h 3432"/>
                <a:gd name="T2" fmla="*/ 1016 w 2228"/>
                <a:gd name="T3" fmla="*/ 2693 h 3432"/>
                <a:gd name="T4" fmla="*/ 948 w 2228"/>
                <a:gd name="T5" fmla="*/ 2565 h 3432"/>
                <a:gd name="T6" fmla="*/ 606 w 2228"/>
                <a:gd name="T7" fmla="*/ 2694 h 3432"/>
                <a:gd name="T8" fmla="*/ 551 w 2228"/>
                <a:gd name="T9" fmla="*/ 2572 h 3432"/>
                <a:gd name="T10" fmla="*/ 1556 w 2228"/>
                <a:gd name="T11" fmla="*/ 1425 h 3432"/>
                <a:gd name="T12" fmla="*/ 1483 w 2228"/>
                <a:gd name="T13" fmla="*/ 1554 h 3432"/>
                <a:gd name="T14" fmla="*/ 1286 w 2228"/>
                <a:gd name="T15" fmla="*/ 1521 h 3432"/>
                <a:gd name="T16" fmla="*/ 1500 w 2228"/>
                <a:gd name="T17" fmla="*/ 1702 h 3432"/>
                <a:gd name="T18" fmla="*/ 1436 w 2228"/>
                <a:gd name="T19" fmla="*/ 1741 h 3432"/>
                <a:gd name="T20" fmla="*/ 1276 w 2228"/>
                <a:gd name="T21" fmla="*/ 1751 h 3432"/>
                <a:gd name="T22" fmla="*/ 1504 w 2228"/>
                <a:gd name="T23" fmla="*/ 1915 h 3432"/>
                <a:gd name="T24" fmla="*/ 1558 w 2228"/>
                <a:gd name="T25" fmla="*/ 2080 h 3432"/>
                <a:gd name="T26" fmla="*/ 1367 w 2228"/>
                <a:gd name="T27" fmla="*/ 2008 h 3432"/>
                <a:gd name="T28" fmla="*/ 1412 w 2228"/>
                <a:gd name="T29" fmla="*/ 2120 h 3432"/>
                <a:gd name="T30" fmla="*/ 1606 w 2228"/>
                <a:gd name="T31" fmla="*/ 2285 h 3432"/>
                <a:gd name="T32" fmla="*/ 1377 w 2228"/>
                <a:gd name="T33" fmla="*/ 2242 h 3432"/>
                <a:gd name="T34" fmla="*/ 1569 w 2228"/>
                <a:gd name="T35" fmla="*/ 2401 h 3432"/>
                <a:gd name="T36" fmla="*/ 1567 w 2228"/>
                <a:gd name="T37" fmla="*/ 2545 h 3432"/>
                <a:gd name="T38" fmla="*/ 1709 w 2228"/>
                <a:gd name="T39" fmla="*/ 2821 h 3432"/>
                <a:gd name="T40" fmla="*/ 1472 w 2228"/>
                <a:gd name="T41" fmla="*/ 2705 h 3432"/>
                <a:gd name="T42" fmla="*/ 1208 w 2228"/>
                <a:gd name="T43" fmla="*/ 2676 h 3432"/>
                <a:gd name="T44" fmla="*/ 1336 w 2228"/>
                <a:gd name="T45" fmla="*/ 3225 h 3432"/>
                <a:gd name="T46" fmla="*/ 1798 w 2228"/>
                <a:gd name="T47" fmla="*/ 1425 h 3432"/>
                <a:gd name="T48" fmla="*/ 871 w 2228"/>
                <a:gd name="T49" fmla="*/ 1987 h 3432"/>
                <a:gd name="T50" fmla="*/ 729 w 2228"/>
                <a:gd name="T51" fmla="*/ 1924 h 3432"/>
                <a:gd name="T52" fmla="*/ 689 w 2228"/>
                <a:gd name="T53" fmla="*/ 1875 h 3432"/>
                <a:gd name="T54" fmla="*/ 908 w 2228"/>
                <a:gd name="T55" fmla="*/ 1726 h 3432"/>
                <a:gd name="T56" fmla="*/ 912 w 2228"/>
                <a:gd name="T57" fmla="*/ 1625 h 3432"/>
                <a:gd name="T58" fmla="*/ 739 w 2228"/>
                <a:gd name="T59" fmla="*/ 1627 h 3432"/>
                <a:gd name="T60" fmla="*/ 932 w 2228"/>
                <a:gd name="T61" fmla="*/ 1473 h 3432"/>
                <a:gd name="T62" fmla="*/ 813 w 2228"/>
                <a:gd name="T63" fmla="*/ 1477 h 3432"/>
                <a:gd name="T64" fmla="*/ 639 w 2228"/>
                <a:gd name="T65" fmla="*/ 1555 h 3432"/>
                <a:gd name="T66" fmla="*/ 775 w 2228"/>
                <a:gd name="T67" fmla="*/ 1266 h 3432"/>
                <a:gd name="T68" fmla="*/ 911 w 2228"/>
                <a:gd name="T69" fmla="*/ 1062 h 3432"/>
                <a:gd name="T70" fmla="*/ 676 w 2228"/>
                <a:gd name="T71" fmla="*/ 1121 h 3432"/>
                <a:gd name="T72" fmla="*/ 867 w 2228"/>
                <a:gd name="T73" fmla="*/ 924 h 3432"/>
                <a:gd name="T74" fmla="*/ 969 w 2228"/>
                <a:gd name="T75" fmla="*/ 795 h 3432"/>
                <a:gd name="T76" fmla="*/ 844 w 2228"/>
                <a:gd name="T77" fmla="*/ 765 h 3432"/>
                <a:gd name="T78" fmla="*/ 957 w 2228"/>
                <a:gd name="T79" fmla="*/ 637 h 3432"/>
                <a:gd name="T80" fmla="*/ 934 w 2228"/>
                <a:gd name="T81" fmla="*/ 577 h 3432"/>
                <a:gd name="T82" fmla="*/ 991 w 2228"/>
                <a:gd name="T83" fmla="*/ 490 h 3432"/>
                <a:gd name="T84" fmla="*/ 1004 w 2228"/>
                <a:gd name="T85" fmla="*/ 432 h 3432"/>
                <a:gd name="T86" fmla="*/ 1017 w 2228"/>
                <a:gd name="T87" fmla="*/ 311 h 3432"/>
                <a:gd name="T88" fmla="*/ 1108 w 2228"/>
                <a:gd name="T89" fmla="*/ 158 h 3432"/>
                <a:gd name="T90" fmla="*/ 1188 w 2228"/>
                <a:gd name="T91" fmla="*/ 287 h 3432"/>
                <a:gd name="T92" fmla="*/ 1214 w 2228"/>
                <a:gd name="T93" fmla="*/ 376 h 3432"/>
                <a:gd name="T94" fmla="*/ 1235 w 2228"/>
                <a:gd name="T95" fmla="*/ 511 h 3432"/>
                <a:gd name="T96" fmla="*/ 1225 w 2228"/>
                <a:gd name="T97" fmla="*/ 594 h 3432"/>
                <a:gd name="T98" fmla="*/ 1327 w 2228"/>
                <a:gd name="T99" fmla="*/ 707 h 3432"/>
                <a:gd name="T100" fmla="*/ 1282 w 2228"/>
                <a:gd name="T101" fmla="*/ 786 h 3432"/>
                <a:gd name="T102" fmla="*/ 1361 w 2228"/>
                <a:gd name="T103" fmla="*/ 900 h 3432"/>
                <a:gd name="T104" fmla="*/ 1303 w 2228"/>
                <a:gd name="T105" fmla="*/ 955 h 3432"/>
                <a:gd name="T106" fmla="*/ 1552 w 2228"/>
                <a:gd name="T107" fmla="*/ 1124 h 3432"/>
                <a:gd name="T108" fmla="*/ 1511 w 2228"/>
                <a:gd name="T109" fmla="*/ 1184 h 3432"/>
                <a:gd name="T110" fmla="*/ 1284 w 2228"/>
                <a:gd name="T111" fmla="*/ 1185 h 3432"/>
                <a:gd name="T112" fmla="*/ 2228 w 2228"/>
                <a:gd name="T113" fmla="*/ 2977 h 3432"/>
                <a:gd name="T114" fmla="*/ 650 w 2228"/>
                <a:gd name="T115" fmla="*/ 2337 h 3432"/>
                <a:gd name="T116" fmla="*/ 857 w 2228"/>
                <a:gd name="T117" fmla="*/ 2177 h 3432"/>
                <a:gd name="T118" fmla="*/ 621 w 2228"/>
                <a:gd name="T119" fmla="*/ 2218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8" h="3432">
                  <a:moveTo>
                    <a:pt x="612" y="2453"/>
                  </a:moveTo>
                  <a:lnTo>
                    <a:pt x="612" y="2453"/>
                  </a:lnTo>
                  <a:lnTo>
                    <a:pt x="60" y="2453"/>
                  </a:lnTo>
                  <a:lnTo>
                    <a:pt x="60" y="2951"/>
                  </a:lnTo>
                  <a:lnTo>
                    <a:pt x="495" y="3371"/>
                  </a:lnTo>
                  <a:lnTo>
                    <a:pt x="635" y="3371"/>
                  </a:lnTo>
                  <a:lnTo>
                    <a:pt x="667" y="3367"/>
                  </a:lnTo>
                  <a:lnTo>
                    <a:pt x="695" y="3361"/>
                  </a:lnTo>
                  <a:lnTo>
                    <a:pt x="720" y="3351"/>
                  </a:lnTo>
                  <a:lnTo>
                    <a:pt x="742" y="3338"/>
                  </a:lnTo>
                  <a:lnTo>
                    <a:pt x="762" y="3324"/>
                  </a:lnTo>
                  <a:lnTo>
                    <a:pt x="780" y="3308"/>
                  </a:lnTo>
                  <a:lnTo>
                    <a:pt x="795" y="3290"/>
                  </a:lnTo>
                  <a:lnTo>
                    <a:pt x="810" y="3272"/>
                  </a:lnTo>
                  <a:lnTo>
                    <a:pt x="823" y="3254"/>
                  </a:lnTo>
                  <a:lnTo>
                    <a:pt x="834" y="3236"/>
                  </a:lnTo>
                  <a:lnTo>
                    <a:pt x="846" y="3219"/>
                  </a:lnTo>
                  <a:lnTo>
                    <a:pt x="856" y="3203"/>
                  </a:lnTo>
                  <a:lnTo>
                    <a:pt x="876" y="3175"/>
                  </a:lnTo>
                  <a:lnTo>
                    <a:pt x="900" y="3149"/>
                  </a:lnTo>
                  <a:lnTo>
                    <a:pt x="926" y="3126"/>
                  </a:lnTo>
                  <a:lnTo>
                    <a:pt x="951" y="3103"/>
                  </a:lnTo>
                  <a:lnTo>
                    <a:pt x="973" y="3082"/>
                  </a:lnTo>
                  <a:lnTo>
                    <a:pt x="985" y="3067"/>
                  </a:lnTo>
                  <a:lnTo>
                    <a:pt x="994" y="3048"/>
                  </a:lnTo>
                  <a:lnTo>
                    <a:pt x="1002" y="3025"/>
                  </a:lnTo>
                  <a:lnTo>
                    <a:pt x="1007" y="2999"/>
                  </a:lnTo>
                  <a:lnTo>
                    <a:pt x="1012" y="2971"/>
                  </a:lnTo>
                  <a:lnTo>
                    <a:pt x="1014" y="2941"/>
                  </a:lnTo>
                  <a:lnTo>
                    <a:pt x="1016" y="2910"/>
                  </a:lnTo>
                  <a:lnTo>
                    <a:pt x="1016" y="2876"/>
                  </a:lnTo>
                  <a:lnTo>
                    <a:pt x="1016" y="2693"/>
                  </a:lnTo>
                  <a:lnTo>
                    <a:pt x="1017" y="2694"/>
                  </a:lnTo>
                  <a:lnTo>
                    <a:pt x="1017" y="2651"/>
                  </a:lnTo>
                  <a:lnTo>
                    <a:pt x="1017" y="2651"/>
                  </a:lnTo>
                  <a:lnTo>
                    <a:pt x="1017" y="2622"/>
                  </a:lnTo>
                  <a:lnTo>
                    <a:pt x="1017" y="2620"/>
                  </a:lnTo>
                  <a:lnTo>
                    <a:pt x="1017" y="2617"/>
                  </a:lnTo>
                  <a:lnTo>
                    <a:pt x="1017" y="2614"/>
                  </a:lnTo>
                  <a:lnTo>
                    <a:pt x="1017" y="2535"/>
                  </a:lnTo>
                  <a:lnTo>
                    <a:pt x="1016" y="2530"/>
                  </a:lnTo>
                  <a:lnTo>
                    <a:pt x="1013" y="2525"/>
                  </a:lnTo>
                  <a:lnTo>
                    <a:pt x="1007" y="2523"/>
                  </a:lnTo>
                  <a:lnTo>
                    <a:pt x="1000" y="2524"/>
                  </a:lnTo>
                  <a:lnTo>
                    <a:pt x="990" y="2529"/>
                  </a:lnTo>
                  <a:lnTo>
                    <a:pt x="978" y="2537"/>
                  </a:lnTo>
                  <a:lnTo>
                    <a:pt x="964" y="2549"/>
                  </a:lnTo>
                  <a:lnTo>
                    <a:pt x="948" y="2565"/>
                  </a:lnTo>
                  <a:lnTo>
                    <a:pt x="928" y="2582"/>
                  </a:lnTo>
                  <a:lnTo>
                    <a:pt x="907" y="2594"/>
                  </a:lnTo>
                  <a:lnTo>
                    <a:pt x="884" y="2602"/>
                  </a:lnTo>
                  <a:lnTo>
                    <a:pt x="860" y="2608"/>
                  </a:lnTo>
                  <a:lnTo>
                    <a:pt x="836" y="2611"/>
                  </a:lnTo>
                  <a:lnTo>
                    <a:pt x="814" y="2613"/>
                  </a:lnTo>
                  <a:lnTo>
                    <a:pt x="793" y="2614"/>
                  </a:lnTo>
                  <a:lnTo>
                    <a:pt x="775" y="2615"/>
                  </a:lnTo>
                  <a:lnTo>
                    <a:pt x="760" y="2619"/>
                  </a:lnTo>
                  <a:lnTo>
                    <a:pt x="741" y="2624"/>
                  </a:lnTo>
                  <a:lnTo>
                    <a:pt x="721" y="2632"/>
                  </a:lnTo>
                  <a:lnTo>
                    <a:pt x="698" y="2641"/>
                  </a:lnTo>
                  <a:lnTo>
                    <a:pt x="675" y="2653"/>
                  </a:lnTo>
                  <a:lnTo>
                    <a:pt x="652" y="2666"/>
                  </a:lnTo>
                  <a:lnTo>
                    <a:pt x="628" y="2679"/>
                  </a:lnTo>
                  <a:lnTo>
                    <a:pt x="606" y="2694"/>
                  </a:lnTo>
                  <a:lnTo>
                    <a:pt x="587" y="2708"/>
                  </a:lnTo>
                  <a:lnTo>
                    <a:pt x="570" y="2723"/>
                  </a:lnTo>
                  <a:lnTo>
                    <a:pt x="557" y="2737"/>
                  </a:lnTo>
                  <a:lnTo>
                    <a:pt x="549" y="2745"/>
                  </a:lnTo>
                  <a:lnTo>
                    <a:pt x="539" y="2750"/>
                  </a:lnTo>
                  <a:lnTo>
                    <a:pt x="530" y="2749"/>
                  </a:lnTo>
                  <a:lnTo>
                    <a:pt x="523" y="2743"/>
                  </a:lnTo>
                  <a:lnTo>
                    <a:pt x="516" y="2733"/>
                  </a:lnTo>
                  <a:lnTo>
                    <a:pt x="512" y="2720"/>
                  </a:lnTo>
                  <a:lnTo>
                    <a:pt x="512" y="2703"/>
                  </a:lnTo>
                  <a:lnTo>
                    <a:pt x="514" y="2682"/>
                  </a:lnTo>
                  <a:lnTo>
                    <a:pt x="514" y="2682"/>
                  </a:lnTo>
                  <a:lnTo>
                    <a:pt x="520" y="2661"/>
                  </a:lnTo>
                  <a:lnTo>
                    <a:pt x="528" y="2635"/>
                  </a:lnTo>
                  <a:lnTo>
                    <a:pt x="538" y="2606"/>
                  </a:lnTo>
                  <a:lnTo>
                    <a:pt x="551" y="2572"/>
                  </a:lnTo>
                  <a:lnTo>
                    <a:pt x="561" y="2552"/>
                  </a:lnTo>
                  <a:lnTo>
                    <a:pt x="575" y="2535"/>
                  </a:lnTo>
                  <a:lnTo>
                    <a:pt x="590" y="2519"/>
                  </a:lnTo>
                  <a:lnTo>
                    <a:pt x="606" y="2506"/>
                  </a:lnTo>
                  <a:lnTo>
                    <a:pt x="623" y="2494"/>
                  </a:lnTo>
                  <a:lnTo>
                    <a:pt x="640" y="2484"/>
                  </a:lnTo>
                  <a:lnTo>
                    <a:pt x="654" y="2477"/>
                  </a:lnTo>
                  <a:lnTo>
                    <a:pt x="666" y="2470"/>
                  </a:lnTo>
                  <a:lnTo>
                    <a:pt x="673" y="2467"/>
                  </a:lnTo>
                  <a:lnTo>
                    <a:pt x="675" y="2466"/>
                  </a:lnTo>
                  <a:lnTo>
                    <a:pt x="677" y="2465"/>
                  </a:lnTo>
                  <a:lnTo>
                    <a:pt x="682" y="2462"/>
                  </a:lnTo>
                  <a:lnTo>
                    <a:pt x="688" y="2458"/>
                  </a:lnTo>
                  <a:lnTo>
                    <a:pt x="695" y="2453"/>
                  </a:lnTo>
                  <a:lnTo>
                    <a:pt x="612" y="2453"/>
                  </a:lnTo>
                  <a:close/>
                  <a:moveTo>
                    <a:pt x="1556" y="1425"/>
                  </a:moveTo>
                  <a:lnTo>
                    <a:pt x="1571" y="1451"/>
                  </a:lnTo>
                  <a:lnTo>
                    <a:pt x="1581" y="1483"/>
                  </a:lnTo>
                  <a:lnTo>
                    <a:pt x="1590" y="1521"/>
                  </a:lnTo>
                  <a:lnTo>
                    <a:pt x="1596" y="1564"/>
                  </a:lnTo>
                  <a:lnTo>
                    <a:pt x="1595" y="1575"/>
                  </a:lnTo>
                  <a:lnTo>
                    <a:pt x="1590" y="1583"/>
                  </a:lnTo>
                  <a:lnTo>
                    <a:pt x="1584" y="1586"/>
                  </a:lnTo>
                  <a:lnTo>
                    <a:pt x="1575" y="1587"/>
                  </a:lnTo>
                  <a:lnTo>
                    <a:pt x="1565" y="1587"/>
                  </a:lnTo>
                  <a:lnTo>
                    <a:pt x="1554" y="1585"/>
                  </a:lnTo>
                  <a:lnTo>
                    <a:pt x="1545" y="1581"/>
                  </a:lnTo>
                  <a:lnTo>
                    <a:pt x="1536" y="1577"/>
                  </a:lnTo>
                  <a:lnTo>
                    <a:pt x="1529" y="1574"/>
                  </a:lnTo>
                  <a:lnTo>
                    <a:pt x="1516" y="1566"/>
                  </a:lnTo>
                  <a:lnTo>
                    <a:pt x="1501" y="1560"/>
                  </a:lnTo>
                  <a:lnTo>
                    <a:pt x="1483" y="1554"/>
                  </a:lnTo>
                  <a:lnTo>
                    <a:pt x="1469" y="1550"/>
                  </a:lnTo>
                  <a:lnTo>
                    <a:pt x="1452" y="1545"/>
                  </a:lnTo>
                  <a:lnTo>
                    <a:pt x="1433" y="1538"/>
                  </a:lnTo>
                  <a:lnTo>
                    <a:pt x="1414" y="1531"/>
                  </a:lnTo>
                  <a:lnTo>
                    <a:pt x="1393" y="1523"/>
                  </a:lnTo>
                  <a:lnTo>
                    <a:pt x="1375" y="1515"/>
                  </a:lnTo>
                  <a:lnTo>
                    <a:pt x="1358" y="1508"/>
                  </a:lnTo>
                  <a:lnTo>
                    <a:pt x="1343" y="1502"/>
                  </a:lnTo>
                  <a:lnTo>
                    <a:pt x="1333" y="1499"/>
                  </a:lnTo>
                  <a:lnTo>
                    <a:pt x="1320" y="1497"/>
                  </a:lnTo>
                  <a:lnTo>
                    <a:pt x="1308" y="1499"/>
                  </a:lnTo>
                  <a:lnTo>
                    <a:pt x="1298" y="1503"/>
                  </a:lnTo>
                  <a:lnTo>
                    <a:pt x="1292" y="1510"/>
                  </a:lnTo>
                  <a:lnTo>
                    <a:pt x="1287" y="1514"/>
                  </a:lnTo>
                  <a:lnTo>
                    <a:pt x="1287" y="1514"/>
                  </a:lnTo>
                  <a:lnTo>
                    <a:pt x="1286" y="1521"/>
                  </a:lnTo>
                  <a:lnTo>
                    <a:pt x="1286" y="1528"/>
                  </a:lnTo>
                  <a:lnTo>
                    <a:pt x="1288" y="1536"/>
                  </a:lnTo>
                  <a:lnTo>
                    <a:pt x="1292" y="1544"/>
                  </a:lnTo>
                  <a:lnTo>
                    <a:pt x="1294" y="1548"/>
                  </a:lnTo>
                  <a:lnTo>
                    <a:pt x="1295" y="1550"/>
                  </a:lnTo>
                  <a:lnTo>
                    <a:pt x="1307" y="1573"/>
                  </a:lnTo>
                  <a:lnTo>
                    <a:pt x="1322" y="1590"/>
                  </a:lnTo>
                  <a:lnTo>
                    <a:pt x="1338" y="1605"/>
                  </a:lnTo>
                  <a:lnTo>
                    <a:pt x="1356" y="1616"/>
                  </a:lnTo>
                  <a:lnTo>
                    <a:pt x="1376" y="1626"/>
                  </a:lnTo>
                  <a:lnTo>
                    <a:pt x="1396" y="1636"/>
                  </a:lnTo>
                  <a:lnTo>
                    <a:pt x="1418" y="1646"/>
                  </a:lnTo>
                  <a:lnTo>
                    <a:pt x="1441" y="1657"/>
                  </a:lnTo>
                  <a:lnTo>
                    <a:pt x="1463" y="1672"/>
                  </a:lnTo>
                  <a:lnTo>
                    <a:pt x="1485" y="1689"/>
                  </a:lnTo>
                  <a:lnTo>
                    <a:pt x="1500" y="1702"/>
                  </a:lnTo>
                  <a:lnTo>
                    <a:pt x="1511" y="1714"/>
                  </a:lnTo>
                  <a:lnTo>
                    <a:pt x="1518" y="1723"/>
                  </a:lnTo>
                  <a:lnTo>
                    <a:pt x="1521" y="1732"/>
                  </a:lnTo>
                  <a:lnTo>
                    <a:pt x="1520" y="1738"/>
                  </a:lnTo>
                  <a:lnTo>
                    <a:pt x="1518" y="1743"/>
                  </a:lnTo>
                  <a:lnTo>
                    <a:pt x="1512" y="1745"/>
                  </a:lnTo>
                  <a:lnTo>
                    <a:pt x="1507" y="1747"/>
                  </a:lnTo>
                  <a:lnTo>
                    <a:pt x="1500" y="1747"/>
                  </a:lnTo>
                  <a:lnTo>
                    <a:pt x="1495" y="1746"/>
                  </a:lnTo>
                  <a:lnTo>
                    <a:pt x="1488" y="1744"/>
                  </a:lnTo>
                  <a:lnTo>
                    <a:pt x="1478" y="1741"/>
                  </a:lnTo>
                  <a:lnTo>
                    <a:pt x="1467" y="1739"/>
                  </a:lnTo>
                  <a:lnTo>
                    <a:pt x="1455" y="1739"/>
                  </a:lnTo>
                  <a:lnTo>
                    <a:pt x="1446" y="1740"/>
                  </a:lnTo>
                  <a:lnTo>
                    <a:pt x="1439" y="1741"/>
                  </a:lnTo>
                  <a:lnTo>
                    <a:pt x="1436" y="1741"/>
                  </a:lnTo>
                  <a:lnTo>
                    <a:pt x="1413" y="1746"/>
                  </a:lnTo>
                  <a:lnTo>
                    <a:pt x="1392" y="1747"/>
                  </a:lnTo>
                  <a:lnTo>
                    <a:pt x="1374" y="1747"/>
                  </a:lnTo>
                  <a:lnTo>
                    <a:pt x="1359" y="1744"/>
                  </a:lnTo>
                  <a:lnTo>
                    <a:pt x="1343" y="1740"/>
                  </a:lnTo>
                  <a:lnTo>
                    <a:pt x="1331" y="1734"/>
                  </a:lnTo>
                  <a:lnTo>
                    <a:pt x="1318" y="1728"/>
                  </a:lnTo>
                  <a:lnTo>
                    <a:pt x="1303" y="1722"/>
                  </a:lnTo>
                  <a:lnTo>
                    <a:pt x="1289" y="1718"/>
                  </a:lnTo>
                  <a:lnTo>
                    <a:pt x="1279" y="1716"/>
                  </a:lnTo>
                  <a:lnTo>
                    <a:pt x="1272" y="1717"/>
                  </a:lnTo>
                  <a:lnTo>
                    <a:pt x="1269" y="1721"/>
                  </a:lnTo>
                  <a:lnTo>
                    <a:pt x="1268" y="1727"/>
                  </a:lnTo>
                  <a:lnTo>
                    <a:pt x="1269" y="1733"/>
                  </a:lnTo>
                  <a:lnTo>
                    <a:pt x="1272" y="1742"/>
                  </a:lnTo>
                  <a:lnTo>
                    <a:pt x="1276" y="1751"/>
                  </a:lnTo>
                  <a:lnTo>
                    <a:pt x="1282" y="1759"/>
                  </a:lnTo>
                  <a:lnTo>
                    <a:pt x="1287" y="1767"/>
                  </a:lnTo>
                  <a:lnTo>
                    <a:pt x="1293" y="1774"/>
                  </a:lnTo>
                  <a:lnTo>
                    <a:pt x="1298" y="1780"/>
                  </a:lnTo>
                  <a:lnTo>
                    <a:pt x="1306" y="1787"/>
                  </a:lnTo>
                  <a:lnTo>
                    <a:pt x="1316" y="1797"/>
                  </a:lnTo>
                  <a:lnTo>
                    <a:pt x="1332" y="1808"/>
                  </a:lnTo>
                  <a:lnTo>
                    <a:pt x="1348" y="1820"/>
                  </a:lnTo>
                  <a:lnTo>
                    <a:pt x="1366" y="1832"/>
                  </a:lnTo>
                  <a:lnTo>
                    <a:pt x="1386" y="1844"/>
                  </a:lnTo>
                  <a:lnTo>
                    <a:pt x="1404" y="1856"/>
                  </a:lnTo>
                  <a:lnTo>
                    <a:pt x="1421" y="1865"/>
                  </a:lnTo>
                  <a:lnTo>
                    <a:pt x="1436" y="1874"/>
                  </a:lnTo>
                  <a:lnTo>
                    <a:pt x="1448" y="1881"/>
                  </a:lnTo>
                  <a:lnTo>
                    <a:pt x="1478" y="1897"/>
                  </a:lnTo>
                  <a:lnTo>
                    <a:pt x="1504" y="1915"/>
                  </a:lnTo>
                  <a:lnTo>
                    <a:pt x="1526" y="1936"/>
                  </a:lnTo>
                  <a:lnTo>
                    <a:pt x="1545" y="1959"/>
                  </a:lnTo>
                  <a:lnTo>
                    <a:pt x="1561" y="1985"/>
                  </a:lnTo>
                  <a:lnTo>
                    <a:pt x="1574" y="2012"/>
                  </a:lnTo>
                  <a:lnTo>
                    <a:pt x="1585" y="2041"/>
                  </a:lnTo>
                  <a:lnTo>
                    <a:pt x="1590" y="2058"/>
                  </a:lnTo>
                  <a:lnTo>
                    <a:pt x="1593" y="2071"/>
                  </a:lnTo>
                  <a:lnTo>
                    <a:pt x="1593" y="2081"/>
                  </a:lnTo>
                  <a:lnTo>
                    <a:pt x="1592" y="2088"/>
                  </a:lnTo>
                  <a:lnTo>
                    <a:pt x="1590" y="2091"/>
                  </a:lnTo>
                  <a:lnTo>
                    <a:pt x="1586" y="2092"/>
                  </a:lnTo>
                  <a:lnTo>
                    <a:pt x="1581" y="2091"/>
                  </a:lnTo>
                  <a:lnTo>
                    <a:pt x="1576" y="2090"/>
                  </a:lnTo>
                  <a:lnTo>
                    <a:pt x="1571" y="2086"/>
                  </a:lnTo>
                  <a:lnTo>
                    <a:pt x="1565" y="2084"/>
                  </a:lnTo>
                  <a:lnTo>
                    <a:pt x="1558" y="2080"/>
                  </a:lnTo>
                  <a:lnTo>
                    <a:pt x="1551" y="2076"/>
                  </a:lnTo>
                  <a:lnTo>
                    <a:pt x="1545" y="2071"/>
                  </a:lnTo>
                  <a:lnTo>
                    <a:pt x="1537" y="2066"/>
                  </a:lnTo>
                  <a:lnTo>
                    <a:pt x="1527" y="2063"/>
                  </a:lnTo>
                  <a:lnTo>
                    <a:pt x="1514" y="2059"/>
                  </a:lnTo>
                  <a:lnTo>
                    <a:pt x="1498" y="2059"/>
                  </a:lnTo>
                  <a:lnTo>
                    <a:pt x="1473" y="2059"/>
                  </a:lnTo>
                  <a:lnTo>
                    <a:pt x="1453" y="2057"/>
                  </a:lnTo>
                  <a:lnTo>
                    <a:pt x="1433" y="2053"/>
                  </a:lnTo>
                  <a:lnTo>
                    <a:pt x="1416" y="2045"/>
                  </a:lnTo>
                  <a:lnTo>
                    <a:pt x="1398" y="2032"/>
                  </a:lnTo>
                  <a:lnTo>
                    <a:pt x="1386" y="2023"/>
                  </a:lnTo>
                  <a:lnTo>
                    <a:pt x="1377" y="2013"/>
                  </a:lnTo>
                  <a:lnTo>
                    <a:pt x="1376" y="2013"/>
                  </a:lnTo>
                  <a:lnTo>
                    <a:pt x="1376" y="2013"/>
                  </a:lnTo>
                  <a:lnTo>
                    <a:pt x="1367" y="2008"/>
                  </a:lnTo>
                  <a:lnTo>
                    <a:pt x="1362" y="2010"/>
                  </a:lnTo>
                  <a:lnTo>
                    <a:pt x="1358" y="2014"/>
                  </a:lnTo>
                  <a:lnTo>
                    <a:pt x="1354" y="2021"/>
                  </a:lnTo>
                  <a:lnTo>
                    <a:pt x="1353" y="2031"/>
                  </a:lnTo>
                  <a:lnTo>
                    <a:pt x="1352" y="2043"/>
                  </a:lnTo>
                  <a:lnTo>
                    <a:pt x="1353" y="2054"/>
                  </a:lnTo>
                  <a:lnTo>
                    <a:pt x="1354" y="2064"/>
                  </a:lnTo>
                  <a:lnTo>
                    <a:pt x="1355" y="2072"/>
                  </a:lnTo>
                  <a:lnTo>
                    <a:pt x="1358" y="2078"/>
                  </a:lnTo>
                  <a:lnTo>
                    <a:pt x="1363" y="2088"/>
                  </a:lnTo>
                  <a:lnTo>
                    <a:pt x="1368" y="2095"/>
                  </a:lnTo>
                  <a:lnTo>
                    <a:pt x="1374" y="2101"/>
                  </a:lnTo>
                  <a:lnTo>
                    <a:pt x="1381" y="2106"/>
                  </a:lnTo>
                  <a:lnTo>
                    <a:pt x="1390" y="2110"/>
                  </a:lnTo>
                  <a:lnTo>
                    <a:pt x="1400" y="2115"/>
                  </a:lnTo>
                  <a:lnTo>
                    <a:pt x="1412" y="2120"/>
                  </a:lnTo>
                  <a:lnTo>
                    <a:pt x="1427" y="2125"/>
                  </a:lnTo>
                  <a:lnTo>
                    <a:pt x="1445" y="2133"/>
                  </a:lnTo>
                  <a:lnTo>
                    <a:pt x="1466" y="2143"/>
                  </a:lnTo>
                  <a:lnTo>
                    <a:pt x="1491" y="2155"/>
                  </a:lnTo>
                  <a:lnTo>
                    <a:pt x="1520" y="2169"/>
                  </a:lnTo>
                  <a:lnTo>
                    <a:pt x="1544" y="2183"/>
                  </a:lnTo>
                  <a:lnTo>
                    <a:pt x="1561" y="2198"/>
                  </a:lnTo>
                  <a:lnTo>
                    <a:pt x="1575" y="2213"/>
                  </a:lnTo>
                  <a:lnTo>
                    <a:pt x="1585" y="2227"/>
                  </a:lnTo>
                  <a:lnTo>
                    <a:pt x="1592" y="2240"/>
                  </a:lnTo>
                  <a:lnTo>
                    <a:pt x="1598" y="2251"/>
                  </a:lnTo>
                  <a:lnTo>
                    <a:pt x="1601" y="2261"/>
                  </a:lnTo>
                  <a:lnTo>
                    <a:pt x="1603" y="2268"/>
                  </a:lnTo>
                  <a:lnTo>
                    <a:pt x="1606" y="2275"/>
                  </a:lnTo>
                  <a:lnTo>
                    <a:pt x="1607" y="2280"/>
                  </a:lnTo>
                  <a:lnTo>
                    <a:pt x="1606" y="2285"/>
                  </a:lnTo>
                  <a:lnTo>
                    <a:pt x="1603" y="2288"/>
                  </a:lnTo>
                  <a:lnTo>
                    <a:pt x="1596" y="2290"/>
                  </a:lnTo>
                  <a:lnTo>
                    <a:pt x="1587" y="2290"/>
                  </a:lnTo>
                  <a:lnTo>
                    <a:pt x="1573" y="2290"/>
                  </a:lnTo>
                  <a:lnTo>
                    <a:pt x="1554" y="2288"/>
                  </a:lnTo>
                  <a:lnTo>
                    <a:pt x="1529" y="2285"/>
                  </a:lnTo>
                  <a:lnTo>
                    <a:pt x="1513" y="2281"/>
                  </a:lnTo>
                  <a:lnTo>
                    <a:pt x="1494" y="2277"/>
                  </a:lnTo>
                  <a:lnTo>
                    <a:pt x="1474" y="2270"/>
                  </a:lnTo>
                  <a:lnTo>
                    <a:pt x="1455" y="2262"/>
                  </a:lnTo>
                  <a:lnTo>
                    <a:pt x="1436" y="2254"/>
                  </a:lnTo>
                  <a:lnTo>
                    <a:pt x="1422" y="2246"/>
                  </a:lnTo>
                  <a:lnTo>
                    <a:pt x="1412" y="2241"/>
                  </a:lnTo>
                  <a:lnTo>
                    <a:pt x="1401" y="2239"/>
                  </a:lnTo>
                  <a:lnTo>
                    <a:pt x="1389" y="2239"/>
                  </a:lnTo>
                  <a:lnTo>
                    <a:pt x="1377" y="2242"/>
                  </a:lnTo>
                  <a:lnTo>
                    <a:pt x="1367" y="2248"/>
                  </a:lnTo>
                  <a:lnTo>
                    <a:pt x="1360" y="2255"/>
                  </a:lnTo>
                  <a:lnTo>
                    <a:pt x="1354" y="2266"/>
                  </a:lnTo>
                  <a:lnTo>
                    <a:pt x="1354" y="2278"/>
                  </a:lnTo>
                  <a:lnTo>
                    <a:pt x="1365" y="2300"/>
                  </a:lnTo>
                  <a:lnTo>
                    <a:pt x="1381" y="2319"/>
                  </a:lnTo>
                  <a:lnTo>
                    <a:pt x="1400" y="2337"/>
                  </a:lnTo>
                  <a:lnTo>
                    <a:pt x="1420" y="2351"/>
                  </a:lnTo>
                  <a:lnTo>
                    <a:pt x="1443" y="2362"/>
                  </a:lnTo>
                  <a:lnTo>
                    <a:pt x="1467" y="2369"/>
                  </a:lnTo>
                  <a:lnTo>
                    <a:pt x="1491" y="2374"/>
                  </a:lnTo>
                  <a:lnTo>
                    <a:pt x="1516" y="2378"/>
                  </a:lnTo>
                  <a:lnTo>
                    <a:pt x="1536" y="2383"/>
                  </a:lnTo>
                  <a:lnTo>
                    <a:pt x="1552" y="2389"/>
                  </a:lnTo>
                  <a:lnTo>
                    <a:pt x="1562" y="2394"/>
                  </a:lnTo>
                  <a:lnTo>
                    <a:pt x="1569" y="2401"/>
                  </a:lnTo>
                  <a:lnTo>
                    <a:pt x="1576" y="2412"/>
                  </a:lnTo>
                  <a:lnTo>
                    <a:pt x="1577" y="2422"/>
                  </a:lnTo>
                  <a:lnTo>
                    <a:pt x="1575" y="2433"/>
                  </a:lnTo>
                  <a:lnTo>
                    <a:pt x="1571" y="2444"/>
                  </a:lnTo>
                  <a:lnTo>
                    <a:pt x="1565" y="2454"/>
                  </a:lnTo>
                  <a:lnTo>
                    <a:pt x="1559" y="2462"/>
                  </a:lnTo>
                  <a:lnTo>
                    <a:pt x="1553" y="2469"/>
                  </a:lnTo>
                  <a:lnTo>
                    <a:pt x="1549" y="2473"/>
                  </a:lnTo>
                  <a:lnTo>
                    <a:pt x="1547" y="2474"/>
                  </a:lnTo>
                  <a:lnTo>
                    <a:pt x="1539" y="2486"/>
                  </a:lnTo>
                  <a:lnTo>
                    <a:pt x="1537" y="2499"/>
                  </a:lnTo>
                  <a:lnTo>
                    <a:pt x="1539" y="2511"/>
                  </a:lnTo>
                  <a:lnTo>
                    <a:pt x="1544" y="2522"/>
                  </a:lnTo>
                  <a:lnTo>
                    <a:pt x="1551" y="2532"/>
                  </a:lnTo>
                  <a:lnTo>
                    <a:pt x="1559" y="2539"/>
                  </a:lnTo>
                  <a:lnTo>
                    <a:pt x="1567" y="2545"/>
                  </a:lnTo>
                  <a:lnTo>
                    <a:pt x="1581" y="2552"/>
                  </a:lnTo>
                  <a:lnTo>
                    <a:pt x="1598" y="2562"/>
                  </a:lnTo>
                  <a:lnTo>
                    <a:pt x="1615" y="2574"/>
                  </a:lnTo>
                  <a:lnTo>
                    <a:pt x="1632" y="2588"/>
                  </a:lnTo>
                  <a:lnTo>
                    <a:pt x="1648" y="2604"/>
                  </a:lnTo>
                  <a:lnTo>
                    <a:pt x="1662" y="2623"/>
                  </a:lnTo>
                  <a:lnTo>
                    <a:pt x="1673" y="2642"/>
                  </a:lnTo>
                  <a:lnTo>
                    <a:pt x="1687" y="2679"/>
                  </a:lnTo>
                  <a:lnTo>
                    <a:pt x="1698" y="2712"/>
                  </a:lnTo>
                  <a:lnTo>
                    <a:pt x="1707" y="2739"/>
                  </a:lnTo>
                  <a:lnTo>
                    <a:pt x="1712" y="2762"/>
                  </a:lnTo>
                  <a:lnTo>
                    <a:pt x="1715" y="2781"/>
                  </a:lnTo>
                  <a:lnTo>
                    <a:pt x="1717" y="2795"/>
                  </a:lnTo>
                  <a:lnTo>
                    <a:pt x="1715" y="2807"/>
                  </a:lnTo>
                  <a:lnTo>
                    <a:pt x="1713" y="2816"/>
                  </a:lnTo>
                  <a:lnTo>
                    <a:pt x="1709" y="2821"/>
                  </a:lnTo>
                  <a:lnTo>
                    <a:pt x="1704" y="2824"/>
                  </a:lnTo>
                  <a:lnTo>
                    <a:pt x="1696" y="2825"/>
                  </a:lnTo>
                  <a:lnTo>
                    <a:pt x="1688" y="2824"/>
                  </a:lnTo>
                  <a:lnTo>
                    <a:pt x="1681" y="2822"/>
                  </a:lnTo>
                  <a:lnTo>
                    <a:pt x="1672" y="2818"/>
                  </a:lnTo>
                  <a:lnTo>
                    <a:pt x="1664" y="2814"/>
                  </a:lnTo>
                  <a:lnTo>
                    <a:pt x="1654" y="2808"/>
                  </a:lnTo>
                  <a:lnTo>
                    <a:pt x="1645" y="2804"/>
                  </a:lnTo>
                  <a:lnTo>
                    <a:pt x="1636" y="2798"/>
                  </a:lnTo>
                  <a:lnTo>
                    <a:pt x="1629" y="2793"/>
                  </a:lnTo>
                  <a:lnTo>
                    <a:pt x="1609" y="2780"/>
                  </a:lnTo>
                  <a:lnTo>
                    <a:pt x="1587" y="2765"/>
                  </a:lnTo>
                  <a:lnTo>
                    <a:pt x="1561" y="2749"/>
                  </a:lnTo>
                  <a:lnTo>
                    <a:pt x="1533" y="2731"/>
                  </a:lnTo>
                  <a:lnTo>
                    <a:pt x="1502" y="2717"/>
                  </a:lnTo>
                  <a:lnTo>
                    <a:pt x="1472" y="2705"/>
                  </a:lnTo>
                  <a:lnTo>
                    <a:pt x="1441" y="2698"/>
                  </a:lnTo>
                  <a:lnTo>
                    <a:pt x="1409" y="2697"/>
                  </a:lnTo>
                  <a:lnTo>
                    <a:pt x="1378" y="2699"/>
                  </a:lnTo>
                  <a:lnTo>
                    <a:pt x="1351" y="2701"/>
                  </a:lnTo>
                  <a:lnTo>
                    <a:pt x="1328" y="2701"/>
                  </a:lnTo>
                  <a:lnTo>
                    <a:pt x="1309" y="2698"/>
                  </a:lnTo>
                  <a:lnTo>
                    <a:pt x="1289" y="2692"/>
                  </a:lnTo>
                  <a:lnTo>
                    <a:pt x="1271" y="2684"/>
                  </a:lnTo>
                  <a:lnTo>
                    <a:pt x="1252" y="2669"/>
                  </a:lnTo>
                  <a:lnTo>
                    <a:pt x="1240" y="2662"/>
                  </a:lnTo>
                  <a:lnTo>
                    <a:pt x="1230" y="2658"/>
                  </a:lnTo>
                  <a:lnTo>
                    <a:pt x="1222" y="2658"/>
                  </a:lnTo>
                  <a:lnTo>
                    <a:pt x="1217" y="2660"/>
                  </a:lnTo>
                  <a:lnTo>
                    <a:pt x="1213" y="2664"/>
                  </a:lnTo>
                  <a:lnTo>
                    <a:pt x="1210" y="2669"/>
                  </a:lnTo>
                  <a:lnTo>
                    <a:pt x="1208" y="2676"/>
                  </a:lnTo>
                  <a:lnTo>
                    <a:pt x="1208" y="2682"/>
                  </a:lnTo>
                  <a:lnTo>
                    <a:pt x="1207" y="2688"/>
                  </a:lnTo>
                  <a:lnTo>
                    <a:pt x="1207" y="2691"/>
                  </a:lnTo>
                  <a:lnTo>
                    <a:pt x="1208" y="2693"/>
                  </a:lnTo>
                  <a:lnTo>
                    <a:pt x="1208" y="2997"/>
                  </a:lnTo>
                  <a:lnTo>
                    <a:pt x="1209" y="3026"/>
                  </a:lnTo>
                  <a:lnTo>
                    <a:pt x="1214" y="3054"/>
                  </a:lnTo>
                  <a:lnTo>
                    <a:pt x="1219" y="3082"/>
                  </a:lnTo>
                  <a:lnTo>
                    <a:pt x="1229" y="3109"/>
                  </a:lnTo>
                  <a:lnTo>
                    <a:pt x="1241" y="3135"/>
                  </a:lnTo>
                  <a:lnTo>
                    <a:pt x="1257" y="3160"/>
                  </a:lnTo>
                  <a:lnTo>
                    <a:pt x="1279" y="3185"/>
                  </a:lnTo>
                  <a:lnTo>
                    <a:pt x="1293" y="3198"/>
                  </a:lnTo>
                  <a:lnTo>
                    <a:pt x="1308" y="3208"/>
                  </a:lnTo>
                  <a:lnTo>
                    <a:pt x="1322" y="3218"/>
                  </a:lnTo>
                  <a:lnTo>
                    <a:pt x="1336" y="3225"/>
                  </a:lnTo>
                  <a:lnTo>
                    <a:pt x="1350" y="3234"/>
                  </a:lnTo>
                  <a:lnTo>
                    <a:pt x="1366" y="3245"/>
                  </a:lnTo>
                  <a:lnTo>
                    <a:pt x="1382" y="3258"/>
                  </a:lnTo>
                  <a:lnTo>
                    <a:pt x="1401" y="3275"/>
                  </a:lnTo>
                  <a:lnTo>
                    <a:pt x="1421" y="3298"/>
                  </a:lnTo>
                  <a:lnTo>
                    <a:pt x="1438" y="3313"/>
                  </a:lnTo>
                  <a:lnTo>
                    <a:pt x="1460" y="3327"/>
                  </a:lnTo>
                  <a:lnTo>
                    <a:pt x="1488" y="3341"/>
                  </a:lnTo>
                  <a:lnTo>
                    <a:pt x="1519" y="3353"/>
                  </a:lnTo>
                  <a:lnTo>
                    <a:pt x="1550" y="3363"/>
                  </a:lnTo>
                  <a:lnTo>
                    <a:pt x="1581" y="3369"/>
                  </a:lnTo>
                  <a:lnTo>
                    <a:pt x="1611" y="3372"/>
                  </a:lnTo>
                  <a:lnTo>
                    <a:pt x="1733" y="3372"/>
                  </a:lnTo>
                  <a:lnTo>
                    <a:pt x="2167" y="2952"/>
                  </a:lnTo>
                  <a:lnTo>
                    <a:pt x="2167" y="1796"/>
                  </a:lnTo>
                  <a:lnTo>
                    <a:pt x="1798" y="1425"/>
                  </a:lnTo>
                  <a:lnTo>
                    <a:pt x="1556" y="1425"/>
                  </a:lnTo>
                  <a:close/>
                  <a:moveTo>
                    <a:pt x="495" y="61"/>
                  </a:moveTo>
                  <a:lnTo>
                    <a:pt x="60" y="480"/>
                  </a:lnTo>
                  <a:lnTo>
                    <a:pt x="60" y="1691"/>
                  </a:lnTo>
                  <a:lnTo>
                    <a:pt x="430" y="2063"/>
                  </a:lnTo>
                  <a:lnTo>
                    <a:pt x="778" y="2063"/>
                  </a:lnTo>
                  <a:lnTo>
                    <a:pt x="799" y="2055"/>
                  </a:lnTo>
                  <a:lnTo>
                    <a:pt x="815" y="2047"/>
                  </a:lnTo>
                  <a:lnTo>
                    <a:pt x="828" y="2042"/>
                  </a:lnTo>
                  <a:lnTo>
                    <a:pt x="839" y="2038"/>
                  </a:lnTo>
                  <a:lnTo>
                    <a:pt x="847" y="2032"/>
                  </a:lnTo>
                  <a:lnTo>
                    <a:pt x="855" y="2026"/>
                  </a:lnTo>
                  <a:lnTo>
                    <a:pt x="861" y="2017"/>
                  </a:lnTo>
                  <a:lnTo>
                    <a:pt x="867" y="2006"/>
                  </a:lnTo>
                  <a:lnTo>
                    <a:pt x="869" y="1999"/>
                  </a:lnTo>
                  <a:lnTo>
                    <a:pt x="871" y="1987"/>
                  </a:lnTo>
                  <a:lnTo>
                    <a:pt x="872" y="1972"/>
                  </a:lnTo>
                  <a:lnTo>
                    <a:pt x="872" y="1968"/>
                  </a:lnTo>
                  <a:lnTo>
                    <a:pt x="873" y="1963"/>
                  </a:lnTo>
                  <a:lnTo>
                    <a:pt x="873" y="1955"/>
                  </a:lnTo>
                  <a:lnTo>
                    <a:pt x="873" y="1948"/>
                  </a:lnTo>
                  <a:lnTo>
                    <a:pt x="872" y="1940"/>
                  </a:lnTo>
                  <a:lnTo>
                    <a:pt x="870" y="1935"/>
                  </a:lnTo>
                  <a:lnTo>
                    <a:pt x="866" y="1933"/>
                  </a:lnTo>
                  <a:lnTo>
                    <a:pt x="858" y="1935"/>
                  </a:lnTo>
                  <a:lnTo>
                    <a:pt x="845" y="1938"/>
                  </a:lnTo>
                  <a:lnTo>
                    <a:pt x="829" y="1938"/>
                  </a:lnTo>
                  <a:lnTo>
                    <a:pt x="810" y="1936"/>
                  </a:lnTo>
                  <a:lnTo>
                    <a:pt x="791" y="1931"/>
                  </a:lnTo>
                  <a:lnTo>
                    <a:pt x="772" y="1928"/>
                  </a:lnTo>
                  <a:lnTo>
                    <a:pt x="750" y="1925"/>
                  </a:lnTo>
                  <a:lnTo>
                    <a:pt x="729" y="1924"/>
                  </a:lnTo>
                  <a:lnTo>
                    <a:pt x="709" y="1926"/>
                  </a:lnTo>
                  <a:lnTo>
                    <a:pt x="689" y="1933"/>
                  </a:lnTo>
                  <a:lnTo>
                    <a:pt x="677" y="1938"/>
                  </a:lnTo>
                  <a:lnTo>
                    <a:pt x="669" y="1940"/>
                  </a:lnTo>
                  <a:lnTo>
                    <a:pt x="663" y="1939"/>
                  </a:lnTo>
                  <a:lnTo>
                    <a:pt x="661" y="1936"/>
                  </a:lnTo>
                  <a:lnTo>
                    <a:pt x="661" y="1930"/>
                  </a:lnTo>
                  <a:lnTo>
                    <a:pt x="662" y="1924"/>
                  </a:lnTo>
                  <a:lnTo>
                    <a:pt x="664" y="1916"/>
                  </a:lnTo>
                  <a:lnTo>
                    <a:pt x="669" y="1908"/>
                  </a:lnTo>
                  <a:lnTo>
                    <a:pt x="672" y="1900"/>
                  </a:lnTo>
                  <a:lnTo>
                    <a:pt x="676" y="1894"/>
                  </a:lnTo>
                  <a:lnTo>
                    <a:pt x="680" y="1888"/>
                  </a:lnTo>
                  <a:lnTo>
                    <a:pt x="683" y="1884"/>
                  </a:lnTo>
                  <a:lnTo>
                    <a:pt x="685" y="1882"/>
                  </a:lnTo>
                  <a:lnTo>
                    <a:pt x="689" y="1875"/>
                  </a:lnTo>
                  <a:lnTo>
                    <a:pt x="698" y="1866"/>
                  </a:lnTo>
                  <a:lnTo>
                    <a:pt x="710" y="1856"/>
                  </a:lnTo>
                  <a:lnTo>
                    <a:pt x="723" y="1844"/>
                  </a:lnTo>
                  <a:lnTo>
                    <a:pt x="740" y="1831"/>
                  </a:lnTo>
                  <a:lnTo>
                    <a:pt x="759" y="1819"/>
                  </a:lnTo>
                  <a:lnTo>
                    <a:pt x="761" y="1818"/>
                  </a:lnTo>
                  <a:lnTo>
                    <a:pt x="763" y="1817"/>
                  </a:lnTo>
                  <a:lnTo>
                    <a:pt x="776" y="1810"/>
                  </a:lnTo>
                  <a:lnTo>
                    <a:pt x="789" y="1804"/>
                  </a:lnTo>
                  <a:lnTo>
                    <a:pt x="803" y="1795"/>
                  </a:lnTo>
                  <a:lnTo>
                    <a:pt x="820" y="1785"/>
                  </a:lnTo>
                  <a:lnTo>
                    <a:pt x="839" y="1773"/>
                  </a:lnTo>
                  <a:lnTo>
                    <a:pt x="858" y="1761"/>
                  </a:lnTo>
                  <a:lnTo>
                    <a:pt x="876" y="1748"/>
                  </a:lnTo>
                  <a:lnTo>
                    <a:pt x="893" y="1736"/>
                  </a:lnTo>
                  <a:lnTo>
                    <a:pt x="908" y="1726"/>
                  </a:lnTo>
                  <a:lnTo>
                    <a:pt x="920" y="1717"/>
                  </a:lnTo>
                  <a:lnTo>
                    <a:pt x="927" y="1709"/>
                  </a:lnTo>
                  <a:lnTo>
                    <a:pt x="934" y="1701"/>
                  </a:lnTo>
                  <a:lnTo>
                    <a:pt x="941" y="1690"/>
                  </a:lnTo>
                  <a:lnTo>
                    <a:pt x="949" y="1678"/>
                  </a:lnTo>
                  <a:lnTo>
                    <a:pt x="954" y="1666"/>
                  </a:lnTo>
                  <a:lnTo>
                    <a:pt x="956" y="1656"/>
                  </a:lnTo>
                  <a:lnTo>
                    <a:pt x="959" y="1648"/>
                  </a:lnTo>
                  <a:lnTo>
                    <a:pt x="960" y="1639"/>
                  </a:lnTo>
                  <a:lnTo>
                    <a:pt x="959" y="1629"/>
                  </a:lnTo>
                  <a:lnTo>
                    <a:pt x="955" y="1620"/>
                  </a:lnTo>
                  <a:lnTo>
                    <a:pt x="950" y="1615"/>
                  </a:lnTo>
                  <a:lnTo>
                    <a:pt x="940" y="1612"/>
                  </a:lnTo>
                  <a:lnTo>
                    <a:pt x="932" y="1613"/>
                  </a:lnTo>
                  <a:lnTo>
                    <a:pt x="922" y="1618"/>
                  </a:lnTo>
                  <a:lnTo>
                    <a:pt x="912" y="1625"/>
                  </a:lnTo>
                  <a:lnTo>
                    <a:pt x="900" y="1632"/>
                  </a:lnTo>
                  <a:lnTo>
                    <a:pt x="886" y="1640"/>
                  </a:lnTo>
                  <a:lnTo>
                    <a:pt x="866" y="1648"/>
                  </a:lnTo>
                  <a:lnTo>
                    <a:pt x="846" y="1653"/>
                  </a:lnTo>
                  <a:lnTo>
                    <a:pt x="828" y="1657"/>
                  </a:lnTo>
                  <a:lnTo>
                    <a:pt x="809" y="1658"/>
                  </a:lnTo>
                  <a:lnTo>
                    <a:pt x="791" y="1657"/>
                  </a:lnTo>
                  <a:lnTo>
                    <a:pt x="774" y="1655"/>
                  </a:lnTo>
                  <a:lnTo>
                    <a:pt x="757" y="1652"/>
                  </a:lnTo>
                  <a:lnTo>
                    <a:pt x="744" y="1652"/>
                  </a:lnTo>
                  <a:lnTo>
                    <a:pt x="739" y="1652"/>
                  </a:lnTo>
                  <a:lnTo>
                    <a:pt x="734" y="1651"/>
                  </a:lnTo>
                  <a:lnTo>
                    <a:pt x="732" y="1648"/>
                  </a:lnTo>
                  <a:lnTo>
                    <a:pt x="730" y="1642"/>
                  </a:lnTo>
                  <a:lnTo>
                    <a:pt x="733" y="1636"/>
                  </a:lnTo>
                  <a:lnTo>
                    <a:pt x="739" y="1627"/>
                  </a:lnTo>
                  <a:lnTo>
                    <a:pt x="749" y="1616"/>
                  </a:lnTo>
                  <a:lnTo>
                    <a:pt x="756" y="1607"/>
                  </a:lnTo>
                  <a:lnTo>
                    <a:pt x="763" y="1602"/>
                  </a:lnTo>
                  <a:lnTo>
                    <a:pt x="768" y="1598"/>
                  </a:lnTo>
                  <a:lnTo>
                    <a:pt x="773" y="1593"/>
                  </a:lnTo>
                  <a:lnTo>
                    <a:pt x="794" y="1581"/>
                  </a:lnTo>
                  <a:lnTo>
                    <a:pt x="815" y="1571"/>
                  </a:lnTo>
                  <a:lnTo>
                    <a:pt x="835" y="1562"/>
                  </a:lnTo>
                  <a:lnTo>
                    <a:pt x="854" y="1553"/>
                  </a:lnTo>
                  <a:lnTo>
                    <a:pt x="872" y="1544"/>
                  </a:lnTo>
                  <a:lnTo>
                    <a:pt x="889" y="1532"/>
                  </a:lnTo>
                  <a:lnTo>
                    <a:pt x="905" y="1518"/>
                  </a:lnTo>
                  <a:lnTo>
                    <a:pt x="917" y="1500"/>
                  </a:lnTo>
                  <a:lnTo>
                    <a:pt x="929" y="1479"/>
                  </a:lnTo>
                  <a:lnTo>
                    <a:pt x="930" y="1477"/>
                  </a:lnTo>
                  <a:lnTo>
                    <a:pt x="932" y="1473"/>
                  </a:lnTo>
                  <a:lnTo>
                    <a:pt x="934" y="1468"/>
                  </a:lnTo>
                  <a:lnTo>
                    <a:pt x="935" y="1460"/>
                  </a:lnTo>
                  <a:lnTo>
                    <a:pt x="936" y="1453"/>
                  </a:lnTo>
                  <a:lnTo>
                    <a:pt x="936" y="1446"/>
                  </a:lnTo>
                  <a:lnTo>
                    <a:pt x="935" y="1440"/>
                  </a:lnTo>
                  <a:lnTo>
                    <a:pt x="932" y="1435"/>
                  </a:lnTo>
                  <a:lnTo>
                    <a:pt x="926" y="1434"/>
                  </a:lnTo>
                  <a:lnTo>
                    <a:pt x="917" y="1435"/>
                  </a:lnTo>
                  <a:lnTo>
                    <a:pt x="906" y="1441"/>
                  </a:lnTo>
                  <a:lnTo>
                    <a:pt x="896" y="1447"/>
                  </a:lnTo>
                  <a:lnTo>
                    <a:pt x="887" y="1454"/>
                  </a:lnTo>
                  <a:lnTo>
                    <a:pt x="876" y="1460"/>
                  </a:lnTo>
                  <a:lnTo>
                    <a:pt x="866" y="1466"/>
                  </a:lnTo>
                  <a:lnTo>
                    <a:pt x="852" y="1471"/>
                  </a:lnTo>
                  <a:lnTo>
                    <a:pt x="834" y="1475"/>
                  </a:lnTo>
                  <a:lnTo>
                    <a:pt x="813" y="1477"/>
                  </a:lnTo>
                  <a:lnTo>
                    <a:pt x="787" y="1479"/>
                  </a:lnTo>
                  <a:lnTo>
                    <a:pt x="760" y="1481"/>
                  </a:lnTo>
                  <a:lnTo>
                    <a:pt x="737" y="1485"/>
                  </a:lnTo>
                  <a:lnTo>
                    <a:pt x="717" y="1490"/>
                  </a:lnTo>
                  <a:lnTo>
                    <a:pt x="702" y="1499"/>
                  </a:lnTo>
                  <a:lnTo>
                    <a:pt x="689" y="1507"/>
                  </a:lnTo>
                  <a:lnTo>
                    <a:pt x="680" y="1515"/>
                  </a:lnTo>
                  <a:lnTo>
                    <a:pt x="671" y="1524"/>
                  </a:lnTo>
                  <a:lnTo>
                    <a:pt x="666" y="1531"/>
                  </a:lnTo>
                  <a:lnTo>
                    <a:pt x="664" y="1532"/>
                  </a:lnTo>
                  <a:lnTo>
                    <a:pt x="662" y="1535"/>
                  </a:lnTo>
                  <a:lnTo>
                    <a:pt x="659" y="1539"/>
                  </a:lnTo>
                  <a:lnTo>
                    <a:pt x="654" y="1544"/>
                  </a:lnTo>
                  <a:lnTo>
                    <a:pt x="649" y="1549"/>
                  </a:lnTo>
                  <a:lnTo>
                    <a:pt x="644" y="1552"/>
                  </a:lnTo>
                  <a:lnTo>
                    <a:pt x="639" y="1555"/>
                  </a:lnTo>
                  <a:lnTo>
                    <a:pt x="633" y="1555"/>
                  </a:lnTo>
                  <a:lnTo>
                    <a:pt x="629" y="1553"/>
                  </a:lnTo>
                  <a:lnTo>
                    <a:pt x="627" y="1547"/>
                  </a:lnTo>
                  <a:lnTo>
                    <a:pt x="624" y="1537"/>
                  </a:lnTo>
                  <a:lnTo>
                    <a:pt x="624" y="1522"/>
                  </a:lnTo>
                  <a:lnTo>
                    <a:pt x="627" y="1501"/>
                  </a:lnTo>
                  <a:lnTo>
                    <a:pt x="632" y="1461"/>
                  </a:lnTo>
                  <a:lnTo>
                    <a:pt x="640" y="1425"/>
                  </a:lnTo>
                  <a:lnTo>
                    <a:pt x="648" y="1395"/>
                  </a:lnTo>
                  <a:lnTo>
                    <a:pt x="659" y="1369"/>
                  </a:lnTo>
                  <a:lnTo>
                    <a:pt x="673" y="1346"/>
                  </a:lnTo>
                  <a:lnTo>
                    <a:pt x="688" y="1327"/>
                  </a:lnTo>
                  <a:lnTo>
                    <a:pt x="708" y="1309"/>
                  </a:lnTo>
                  <a:lnTo>
                    <a:pt x="726" y="1295"/>
                  </a:lnTo>
                  <a:lnTo>
                    <a:pt x="749" y="1281"/>
                  </a:lnTo>
                  <a:lnTo>
                    <a:pt x="775" y="1266"/>
                  </a:lnTo>
                  <a:lnTo>
                    <a:pt x="801" y="1250"/>
                  </a:lnTo>
                  <a:lnTo>
                    <a:pt x="828" y="1234"/>
                  </a:lnTo>
                  <a:lnTo>
                    <a:pt x="853" y="1216"/>
                  </a:lnTo>
                  <a:lnTo>
                    <a:pt x="874" y="1198"/>
                  </a:lnTo>
                  <a:lnTo>
                    <a:pt x="892" y="1179"/>
                  </a:lnTo>
                  <a:lnTo>
                    <a:pt x="899" y="1171"/>
                  </a:lnTo>
                  <a:lnTo>
                    <a:pt x="910" y="1160"/>
                  </a:lnTo>
                  <a:lnTo>
                    <a:pt x="920" y="1146"/>
                  </a:lnTo>
                  <a:lnTo>
                    <a:pt x="928" y="1130"/>
                  </a:lnTo>
                  <a:lnTo>
                    <a:pt x="936" y="1113"/>
                  </a:lnTo>
                  <a:lnTo>
                    <a:pt x="939" y="1096"/>
                  </a:lnTo>
                  <a:lnTo>
                    <a:pt x="938" y="1078"/>
                  </a:lnTo>
                  <a:lnTo>
                    <a:pt x="930" y="1060"/>
                  </a:lnTo>
                  <a:lnTo>
                    <a:pt x="925" y="1056"/>
                  </a:lnTo>
                  <a:lnTo>
                    <a:pt x="919" y="1057"/>
                  </a:lnTo>
                  <a:lnTo>
                    <a:pt x="911" y="1062"/>
                  </a:lnTo>
                  <a:lnTo>
                    <a:pt x="902" y="1069"/>
                  </a:lnTo>
                  <a:lnTo>
                    <a:pt x="893" y="1078"/>
                  </a:lnTo>
                  <a:lnTo>
                    <a:pt x="882" y="1086"/>
                  </a:lnTo>
                  <a:lnTo>
                    <a:pt x="871" y="1094"/>
                  </a:lnTo>
                  <a:lnTo>
                    <a:pt x="860" y="1097"/>
                  </a:lnTo>
                  <a:lnTo>
                    <a:pt x="860" y="1097"/>
                  </a:lnTo>
                  <a:lnTo>
                    <a:pt x="839" y="1102"/>
                  </a:lnTo>
                  <a:lnTo>
                    <a:pt x="816" y="1108"/>
                  </a:lnTo>
                  <a:lnTo>
                    <a:pt x="793" y="1111"/>
                  </a:lnTo>
                  <a:lnTo>
                    <a:pt x="770" y="1113"/>
                  </a:lnTo>
                  <a:lnTo>
                    <a:pt x="750" y="1111"/>
                  </a:lnTo>
                  <a:lnTo>
                    <a:pt x="730" y="1109"/>
                  </a:lnTo>
                  <a:lnTo>
                    <a:pt x="714" y="1109"/>
                  </a:lnTo>
                  <a:lnTo>
                    <a:pt x="699" y="1112"/>
                  </a:lnTo>
                  <a:lnTo>
                    <a:pt x="687" y="1117"/>
                  </a:lnTo>
                  <a:lnTo>
                    <a:pt x="676" y="1121"/>
                  </a:lnTo>
                  <a:lnTo>
                    <a:pt x="668" y="1125"/>
                  </a:lnTo>
                  <a:lnTo>
                    <a:pt x="661" y="1126"/>
                  </a:lnTo>
                  <a:lnTo>
                    <a:pt x="655" y="1125"/>
                  </a:lnTo>
                  <a:lnTo>
                    <a:pt x="649" y="1121"/>
                  </a:lnTo>
                  <a:lnTo>
                    <a:pt x="644" y="1116"/>
                  </a:lnTo>
                  <a:lnTo>
                    <a:pt x="642" y="1107"/>
                  </a:lnTo>
                  <a:lnTo>
                    <a:pt x="643" y="1097"/>
                  </a:lnTo>
                  <a:lnTo>
                    <a:pt x="648" y="1084"/>
                  </a:lnTo>
                  <a:lnTo>
                    <a:pt x="659" y="1071"/>
                  </a:lnTo>
                  <a:lnTo>
                    <a:pt x="680" y="1050"/>
                  </a:lnTo>
                  <a:lnTo>
                    <a:pt x="706" y="1029"/>
                  </a:lnTo>
                  <a:lnTo>
                    <a:pt x="735" y="1006"/>
                  </a:lnTo>
                  <a:lnTo>
                    <a:pt x="767" y="984"/>
                  </a:lnTo>
                  <a:lnTo>
                    <a:pt x="801" y="963"/>
                  </a:lnTo>
                  <a:lnTo>
                    <a:pt x="834" y="942"/>
                  </a:lnTo>
                  <a:lnTo>
                    <a:pt x="867" y="924"/>
                  </a:lnTo>
                  <a:lnTo>
                    <a:pt x="897" y="906"/>
                  </a:lnTo>
                  <a:lnTo>
                    <a:pt x="908" y="902"/>
                  </a:lnTo>
                  <a:lnTo>
                    <a:pt x="923" y="896"/>
                  </a:lnTo>
                  <a:lnTo>
                    <a:pt x="939" y="887"/>
                  </a:lnTo>
                  <a:lnTo>
                    <a:pt x="957" y="877"/>
                  </a:lnTo>
                  <a:lnTo>
                    <a:pt x="959" y="876"/>
                  </a:lnTo>
                  <a:lnTo>
                    <a:pt x="968" y="871"/>
                  </a:lnTo>
                  <a:lnTo>
                    <a:pt x="978" y="862"/>
                  </a:lnTo>
                  <a:lnTo>
                    <a:pt x="990" y="851"/>
                  </a:lnTo>
                  <a:lnTo>
                    <a:pt x="999" y="840"/>
                  </a:lnTo>
                  <a:lnTo>
                    <a:pt x="1003" y="828"/>
                  </a:lnTo>
                  <a:lnTo>
                    <a:pt x="1003" y="816"/>
                  </a:lnTo>
                  <a:lnTo>
                    <a:pt x="999" y="808"/>
                  </a:lnTo>
                  <a:lnTo>
                    <a:pt x="993" y="801"/>
                  </a:lnTo>
                  <a:lnTo>
                    <a:pt x="983" y="798"/>
                  </a:lnTo>
                  <a:lnTo>
                    <a:pt x="969" y="795"/>
                  </a:lnTo>
                  <a:lnTo>
                    <a:pt x="957" y="797"/>
                  </a:lnTo>
                  <a:lnTo>
                    <a:pt x="943" y="801"/>
                  </a:lnTo>
                  <a:lnTo>
                    <a:pt x="927" y="807"/>
                  </a:lnTo>
                  <a:lnTo>
                    <a:pt x="912" y="811"/>
                  </a:lnTo>
                  <a:lnTo>
                    <a:pt x="897" y="812"/>
                  </a:lnTo>
                  <a:lnTo>
                    <a:pt x="883" y="811"/>
                  </a:lnTo>
                  <a:lnTo>
                    <a:pt x="869" y="811"/>
                  </a:lnTo>
                  <a:lnTo>
                    <a:pt x="856" y="811"/>
                  </a:lnTo>
                  <a:lnTo>
                    <a:pt x="843" y="811"/>
                  </a:lnTo>
                  <a:lnTo>
                    <a:pt x="832" y="810"/>
                  </a:lnTo>
                  <a:lnTo>
                    <a:pt x="823" y="808"/>
                  </a:lnTo>
                  <a:lnTo>
                    <a:pt x="818" y="804"/>
                  </a:lnTo>
                  <a:lnTo>
                    <a:pt x="817" y="799"/>
                  </a:lnTo>
                  <a:lnTo>
                    <a:pt x="820" y="790"/>
                  </a:lnTo>
                  <a:lnTo>
                    <a:pt x="832" y="777"/>
                  </a:lnTo>
                  <a:lnTo>
                    <a:pt x="844" y="765"/>
                  </a:lnTo>
                  <a:lnTo>
                    <a:pt x="857" y="756"/>
                  </a:lnTo>
                  <a:lnTo>
                    <a:pt x="867" y="749"/>
                  </a:lnTo>
                  <a:lnTo>
                    <a:pt x="874" y="746"/>
                  </a:lnTo>
                  <a:lnTo>
                    <a:pt x="887" y="739"/>
                  </a:lnTo>
                  <a:lnTo>
                    <a:pt x="902" y="733"/>
                  </a:lnTo>
                  <a:lnTo>
                    <a:pt x="921" y="725"/>
                  </a:lnTo>
                  <a:lnTo>
                    <a:pt x="942" y="716"/>
                  </a:lnTo>
                  <a:lnTo>
                    <a:pt x="959" y="706"/>
                  </a:lnTo>
                  <a:lnTo>
                    <a:pt x="969" y="694"/>
                  </a:lnTo>
                  <a:lnTo>
                    <a:pt x="976" y="682"/>
                  </a:lnTo>
                  <a:lnTo>
                    <a:pt x="979" y="669"/>
                  </a:lnTo>
                  <a:lnTo>
                    <a:pt x="979" y="657"/>
                  </a:lnTo>
                  <a:lnTo>
                    <a:pt x="977" y="647"/>
                  </a:lnTo>
                  <a:lnTo>
                    <a:pt x="972" y="640"/>
                  </a:lnTo>
                  <a:lnTo>
                    <a:pt x="965" y="637"/>
                  </a:lnTo>
                  <a:lnTo>
                    <a:pt x="957" y="637"/>
                  </a:lnTo>
                  <a:lnTo>
                    <a:pt x="949" y="637"/>
                  </a:lnTo>
                  <a:lnTo>
                    <a:pt x="939" y="638"/>
                  </a:lnTo>
                  <a:lnTo>
                    <a:pt x="929" y="639"/>
                  </a:lnTo>
                  <a:lnTo>
                    <a:pt x="920" y="639"/>
                  </a:lnTo>
                  <a:lnTo>
                    <a:pt x="911" y="639"/>
                  </a:lnTo>
                  <a:lnTo>
                    <a:pt x="903" y="639"/>
                  </a:lnTo>
                  <a:lnTo>
                    <a:pt x="897" y="637"/>
                  </a:lnTo>
                  <a:lnTo>
                    <a:pt x="894" y="632"/>
                  </a:lnTo>
                  <a:lnTo>
                    <a:pt x="893" y="627"/>
                  </a:lnTo>
                  <a:lnTo>
                    <a:pt x="896" y="619"/>
                  </a:lnTo>
                  <a:lnTo>
                    <a:pt x="901" y="609"/>
                  </a:lnTo>
                  <a:lnTo>
                    <a:pt x="912" y="595"/>
                  </a:lnTo>
                  <a:lnTo>
                    <a:pt x="914" y="594"/>
                  </a:lnTo>
                  <a:lnTo>
                    <a:pt x="919" y="590"/>
                  </a:lnTo>
                  <a:lnTo>
                    <a:pt x="925" y="585"/>
                  </a:lnTo>
                  <a:lnTo>
                    <a:pt x="934" y="577"/>
                  </a:lnTo>
                  <a:lnTo>
                    <a:pt x="943" y="568"/>
                  </a:lnTo>
                  <a:lnTo>
                    <a:pt x="954" y="561"/>
                  </a:lnTo>
                  <a:lnTo>
                    <a:pt x="966" y="552"/>
                  </a:lnTo>
                  <a:lnTo>
                    <a:pt x="986" y="542"/>
                  </a:lnTo>
                  <a:lnTo>
                    <a:pt x="1005" y="535"/>
                  </a:lnTo>
                  <a:lnTo>
                    <a:pt x="1026" y="528"/>
                  </a:lnTo>
                  <a:lnTo>
                    <a:pt x="1030" y="526"/>
                  </a:lnTo>
                  <a:lnTo>
                    <a:pt x="1034" y="523"/>
                  </a:lnTo>
                  <a:lnTo>
                    <a:pt x="1040" y="518"/>
                  </a:lnTo>
                  <a:lnTo>
                    <a:pt x="1043" y="514"/>
                  </a:lnTo>
                  <a:lnTo>
                    <a:pt x="1044" y="509"/>
                  </a:lnTo>
                  <a:lnTo>
                    <a:pt x="1042" y="504"/>
                  </a:lnTo>
                  <a:lnTo>
                    <a:pt x="1038" y="499"/>
                  </a:lnTo>
                  <a:lnTo>
                    <a:pt x="1028" y="496"/>
                  </a:lnTo>
                  <a:lnTo>
                    <a:pt x="1013" y="492"/>
                  </a:lnTo>
                  <a:lnTo>
                    <a:pt x="991" y="490"/>
                  </a:lnTo>
                  <a:lnTo>
                    <a:pt x="990" y="490"/>
                  </a:lnTo>
                  <a:lnTo>
                    <a:pt x="985" y="490"/>
                  </a:lnTo>
                  <a:lnTo>
                    <a:pt x="978" y="490"/>
                  </a:lnTo>
                  <a:lnTo>
                    <a:pt x="969" y="488"/>
                  </a:lnTo>
                  <a:lnTo>
                    <a:pt x="963" y="486"/>
                  </a:lnTo>
                  <a:lnTo>
                    <a:pt x="956" y="483"/>
                  </a:lnTo>
                  <a:lnTo>
                    <a:pt x="954" y="478"/>
                  </a:lnTo>
                  <a:lnTo>
                    <a:pt x="955" y="472"/>
                  </a:lnTo>
                  <a:lnTo>
                    <a:pt x="960" y="465"/>
                  </a:lnTo>
                  <a:lnTo>
                    <a:pt x="967" y="458"/>
                  </a:lnTo>
                  <a:lnTo>
                    <a:pt x="976" y="450"/>
                  </a:lnTo>
                  <a:lnTo>
                    <a:pt x="986" y="444"/>
                  </a:lnTo>
                  <a:lnTo>
                    <a:pt x="993" y="438"/>
                  </a:lnTo>
                  <a:lnTo>
                    <a:pt x="1000" y="434"/>
                  </a:lnTo>
                  <a:lnTo>
                    <a:pt x="1002" y="433"/>
                  </a:lnTo>
                  <a:lnTo>
                    <a:pt x="1004" y="432"/>
                  </a:lnTo>
                  <a:lnTo>
                    <a:pt x="1008" y="428"/>
                  </a:lnTo>
                  <a:lnTo>
                    <a:pt x="1015" y="423"/>
                  </a:lnTo>
                  <a:lnTo>
                    <a:pt x="1023" y="418"/>
                  </a:lnTo>
                  <a:lnTo>
                    <a:pt x="1032" y="411"/>
                  </a:lnTo>
                  <a:lnTo>
                    <a:pt x="1040" y="405"/>
                  </a:lnTo>
                  <a:lnTo>
                    <a:pt x="1047" y="398"/>
                  </a:lnTo>
                  <a:lnTo>
                    <a:pt x="1058" y="387"/>
                  </a:lnTo>
                  <a:lnTo>
                    <a:pt x="1066" y="376"/>
                  </a:lnTo>
                  <a:lnTo>
                    <a:pt x="1068" y="367"/>
                  </a:lnTo>
                  <a:lnTo>
                    <a:pt x="1063" y="359"/>
                  </a:lnTo>
                  <a:lnTo>
                    <a:pt x="1055" y="350"/>
                  </a:lnTo>
                  <a:lnTo>
                    <a:pt x="1043" y="342"/>
                  </a:lnTo>
                  <a:lnTo>
                    <a:pt x="1031" y="332"/>
                  </a:lnTo>
                  <a:lnTo>
                    <a:pt x="1021" y="322"/>
                  </a:lnTo>
                  <a:lnTo>
                    <a:pt x="1018" y="316"/>
                  </a:lnTo>
                  <a:lnTo>
                    <a:pt x="1017" y="311"/>
                  </a:lnTo>
                  <a:lnTo>
                    <a:pt x="1019" y="308"/>
                  </a:lnTo>
                  <a:lnTo>
                    <a:pt x="1022" y="306"/>
                  </a:lnTo>
                  <a:lnTo>
                    <a:pt x="1026" y="305"/>
                  </a:lnTo>
                  <a:lnTo>
                    <a:pt x="1030" y="304"/>
                  </a:lnTo>
                  <a:lnTo>
                    <a:pt x="1036" y="304"/>
                  </a:lnTo>
                  <a:lnTo>
                    <a:pt x="1048" y="302"/>
                  </a:lnTo>
                  <a:lnTo>
                    <a:pt x="1059" y="295"/>
                  </a:lnTo>
                  <a:lnTo>
                    <a:pt x="1068" y="284"/>
                  </a:lnTo>
                  <a:lnTo>
                    <a:pt x="1075" y="268"/>
                  </a:lnTo>
                  <a:lnTo>
                    <a:pt x="1083" y="248"/>
                  </a:lnTo>
                  <a:lnTo>
                    <a:pt x="1089" y="220"/>
                  </a:lnTo>
                  <a:lnTo>
                    <a:pt x="1098" y="187"/>
                  </a:lnTo>
                  <a:lnTo>
                    <a:pt x="1100" y="174"/>
                  </a:lnTo>
                  <a:lnTo>
                    <a:pt x="1102" y="165"/>
                  </a:lnTo>
                  <a:lnTo>
                    <a:pt x="1105" y="160"/>
                  </a:lnTo>
                  <a:lnTo>
                    <a:pt x="1108" y="158"/>
                  </a:lnTo>
                  <a:lnTo>
                    <a:pt x="1112" y="156"/>
                  </a:lnTo>
                  <a:lnTo>
                    <a:pt x="1112" y="156"/>
                  </a:lnTo>
                  <a:lnTo>
                    <a:pt x="1114" y="156"/>
                  </a:lnTo>
                  <a:lnTo>
                    <a:pt x="1114" y="160"/>
                  </a:lnTo>
                  <a:lnTo>
                    <a:pt x="1116" y="169"/>
                  </a:lnTo>
                  <a:lnTo>
                    <a:pt x="1120" y="184"/>
                  </a:lnTo>
                  <a:lnTo>
                    <a:pt x="1123" y="202"/>
                  </a:lnTo>
                  <a:lnTo>
                    <a:pt x="1128" y="224"/>
                  </a:lnTo>
                  <a:lnTo>
                    <a:pt x="1134" y="246"/>
                  </a:lnTo>
                  <a:lnTo>
                    <a:pt x="1141" y="264"/>
                  </a:lnTo>
                  <a:lnTo>
                    <a:pt x="1151" y="276"/>
                  </a:lnTo>
                  <a:lnTo>
                    <a:pt x="1162" y="282"/>
                  </a:lnTo>
                  <a:lnTo>
                    <a:pt x="1175" y="284"/>
                  </a:lnTo>
                  <a:lnTo>
                    <a:pt x="1180" y="284"/>
                  </a:lnTo>
                  <a:lnTo>
                    <a:pt x="1185" y="285"/>
                  </a:lnTo>
                  <a:lnTo>
                    <a:pt x="1188" y="287"/>
                  </a:lnTo>
                  <a:lnTo>
                    <a:pt x="1191" y="289"/>
                  </a:lnTo>
                  <a:lnTo>
                    <a:pt x="1193" y="292"/>
                  </a:lnTo>
                  <a:lnTo>
                    <a:pt x="1193" y="296"/>
                  </a:lnTo>
                  <a:lnTo>
                    <a:pt x="1189" y="303"/>
                  </a:lnTo>
                  <a:lnTo>
                    <a:pt x="1182" y="309"/>
                  </a:lnTo>
                  <a:lnTo>
                    <a:pt x="1175" y="317"/>
                  </a:lnTo>
                  <a:lnTo>
                    <a:pt x="1167" y="323"/>
                  </a:lnTo>
                  <a:lnTo>
                    <a:pt x="1161" y="331"/>
                  </a:lnTo>
                  <a:lnTo>
                    <a:pt x="1158" y="337"/>
                  </a:lnTo>
                  <a:lnTo>
                    <a:pt x="1156" y="348"/>
                  </a:lnTo>
                  <a:lnTo>
                    <a:pt x="1161" y="358"/>
                  </a:lnTo>
                  <a:lnTo>
                    <a:pt x="1167" y="365"/>
                  </a:lnTo>
                  <a:lnTo>
                    <a:pt x="1178" y="370"/>
                  </a:lnTo>
                  <a:lnTo>
                    <a:pt x="1190" y="373"/>
                  </a:lnTo>
                  <a:lnTo>
                    <a:pt x="1202" y="374"/>
                  </a:lnTo>
                  <a:lnTo>
                    <a:pt x="1214" y="376"/>
                  </a:lnTo>
                  <a:lnTo>
                    <a:pt x="1220" y="380"/>
                  </a:lnTo>
                  <a:lnTo>
                    <a:pt x="1223" y="385"/>
                  </a:lnTo>
                  <a:lnTo>
                    <a:pt x="1221" y="392"/>
                  </a:lnTo>
                  <a:lnTo>
                    <a:pt x="1217" y="399"/>
                  </a:lnTo>
                  <a:lnTo>
                    <a:pt x="1208" y="408"/>
                  </a:lnTo>
                  <a:lnTo>
                    <a:pt x="1198" y="418"/>
                  </a:lnTo>
                  <a:lnTo>
                    <a:pt x="1185" y="428"/>
                  </a:lnTo>
                  <a:lnTo>
                    <a:pt x="1177" y="436"/>
                  </a:lnTo>
                  <a:lnTo>
                    <a:pt x="1176" y="446"/>
                  </a:lnTo>
                  <a:lnTo>
                    <a:pt x="1178" y="457"/>
                  </a:lnTo>
                  <a:lnTo>
                    <a:pt x="1186" y="466"/>
                  </a:lnTo>
                  <a:lnTo>
                    <a:pt x="1194" y="477"/>
                  </a:lnTo>
                  <a:lnTo>
                    <a:pt x="1205" y="487"/>
                  </a:lnTo>
                  <a:lnTo>
                    <a:pt x="1216" y="497"/>
                  </a:lnTo>
                  <a:lnTo>
                    <a:pt x="1227" y="504"/>
                  </a:lnTo>
                  <a:lnTo>
                    <a:pt x="1235" y="511"/>
                  </a:lnTo>
                  <a:lnTo>
                    <a:pt x="1242" y="514"/>
                  </a:lnTo>
                  <a:lnTo>
                    <a:pt x="1244" y="516"/>
                  </a:lnTo>
                  <a:lnTo>
                    <a:pt x="1258" y="527"/>
                  </a:lnTo>
                  <a:lnTo>
                    <a:pt x="1267" y="538"/>
                  </a:lnTo>
                  <a:lnTo>
                    <a:pt x="1271" y="547"/>
                  </a:lnTo>
                  <a:lnTo>
                    <a:pt x="1272" y="553"/>
                  </a:lnTo>
                  <a:lnTo>
                    <a:pt x="1271" y="560"/>
                  </a:lnTo>
                  <a:lnTo>
                    <a:pt x="1268" y="564"/>
                  </a:lnTo>
                  <a:lnTo>
                    <a:pt x="1262" y="567"/>
                  </a:lnTo>
                  <a:lnTo>
                    <a:pt x="1257" y="570"/>
                  </a:lnTo>
                  <a:lnTo>
                    <a:pt x="1253" y="574"/>
                  </a:lnTo>
                  <a:lnTo>
                    <a:pt x="1248" y="575"/>
                  </a:lnTo>
                  <a:lnTo>
                    <a:pt x="1243" y="578"/>
                  </a:lnTo>
                  <a:lnTo>
                    <a:pt x="1235" y="583"/>
                  </a:lnTo>
                  <a:lnTo>
                    <a:pt x="1229" y="588"/>
                  </a:lnTo>
                  <a:lnTo>
                    <a:pt x="1225" y="594"/>
                  </a:lnTo>
                  <a:lnTo>
                    <a:pt x="1223" y="601"/>
                  </a:lnTo>
                  <a:lnTo>
                    <a:pt x="1228" y="606"/>
                  </a:lnTo>
                  <a:lnTo>
                    <a:pt x="1238" y="612"/>
                  </a:lnTo>
                  <a:lnTo>
                    <a:pt x="1249" y="618"/>
                  </a:lnTo>
                  <a:lnTo>
                    <a:pt x="1262" y="626"/>
                  </a:lnTo>
                  <a:lnTo>
                    <a:pt x="1274" y="634"/>
                  </a:lnTo>
                  <a:lnTo>
                    <a:pt x="1286" y="644"/>
                  </a:lnTo>
                  <a:lnTo>
                    <a:pt x="1297" y="653"/>
                  </a:lnTo>
                  <a:lnTo>
                    <a:pt x="1305" y="660"/>
                  </a:lnTo>
                  <a:lnTo>
                    <a:pt x="1310" y="665"/>
                  </a:lnTo>
                  <a:lnTo>
                    <a:pt x="1312" y="667"/>
                  </a:lnTo>
                  <a:lnTo>
                    <a:pt x="1323" y="680"/>
                  </a:lnTo>
                  <a:lnTo>
                    <a:pt x="1329" y="690"/>
                  </a:lnTo>
                  <a:lnTo>
                    <a:pt x="1332" y="697"/>
                  </a:lnTo>
                  <a:lnTo>
                    <a:pt x="1331" y="704"/>
                  </a:lnTo>
                  <a:lnTo>
                    <a:pt x="1327" y="707"/>
                  </a:lnTo>
                  <a:lnTo>
                    <a:pt x="1321" y="709"/>
                  </a:lnTo>
                  <a:lnTo>
                    <a:pt x="1313" y="710"/>
                  </a:lnTo>
                  <a:lnTo>
                    <a:pt x="1305" y="710"/>
                  </a:lnTo>
                  <a:lnTo>
                    <a:pt x="1295" y="709"/>
                  </a:lnTo>
                  <a:lnTo>
                    <a:pt x="1285" y="709"/>
                  </a:lnTo>
                  <a:lnTo>
                    <a:pt x="1275" y="708"/>
                  </a:lnTo>
                  <a:lnTo>
                    <a:pt x="1267" y="707"/>
                  </a:lnTo>
                  <a:lnTo>
                    <a:pt x="1259" y="708"/>
                  </a:lnTo>
                  <a:lnTo>
                    <a:pt x="1253" y="710"/>
                  </a:lnTo>
                  <a:lnTo>
                    <a:pt x="1247" y="718"/>
                  </a:lnTo>
                  <a:lnTo>
                    <a:pt x="1245" y="728"/>
                  </a:lnTo>
                  <a:lnTo>
                    <a:pt x="1245" y="739"/>
                  </a:lnTo>
                  <a:lnTo>
                    <a:pt x="1248" y="752"/>
                  </a:lnTo>
                  <a:lnTo>
                    <a:pt x="1255" y="765"/>
                  </a:lnTo>
                  <a:lnTo>
                    <a:pt x="1266" y="776"/>
                  </a:lnTo>
                  <a:lnTo>
                    <a:pt x="1282" y="786"/>
                  </a:lnTo>
                  <a:lnTo>
                    <a:pt x="1308" y="797"/>
                  </a:lnTo>
                  <a:lnTo>
                    <a:pt x="1328" y="807"/>
                  </a:lnTo>
                  <a:lnTo>
                    <a:pt x="1345" y="814"/>
                  </a:lnTo>
                  <a:lnTo>
                    <a:pt x="1359" y="821"/>
                  </a:lnTo>
                  <a:lnTo>
                    <a:pt x="1371" y="826"/>
                  </a:lnTo>
                  <a:lnTo>
                    <a:pt x="1380" y="832"/>
                  </a:lnTo>
                  <a:lnTo>
                    <a:pt x="1390" y="838"/>
                  </a:lnTo>
                  <a:lnTo>
                    <a:pt x="1400" y="845"/>
                  </a:lnTo>
                  <a:lnTo>
                    <a:pt x="1415" y="858"/>
                  </a:lnTo>
                  <a:lnTo>
                    <a:pt x="1422" y="870"/>
                  </a:lnTo>
                  <a:lnTo>
                    <a:pt x="1426" y="880"/>
                  </a:lnTo>
                  <a:lnTo>
                    <a:pt x="1421" y="890"/>
                  </a:lnTo>
                  <a:lnTo>
                    <a:pt x="1414" y="897"/>
                  </a:lnTo>
                  <a:lnTo>
                    <a:pt x="1400" y="901"/>
                  </a:lnTo>
                  <a:lnTo>
                    <a:pt x="1382" y="902"/>
                  </a:lnTo>
                  <a:lnTo>
                    <a:pt x="1361" y="900"/>
                  </a:lnTo>
                  <a:lnTo>
                    <a:pt x="1358" y="899"/>
                  </a:lnTo>
                  <a:lnTo>
                    <a:pt x="1350" y="898"/>
                  </a:lnTo>
                  <a:lnTo>
                    <a:pt x="1338" y="896"/>
                  </a:lnTo>
                  <a:lnTo>
                    <a:pt x="1324" y="894"/>
                  </a:lnTo>
                  <a:lnTo>
                    <a:pt x="1309" y="894"/>
                  </a:lnTo>
                  <a:lnTo>
                    <a:pt x="1294" y="896"/>
                  </a:lnTo>
                  <a:lnTo>
                    <a:pt x="1272" y="901"/>
                  </a:lnTo>
                  <a:lnTo>
                    <a:pt x="1257" y="906"/>
                  </a:lnTo>
                  <a:lnTo>
                    <a:pt x="1255" y="910"/>
                  </a:lnTo>
                  <a:lnTo>
                    <a:pt x="1254" y="914"/>
                  </a:lnTo>
                  <a:lnTo>
                    <a:pt x="1255" y="918"/>
                  </a:lnTo>
                  <a:lnTo>
                    <a:pt x="1257" y="925"/>
                  </a:lnTo>
                  <a:lnTo>
                    <a:pt x="1262" y="931"/>
                  </a:lnTo>
                  <a:lnTo>
                    <a:pt x="1271" y="939"/>
                  </a:lnTo>
                  <a:lnTo>
                    <a:pt x="1284" y="948"/>
                  </a:lnTo>
                  <a:lnTo>
                    <a:pt x="1303" y="955"/>
                  </a:lnTo>
                  <a:lnTo>
                    <a:pt x="1328" y="964"/>
                  </a:lnTo>
                  <a:lnTo>
                    <a:pt x="1354" y="974"/>
                  </a:lnTo>
                  <a:lnTo>
                    <a:pt x="1381" y="987"/>
                  </a:lnTo>
                  <a:lnTo>
                    <a:pt x="1409" y="1003"/>
                  </a:lnTo>
                  <a:lnTo>
                    <a:pt x="1438" y="1021"/>
                  </a:lnTo>
                  <a:lnTo>
                    <a:pt x="1466" y="1042"/>
                  </a:lnTo>
                  <a:lnTo>
                    <a:pt x="2167" y="1041"/>
                  </a:lnTo>
                  <a:lnTo>
                    <a:pt x="2167" y="480"/>
                  </a:lnTo>
                  <a:lnTo>
                    <a:pt x="1733" y="61"/>
                  </a:lnTo>
                  <a:lnTo>
                    <a:pt x="495" y="61"/>
                  </a:lnTo>
                  <a:close/>
                  <a:moveTo>
                    <a:pt x="471" y="0"/>
                  </a:moveTo>
                  <a:lnTo>
                    <a:pt x="1757" y="0"/>
                  </a:lnTo>
                  <a:lnTo>
                    <a:pt x="2228" y="456"/>
                  </a:lnTo>
                  <a:lnTo>
                    <a:pt x="2228" y="1101"/>
                  </a:lnTo>
                  <a:lnTo>
                    <a:pt x="1533" y="1101"/>
                  </a:lnTo>
                  <a:lnTo>
                    <a:pt x="1552" y="1124"/>
                  </a:lnTo>
                  <a:lnTo>
                    <a:pt x="1567" y="1144"/>
                  </a:lnTo>
                  <a:lnTo>
                    <a:pt x="1577" y="1158"/>
                  </a:lnTo>
                  <a:lnTo>
                    <a:pt x="1581" y="1169"/>
                  </a:lnTo>
                  <a:lnTo>
                    <a:pt x="1582" y="1178"/>
                  </a:lnTo>
                  <a:lnTo>
                    <a:pt x="1579" y="1187"/>
                  </a:lnTo>
                  <a:lnTo>
                    <a:pt x="1575" y="1192"/>
                  </a:lnTo>
                  <a:lnTo>
                    <a:pt x="1569" y="1196"/>
                  </a:lnTo>
                  <a:lnTo>
                    <a:pt x="1563" y="1197"/>
                  </a:lnTo>
                  <a:lnTo>
                    <a:pt x="1556" y="1196"/>
                  </a:lnTo>
                  <a:lnTo>
                    <a:pt x="1555" y="1195"/>
                  </a:lnTo>
                  <a:lnTo>
                    <a:pt x="1550" y="1192"/>
                  </a:lnTo>
                  <a:lnTo>
                    <a:pt x="1545" y="1190"/>
                  </a:lnTo>
                  <a:lnTo>
                    <a:pt x="1538" y="1187"/>
                  </a:lnTo>
                  <a:lnTo>
                    <a:pt x="1532" y="1186"/>
                  </a:lnTo>
                  <a:lnTo>
                    <a:pt x="1522" y="1185"/>
                  </a:lnTo>
                  <a:lnTo>
                    <a:pt x="1511" y="1184"/>
                  </a:lnTo>
                  <a:lnTo>
                    <a:pt x="1502" y="1183"/>
                  </a:lnTo>
                  <a:lnTo>
                    <a:pt x="1497" y="1182"/>
                  </a:lnTo>
                  <a:lnTo>
                    <a:pt x="1478" y="1182"/>
                  </a:lnTo>
                  <a:lnTo>
                    <a:pt x="1453" y="1179"/>
                  </a:lnTo>
                  <a:lnTo>
                    <a:pt x="1422" y="1176"/>
                  </a:lnTo>
                  <a:lnTo>
                    <a:pt x="1391" y="1171"/>
                  </a:lnTo>
                  <a:lnTo>
                    <a:pt x="1359" y="1163"/>
                  </a:lnTo>
                  <a:lnTo>
                    <a:pt x="1328" y="1153"/>
                  </a:lnTo>
                  <a:lnTo>
                    <a:pt x="1300" y="1140"/>
                  </a:lnTo>
                  <a:lnTo>
                    <a:pt x="1291" y="1137"/>
                  </a:lnTo>
                  <a:lnTo>
                    <a:pt x="1284" y="1138"/>
                  </a:lnTo>
                  <a:lnTo>
                    <a:pt x="1281" y="1144"/>
                  </a:lnTo>
                  <a:lnTo>
                    <a:pt x="1279" y="1152"/>
                  </a:lnTo>
                  <a:lnTo>
                    <a:pt x="1279" y="1162"/>
                  </a:lnTo>
                  <a:lnTo>
                    <a:pt x="1281" y="1174"/>
                  </a:lnTo>
                  <a:lnTo>
                    <a:pt x="1284" y="1185"/>
                  </a:lnTo>
                  <a:lnTo>
                    <a:pt x="1289" y="1195"/>
                  </a:lnTo>
                  <a:lnTo>
                    <a:pt x="1298" y="1209"/>
                  </a:lnTo>
                  <a:lnTo>
                    <a:pt x="1309" y="1224"/>
                  </a:lnTo>
                  <a:lnTo>
                    <a:pt x="1323" y="1240"/>
                  </a:lnTo>
                  <a:lnTo>
                    <a:pt x="1339" y="1259"/>
                  </a:lnTo>
                  <a:lnTo>
                    <a:pt x="1351" y="1270"/>
                  </a:lnTo>
                  <a:lnTo>
                    <a:pt x="1365" y="1281"/>
                  </a:lnTo>
                  <a:lnTo>
                    <a:pt x="1382" y="1295"/>
                  </a:lnTo>
                  <a:lnTo>
                    <a:pt x="1401" y="1307"/>
                  </a:lnTo>
                  <a:lnTo>
                    <a:pt x="1401" y="1307"/>
                  </a:lnTo>
                  <a:lnTo>
                    <a:pt x="1434" y="1328"/>
                  </a:lnTo>
                  <a:lnTo>
                    <a:pt x="1466" y="1346"/>
                  </a:lnTo>
                  <a:lnTo>
                    <a:pt x="1495" y="1365"/>
                  </a:lnTo>
                  <a:lnTo>
                    <a:pt x="1822" y="1365"/>
                  </a:lnTo>
                  <a:lnTo>
                    <a:pt x="2228" y="1771"/>
                  </a:lnTo>
                  <a:lnTo>
                    <a:pt x="2228" y="2977"/>
                  </a:lnTo>
                  <a:lnTo>
                    <a:pt x="1757" y="3432"/>
                  </a:lnTo>
                  <a:lnTo>
                    <a:pt x="471" y="3432"/>
                  </a:lnTo>
                  <a:lnTo>
                    <a:pt x="0" y="2977"/>
                  </a:lnTo>
                  <a:lnTo>
                    <a:pt x="0" y="2392"/>
                  </a:lnTo>
                  <a:lnTo>
                    <a:pt x="631" y="2392"/>
                  </a:lnTo>
                  <a:lnTo>
                    <a:pt x="631" y="2392"/>
                  </a:lnTo>
                  <a:lnTo>
                    <a:pt x="693" y="2392"/>
                  </a:lnTo>
                  <a:lnTo>
                    <a:pt x="680" y="2379"/>
                  </a:lnTo>
                  <a:lnTo>
                    <a:pt x="661" y="2366"/>
                  </a:lnTo>
                  <a:lnTo>
                    <a:pt x="661" y="2365"/>
                  </a:lnTo>
                  <a:lnTo>
                    <a:pt x="659" y="2363"/>
                  </a:lnTo>
                  <a:lnTo>
                    <a:pt x="656" y="2360"/>
                  </a:lnTo>
                  <a:lnTo>
                    <a:pt x="653" y="2354"/>
                  </a:lnTo>
                  <a:lnTo>
                    <a:pt x="650" y="2349"/>
                  </a:lnTo>
                  <a:lnTo>
                    <a:pt x="650" y="2343"/>
                  </a:lnTo>
                  <a:lnTo>
                    <a:pt x="650" y="2337"/>
                  </a:lnTo>
                  <a:lnTo>
                    <a:pt x="655" y="2330"/>
                  </a:lnTo>
                  <a:lnTo>
                    <a:pt x="661" y="2324"/>
                  </a:lnTo>
                  <a:lnTo>
                    <a:pt x="672" y="2318"/>
                  </a:lnTo>
                  <a:lnTo>
                    <a:pt x="687" y="2312"/>
                  </a:lnTo>
                  <a:lnTo>
                    <a:pt x="708" y="2308"/>
                  </a:lnTo>
                  <a:lnTo>
                    <a:pt x="734" y="2303"/>
                  </a:lnTo>
                  <a:lnTo>
                    <a:pt x="759" y="2299"/>
                  </a:lnTo>
                  <a:lnTo>
                    <a:pt x="781" y="2290"/>
                  </a:lnTo>
                  <a:lnTo>
                    <a:pt x="804" y="2279"/>
                  </a:lnTo>
                  <a:lnTo>
                    <a:pt x="825" y="2266"/>
                  </a:lnTo>
                  <a:lnTo>
                    <a:pt x="843" y="2249"/>
                  </a:lnTo>
                  <a:lnTo>
                    <a:pt x="859" y="2229"/>
                  </a:lnTo>
                  <a:lnTo>
                    <a:pt x="870" y="2208"/>
                  </a:lnTo>
                  <a:lnTo>
                    <a:pt x="870" y="2195"/>
                  </a:lnTo>
                  <a:lnTo>
                    <a:pt x="865" y="2185"/>
                  </a:lnTo>
                  <a:lnTo>
                    <a:pt x="857" y="2177"/>
                  </a:lnTo>
                  <a:lnTo>
                    <a:pt x="847" y="2172"/>
                  </a:lnTo>
                  <a:lnTo>
                    <a:pt x="835" y="2169"/>
                  </a:lnTo>
                  <a:lnTo>
                    <a:pt x="823" y="2168"/>
                  </a:lnTo>
                  <a:lnTo>
                    <a:pt x="813" y="2170"/>
                  </a:lnTo>
                  <a:lnTo>
                    <a:pt x="802" y="2175"/>
                  </a:lnTo>
                  <a:lnTo>
                    <a:pt x="788" y="2183"/>
                  </a:lnTo>
                  <a:lnTo>
                    <a:pt x="769" y="2192"/>
                  </a:lnTo>
                  <a:lnTo>
                    <a:pt x="750" y="2199"/>
                  </a:lnTo>
                  <a:lnTo>
                    <a:pt x="730" y="2206"/>
                  </a:lnTo>
                  <a:lnTo>
                    <a:pt x="711" y="2211"/>
                  </a:lnTo>
                  <a:lnTo>
                    <a:pt x="695" y="2214"/>
                  </a:lnTo>
                  <a:lnTo>
                    <a:pt x="670" y="2218"/>
                  </a:lnTo>
                  <a:lnTo>
                    <a:pt x="652" y="2219"/>
                  </a:lnTo>
                  <a:lnTo>
                    <a:pt x="637" y="2220"/>
                  </a:lnTo>
                  <a:lnTo>
                    <a:pt x="628" y="2220"/>
                  </a:lnTo>
                  <a:lnTo>
                    <a:pt x="621" y="2218"/>
                  </a:lnTo>
                  <a:lnTo>
                    <a:pt x="618" y="2214"/>
                  </a:lnTo>
                  <a:lnTo>
                    <a:pt x="617" y="2210"/>
                  </a:lnTo>
                  <a:lnTo>
                    <a:pt x="618" y="2205"/>
                  </a:lnTo>
                  <a:lnTo>
                    <a:pt x="621" y="2198"/>
                  </a:lnTo>
                  <a:lnTo>
                    <a:pt x="623" y="2189"/>
                  </a:lnTo>
                  <a:lnTo>
                    <a:pt x="629" y="2177"/>
                  </a:lnTo>
                  <a:lnTo>
                    <a:pt x="636" y="2161"/>
                  </a:lnTo>
                  <a:lnTo>
                    <a:pt x="648" y="2143"/>
                  </a:lnTo>
                  <a:lnTo>
                    <a:pt x="667" y="2123"/>
                  </a:lnTo>
                  <a:lnTo>
                    <a:pt x="405" y="2123"/>
                  </a:lnTo>
                  <a:lnTo>
                    <a:pt x="0" y="1717"/>
                  </a:lnTo>
                  <a:lnTo>
                    <a:pt x="0" y="454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3" name="Freeform 77"/>
            <p:cNvSpPr>
              <a:spLocks/>
            </p:cNvSpPr>
            <p:nvPr/>
          </p:nvSpPr>
          <p:spPr bwMode="auto">
            <a:xfrm>
              <a:off x="5311" y="299"/>
              <a:ext cx="160" cy="325"/>
            </a:xfrm>
            <a:custGeom>
              <a:avLst/>
              <a:gdLst>
                <a:gd name="T0" fmla="*/ 526 w 960"/>
                <a:gd name="T1" fmla="*/ 1947 h 1947"/>
                <a:gd name="T2" fmla="*/ 281 w 960"/>
                <a:gd name="T3" fmla="*/ 1916 h 1947"/>
                <a:gd name="T4" fmla="*/ 175 w 960"/>
                <a:gd name="T5" fmla="*/ 1833 h 1947"/>
                <a:gd name="T6" fmla="*/ 101 w 960"/>
                <a:gd name="T7" fmla="*/ 1783 h 1947"/>
                <a:gd name="T8" fmla="*/ 22 w 960"/>
                <a:gd name="T9" fmla="*/ 1684 h 1947"/>
                <a:gd name="T10" fmla="*/ 1 w 960"/>
                <a:gd name="T11" fmla="*/ 1268 h 1947"/>
                <a:gd name="T12" fmla="*/ 3 w 960"/>
                <a:gd name="T13" fmla="*/ 1244 h 1947"/>
                <a:gd name="T14" fmla="*/ 33 w 960"/>
                <a:gd name="T15" fmla="*/ 1237 h 1947"/>
                <a:gd name="T16" fmla="*/ 121 w 960"/>
                <a:gd name="T17" fmla="*/ 1276 h 1947"/>
                <a:gd name="T18" fmla="*/ 265 w 960"/>
                <a:gd name="T19" fmla="*/ 1280 h 1947"/>
                <a:gd name="T20" fmla="*/ 402 w 960"/>
                <a:gd name="T21" fmla="*/ 1355 h 1947"/>
                <a:gd name="T22" fmla="*/ 457 w 960"/>
                <a:gd name="T23" fmla="*/ 1389 h 1947"/>
                <a:gd name="T24" fmla="*/ 497 w 960"/>
                <a:gd name="T25" fmla="*/ 1399 h 1947"/>
                <a:gd name="T26" fmla="*/ 508 w 960"/>
                <a:gd name="T27" fmla="*/ 1356 h 1947"/>
                <a:gd name="T28" fmla="*/ 466 w 960"/>
                <a:gd name="T29" fmla="*/ 1217 h 1947"/>
                <a:gd name="T30" fmla="*/ 391 w 960"/>
                <a:gd name="T31" fmla="*/ 1137 h 1947"/>
                <a:gd name="T32" fmla="*/ 337 w 960"/>
                <a:gd name="T33" fmla="*/ 1097 h 1947"/>
                <a:gd name="T34" fmla="*/ 342 w 960"/>
                <a:gd name="T35" fmla="*/ 1048 h 1947"/>
                <a:gd name="T36" fmla="*/ 368 w 960"/>
                <a:gd name="T37" fmla="*/ 1008 h 1947"/>
                <a:gd name="T38" fmla="*/ 345 w 960"/>
                <a:gd name="T39" fmla="*/ 964 h 1947"/>
                <a:gd name="T40" fmla="*/ 236 w 960"/>
                <a:gd name="T41" fmla="*/ 937 h 1947"/>
                <a:gd name="T42" fmla="*/ 147 w 960"/>
                <a:gd name="T43" fmla="*/ 853 h 1947"/>
                <a:gd name="T44" fmla="*/ 182 w 960"/>
                <a:gd name="T45" fmla="*/ 814 h 1947"/>
                <a:gd name="T46" fmla="*/ 248 w 960"/>
                <a:gd name="T47" fmla="*/ 837 h 1947"/>
                <a:gd name="T48" fmla="*/ 347 w 960"/>
                <a:gd name="T49" fmla="*/ 863 h 1947"/>
                <a:gd name="T50" fmla="*/ 399 w 960"/>
                <a:gd name="T51" fmla="*/ 860 h 1947"/>
                <a:gd name="T52" fmla="*/ 391 w 960"/>
                <a:gd name="T53" fmla="*/ 826 h 1947"/>
                <a:gd name="T54" fmla="*/ 337 w 960"/>
                <a:gd name="T55" fmla="*/ 758 h 1947"/>
                <a:gd name="T56" fmla="*/ 220 w 960"/>
                <a:gd name="T57" fmla="*/ 700 h 1947"/>
                <a:gd name="T58" fmla="*/ 167 w 960"/>
                <a:gd name="T59" fmla="*/ 676 h 1947"/>
                <a:gd name="T60" fmla="*/ 147 w 960"/>
                <a:gd name="T61" fmla="*/ 639 h 1947"/>
                <a:gd name="T62" fmla="*/ 151 w 960"/>
                <a:gd name="T63" fmla="*/ 589 h 1947"/>
                <a:gd name="T64" fmla="*/ 170 w 960"/>
                <a:gd name="T65" fmla="*/ 588 h 1947"/>
                <a:gd name="T66" fmla="*/ 246 w 960"/>
                <a:gd name="T67" fmla="*/ 632 h 1947"/>
                <a:gd name="T68" fmla="*/ 330 w 960"/>
                <a:gd name="T69" fmla="*/ 641 h 1947"/>
                <a:gd name="T70" fmla="*/ 364 w 960"/>
                <a:gd name="T71" fmla="*/ 661 h 1947"/>
                <a:gd name="T72" fmla="*/ 385 w 960"/>
                <a:gd name="T73" fmla="*/ 663 h 1947"/>
                <a:gd name="T74" fmla="*/ 367 w 960"/>
                <a:gd name="T75" fmla="*/ 587 h 1947"/>
                <a:gd name="T76" fmla="*/ 271 w 960"/>
                <a:gd name="T77" fmla="*/ 472 h 1947"/>
                <a:gd name="T78" fmla="*/ 179 w 960"/>
                <a:gd name="T79" fmla="*/ 419 h 1947"/>
                <a:gd name="T80" fmla="*/ 99 w 960"/>
                <a:gd name="T81" fmla="*/ 362 h 1947"/>
                <a:gd name="T82" fmla="*/ 69 w 960"/>
                <a:gd name="T83" fmla="*/ 326 h 1947"/>
                <a:gd name="T84" fmla="*/ 65 w 960"/>
                <a:gd name="T85" fmla="*/ 292 h 1947"/>
                <a:gd name="T86" fmla="*/ 124 w 960"/>
                <a:gd name="T87" fmla="*/ 309 h 1947"/>
                <a:gd name="T88" fmla="*/ 206 w 960"/>
                <a:gd name="T89" fmla="*/ 321 h 1947"/>
                <a:gd name="T90" fmla="*/ 260 w 960"/>
                <a:gd name="T91" fmla="*/ 314 h 1947"/>
                <a:gd name="T92" fmla="*/ 300 w 960"/>
                <a:gd name="T93" fmla="*/ 322 h 1947"/>
                <a:gd name="T94" fmla="*/ 311 w 960"/>
                <a:gd name="T95" fmla="*/ 298 h 1947"/>
                <a:gd name="T96" fmla="*/ 234 w 960"/>
                <a:gd name="T97" fmla="*/ 232 h 1947"/>
                <a:gd name="T98" fmla="*/ 131 w 960"/>
                <a:gd name="T99" fmla="*/ 180 h 1947"/>
                <a:gd name="T100" fmla="*/ 85 w 960"/>
                <a:gd name="T101" fmla="*/ 119 h 1947"/>
                <a:gd name="T102" fmla="*/ 80 w 960"/>
                <a:gd name="T103" fmla="*/ 89 h 1947"/>
                <a:gd name="T104" fmla="*/ 126 w 960"/>
                <a:gd name="T105" fmla="*/ 74 h 1947"/>
                <a:gd name="T106" fmla="*/ 207 w 960"/>
                <a:gd name="T107" fmla="*/ 106 h 1947"/>
                <a:gd name="T108" fmla="*/ 294 w 960"/>
                <a:gd name="T109" fmla="*/ 135 h 1947"/>
                <a:gd name="T110" fmla="*/ 347 w 960"/>
                <a:gd name="T111" fmla="*/ 160 h 1947"/>
                <a:gd name="T112" fmla="*/ 388 w 960"/>
                <a:gd name="T113" fmla="*/ 150 h 1947"/>
                <a:gd name="T114" fmla="*/ 349 w 960"/>
                <a:gd name="T115" fmla="*/ 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0" h="1947">
                  <a:moveTo>
                    <a:pt x="349" y="0"/>
                  </a:moveTo>
                  <a:lnTo>
                    <a:pt x="591" y="0"/>
                  </a:lnTo>
                  <a:lnTo>
                    <a:pt x="960" y="371"/>
                  </a:lnTo>
                  <a:lnTo>
                    <a:pt x="960" y="1527"/>
                  </a:lnTo>
                  <a:lnTo>
                    <a:pt x="526" y="1947"/>
                  </a:lnTo>
                  <a:lnTo>
                    <a:pt x="404" y="1947"/>
                  </a:lnTo>
                  <a:lnTo>
                    <a:pt x="374" y="1944"/>
                  </a:lnTo>
                  <a:lnTo>
                    <a:pt x="343" y="1938"/>
                  </a:lnTo>
                  <a:lnTo>
                    <a:pt x="312" y="1928"/>
                  </a:lnTo>
                  <a:lnTo>
                    <a:pt x="281" y="1916"/>
                  </a:lnTo>
                  <a:lnTo>
                    <a:pt x="253" y="1902"/>
                  </a:lnTo>
                  <a:lnTo>
                    <a:pt x="231" y="1888"/>
                  </a:lnTo>
                  <a:lnTo>
                    <a:pt x="214" y="1873"/>
                  </a:lnTo>
                  <a:lnTo>
                    <a:pt x="194" y="1850"/>
                  </a:lnTo>
                  <a:lnTo>
                    <a:pt x="175" y="1833"/>
                  </a:lnTo>
                  <a:lnTo>
                    <a:pt x="159" y="1820"/>
                  </a:lnTo>
                  <a:lnTo>
                    <a:pt x="143" y="1809"/>
                  </a:lnTo>
                  <a:lnTo>
                    <a:pt x="129" y="1800"/>
                  </a:lnTo>
                  <a:lnTo>
                    <a:pt x="115" y="1793"/>
                  </a:lnTo>
                  <a:lnTo>
                    <a:pt x="101" y="1783"/>
                  </a:lnTo>
                  <a:lnTo>
                    <a:pt x="86" y="1773"/>
                  </a:lnTo>
                  <a:lnTo>
                    <a:pt x="72" y="1760"/>
                  </a:lnTo>
                  <a:lnTo>
                    <a:pt x="50" y="1735"/>
                  </a:lnTo>
                  <a:lnTo>
                    <a:pt x="34" y="1710"/>
                  </a:lnTo>
                  <a:lnTo>
                    <a:pt x="22" y="1684"/>
                  </a:lnTo>
                  <a:lnTo>
                    <a:pt x="12" y="1657"/>
                  </a:lnTo>
                  <a:lnTo>
                    <a:pt x="7" y="1629"/>
                  </a:lnTo>
                  <a:lnTo>
                    <a:pt x="2" y="1601"/>
                  </a:lnTo>
                  <a:lnTo>
                    <a:pt x="1" y="1572"/>
                  </a:lnTo>
                  <a:lnTo>
                    <a:pt x="1" y="1268"/>
                  </a:lnTo>
                  <a:lnTo>
                    <a:pt x="0" y="1266"/>
                  </a:lnTo>
                  <a:lnTo>
                    <a:pt x="0" y="1263"/>
                  </a:lnTo>
                  <a:lnTo>
                    <a:pt x="1" y="1257"/>
                  </a:lnTo>
                  <a:lnTo>
                    <a:pt x="1" y="1251"/>
                  </a:lnTo>
                  <a:lnTo>
                    <a:pt x="3" y="1244"/>
                  </a:lnTo>
                  <a:lnTo>
                    <a:pt x="6" y="1239"/>
                  </a:lnTo>
                  <a:lnTo>
                    <a:pt x="10" y="1235"/>
                  </a:lnTo>
                  <a:lnTo>
                    <a:pt x="15" y="1233"/>
                  </a:lnTo>
                  <a:lnTo>
                    <a:pt x="23" y="1233"/>
                  </a:lnTo>
                  <a:lnTo>
                    <a:pt x="33" y="1237"/>
                  </a:lnTo>
                  <a:lnTo>
                    <a:pt x="45" y="1244"/>
                  </a:lnTo>
                  <a:lnTo>
                    <a:pt x="64" y="1259"/>
                  </a:lnTo>
                  <a:lnTo>
                    <a:pt x="82" y="1267"/>
                  </a:lnTo>
                  <a:lnTo>
                    <a:pt x="102" y="1273"/>
                  </a:lnTo>
                  <a:lnTo>
                    <a:pt x="121" y="1276"/>
                  </a:lnTo>
                  <a:lnTo>
                    <a:pt x="144" y="1276"/>
                  </a:lnTo>
                  <a:lnTo>
                    <a:pt x="171" y="1274"/>
                  </a:lnTo>
                  <a:lnTo>
                    <a:pt x="202" y="1272"/>
                  </a:lnTo>
                  <a:lnTo>
                    <a:pt x="234" y="1273"/>
                  </a:lnTo>
                  <a:lnTo>
                    <a:pt x="265" y="1280"/>
                  </a:lnTo>
                  <a:lnTo>
                    <a:pt x="295" y="1292"/>
                  </a:lnTo>
                  <a:lnTo>
                    <a:pt x="326" y="1306"/>
                  </a:lnTo>
                  <a:lnTo>
                    <a:pt x="354" y="1324"/>
                  </a:lnTo>
                  <a:lnTo>
                    <a:pt x="380" y="1340"/>
                  </a:lnTo>
                  <a:lnTo>
                    <a:pt x="402" y="1355"/>
                  </a:lnTo>
                  <a:lnTo>
                    <a:pt x="422" y="1368"/>
                  </a:lnTo>
                  <a:lnTo>
                    <a:pt x="429" y="1373"/>
                  </a:lnTo>
                  <a:lnTo>
                    <a:pt x="438" y="1379"/>
                  </a:lnTo>
                  <a:lnTo>
                    <a:pt x="447" y="1383"/>
                  </a:lnTo>
                  <a:lnTo>
                    <a:pt x="457" y="1389"/>
                  </a:lnTo>
                  <a:lnTo>
                    <a:pt x="465" y="1393"/>
                  </a:lnTo>
                  <a:lnTo>
                    <a:pt x="474" y="1397"/>
                  </a:lnTo>
                  <a:lnTo>
                    <a:pt x="481" y="1399"/>
                  </a:lnTo>
                  <a:lnTo>
                    <a:pt x="489" y="1400"/>
                  </a:lnTo>
                  <a:lnTo>
                    <a:pt x="497" y="1399"/>
                  </a:lnTo>
                  <a:lnTo>
                    <a:pt x="502" y="1396"/>
                  </a:lnTo>
                  <a:lnTo>
                    <a:pt x="506" y="1391"/>
                  </a:lnTo>
                  <a:lnTo>
                    <a:pt x="508" y="1382"/>
                  </a:lnTo>
                  <a:lnTo>
                    <a:pt x="510" y="1370"/>
                  </a:lnTo>
                  <a:lnTo>
                    <a:pt x="508" y="1356"/>
                  </a:lnTo>
                  <a:lnTo>
                    <a:pt x="505" y="1337"/>
                  </a:lnTo>
                  <a:lnTo>
                    <a:pt x="500" y="1314"/>
                  </a:lnTo>
                  <a:lnTo>
                    <a:pt x="491" y="1287"/>
                  </a:lnTo>
                  <a:lnTo>
                    <a:pt x="480" y="1254"/>
                  </a:lnTo>
                  <a:lnTo>
                    <a:pt x="466" y="1217"/>
                  </a:lnTo>
                  <a:lnTo>
                    <a:pt x="455" y="1198"/>
                  </a:lnTo>
                  <a:lnTo>
                    <a:pt x="441" y="1179"/>
                  </a:lnTo>
                  <a:lnTo>
                    <a:pt x="425" y="1163"/>
                  </a:lnTo>
                  <a:lnTo>
                    <a:pt x="408" y="1149"/>
                  </a:lnTo>
                  <a:lnTo>
                    <a:pt x="391" y="1137"/>
                  </a:lnTo>
                  <a:lnTo>
                    <a:pt x="374" y="1127"/>
                  </a:lnTo>
                  <a:lnTo>
                    <a:pt x="360" y="1120"/>
                  </a:lnTo>
                  <a:lnTo>
                    <a:pt x="352" y="1114"/>
                  </a:lnTo>
                  <a:lnTo>
                    <a:pt x="344" y="1107"/>
                  </a:lnTo>
                  <a:lnTo>
                    <a:pt x="337" y="1097"/>
                  </a:lnTo>
                  <a:lnTo>
                    <a:pt x="332" y="1086"/>
                  </a:lnTo>
                  <a:lnTo>
                    <a:pt x="330" y="1074"/>
                  </a:lnTo>
                  <a:lnTo>
                    <a:pt x="332" y="1061"/>
                  </a:lnTo>
                  <a:lnTo>
                    <a:pt x="340" y="1049"/>
                  </a:lnTo>
                  <a:lnTo>
                    <a:pt x="342" y="1048"/>
                  </a:lnTo>
                  <a:lnTo>
                    <a:pt x="346" y="1044"/>
                  </a:lnTo>
                  <a:lnTo>
                    <a:pt x="352" y="1037"/>
                  </a:lnTo>
                  <a:lnTo>
                    <a:pt x="358" y="1029"/>
                  </a:lnTo>
                  <a:lnTo>
                    <a:pt x="364" y="1019"/>
                  </a:lnTo>
                  <a:lnTo>
                    <a:pt x="368" y="1008"/>
                  </a:lnTo>
                  <a:lnTo>
                    <a:pt x="370" y="997"/>
                  </a:lnTo>
                  <a:lnTo>
                    <a:pt x="369" y="987"/>
                  </a:lnTo>
                  <a:lnTo>
                    <a:pt x="362" y="976"/>
                  </a:lnTo>
                  <a:lnTo>
                    <a:pt x="355" y="969"/>
                  </a:lnTo>
                  <a:lnTo>
                    <a:pt x="345" y="964"/>
                  </a:lnTo>
                  <a:lnTo>
                    <a:pt x="329" y="958"/>
                  </a:lnTo>
                  <a:lnTo>
                    <a:pt x="309" y="953"/>
                  </a:lnTo>
                  <a:lnTo>
                    <a:pt x="284" y="949"/>
                  </a:lnTo>
                  <a:lnTo>
                    <a:pt x="260" y="944"/>
                  </a:lnTo>
                  <a:lnTo>
                    <a:pt x="236" y="937"/>
                  </a:lnTo>
                  <a:lnTo>
                    <a:pt x="213" y="926"/>
                  </a:lnTo>
                  <a:lnTo>
                    <a:pt x="193" y="912"/>
                  </a:lnTo>
                  <a:lnTo>
                    <a:pt x="174" y="894"/>
                  </a:lnTo>
                  <a:lnTo>
                    <a:pt x="158" y="875"/>
                  </a:lnTo>
                  <a:lnTo>
                    <a:pt x="147" y="853"/>
                  </a:lnTo>
                  <a:lnTo>
                    <a:pt x="147" y="841"/>
                  </a:lnTo>
                  <a:lnTo>
                    <a:pt x="153" y="830"/>
                  </a:lnTo>
                  <a:lnTo>
                    <a:pt x="160" y="823"/>
                  </a:lnTo>
                  <a:lnTo>
                    <a:pt x="170" y="817"/>
                  </a:lnTo>
                  <a:lnTo>
                    <a:pt x="182" y="814"/>
                  </a:lnTo>
                  <a:lnTo>
                    <a:pt x="194" y="814"/>
                  </a:lnTo>
                  <a:lnTo>
                    <a:pt x="205" y="816"/>
                  </a:lnTo>
                  <a:lnTo>
                    <a:pt x="215" y="821"/>
                  </a:lnTo>
                  <a:lnTo>
                    <a:pt x="229" y="829"/>
                  </a:lnTo>
                  <a:lnTo>
                    <a:pt x="248" y="837"/>
                  </a:lnTo>
                  <a:lnTo>
                    <a:pt x="267" y="845"/>
                  </a:lnTo>
                  <a:lnTo>
                    <a:pt x="287" y="852"/>
                  </a:lnTo>
                  <a:lnTo>
                    <a:pt x="306" y="856"/>
                  </a:lnTo>
                  <a:lnTo>
                    <a:pt x="322" y="860"/>
                  </a:lnTo>
                  <a:lnTo>
                    <a:pt x="347" y="863"/>
                  </a:lnTo>
                  <a:lnTo>
                    <a:pt x="366" y="865"/>
                  </a:lnTo>
                  <a:lnTo>
                    <a:pt x="380" y="865"/>
                  </a:lnTo>
                  <a:lnTo>
                    <a:pt x="389" y="865"/>
                  </a:lnTo>
                  <a:lnTo>
                    <a:pt x="396" y="863"/>
                  </a:lnTo>
                  <a:lnTo>
                    <a:pt x="399" y="860"/>
                  </a:lnTo>
                  <a:lnTo>
                    <a:pt x="400" y="855"/>
                  </a:lnTo>
                  <a:lnTo>
                    <a:pt x="399" y="850"/>
                  </a:lnTo>
                  <a:lnTo>
                    <a:pt x="396" y="843"/>
                  </a:lnTo>
                  <a:lnTo>
                    <a:pt x="394" y="836"/>
                  </a:lnTo>
                  <a:lnTo>
                    <a:pt x="391" y="826"/>
                  </a:lnTo>
                  <a:lnTo>
                    <a:pt x="385" y="815"/>
                  </a:lnTo>
                  <a:lnTo>
                    <a:pt x="378" y="802"/>
                  </a:lnTo>
                  <a:lnTo>
                    <a:pt x="368" y="788"/>
                  </a:lnTo>
                  <a:lnTo>
                    <a:pt x="354" y="773"/>
                  </a:lnTo>
                  <a:lnTo>
                    <a:pt x="337" y="758"/>
                  </a:lnTo>
                  <a:lnTo>
                    <a:pt x="313" y="744"/>
                  </a:lnTo>
                  <a:lnTo>
                    <a:pt x="284" y="730"/>
                  </a:lnTo>
                  <a:lnTo>
                    <a:pt x="259" y="718"/>
                  </a:lnTo>
                  <a:lnTo>
                    <a:pt x="238" y="708"/>
                  </a:lnTo>
                  <a:lnTo>
                    <a:pt x="220" y="700"/>
                  </a:lnTo>
                  <a:lnTo>
                    <a:pt x="205" y="695"/>
                  </a:lnTo>
                  <a:lnTo>
                    <a:pt x="193" y="690"/>
                  </a:lnTo>
                  <a:lnTo>
                    <a:pt x="183" y="685"/>
                  </a:lnTo>
                  <a:lnTo>
                    <a:pt x="174" y="681"/>
                  </a:lnTo>
                  <a:lnTo>
                    <a:pt x="167" y="676"/>
                  </a:lnTo>
                  <a:lnTo>
                    <a:pt x="161" y="670"/>
                  </a:lnTo>
                  <a:lnTo>
                    <a:pt x="156" y="663"/>
                  </a:lnTo>
                  <a:lnTo>
                    <a:pt x="151" y="653"/>
                  </a:lnTo>
                  <a:lnTo>
                    <a:pt x="148" y="647"/>
                  </a:lnTo>
                  <a:lnTo>
                    <a:pt x="147" y="639"/>
                  </a:lnTo>
                  <a:lnTo>
                    <a:pt x="146" y="629"/>
                  </a:lnTo>
                  <a:lnTo>
                    <a:pt x="145" y="618"/>
                  </a:lnTo>
                  <a:lnTo>
                    <a:pt x="146" y="606"/>
                  </a:lnTo>
                  <a:lnTo>
                    <a:pt x="147" y="596"/>
                  </a:lnTo>
                  <a:lnTo>
                    <a:pt x="151" y="589"/>
                  </a:lnTo>
                  <a:lnTo>
                    <a:pt x="155" y="585"/>
                  </a:lnTo>
                  <a:lnTo>
                    <a:pt x="160" y="583"/>
                  </a:lnTo>
                  <a:lnTo>
                    <a:pt x="169" y="588"/>
                  </a:lnTo>
                  <a:lnTo>
                    <a:pt x="169" y="588"/>
                  </a:lnTo>
                  <a:lnTo>
                    <a:pt x="170" y="588"/>
                  </a:lnTo>
                  <a:lnTo>
                    <a:pt x="179" y="598"/>
                  </a:lnTo>
                  <a:lnTo>
                    <a:pt x="191" y="607"/>
                  </a:lnTo>
                  <a:lnTo>
                    <a:pt x="209" y="620"/>
                  </a:lnTo>
                  <a:lnTo>
                    <a:pt x="226" y="628"/>
                  </a:lnTo>
                  <a:lnTo>
                    <a:pt x="246" y="632"/>
                  </a:lnTo>
                  <a:lnTo>
                    <a:pt x="266" y="634"/>
                  </a:lnTo>
                  <a:lnTo>
                    <a:pt x="291" y="634"/>
                  </a:lnTo>
                  <a:lnTo>
                    <a:pt x="307" y="634"/>
                  </a:lnTo>
                  <a:lnTo>
                    <a:pt x="320" y="638"/>
                  </a:lnTo>
                  <a:lnTo>
                    <a:pt x="330" y="641"/>
                  </a:lnTo>
                  <a:lnTo>
                    <a:pt x="338" y="646"/>
                  </a:lnTo>
                  <a:lnTo>
                    <a:pt x="344" y="651"/>
                  </a:lnTo>
                  <a:lnTo>
                    <a:pt x="351" y="655"/>
                  </a:lnTo>
                  <a:lnTo>
                    <a:pt x="358" y="659"/>
                  </a:lnTo>
                  <a:lnTo>
                    <a:pt x="364" y="661"/>
                  </a:lnTo>
                  <a:lnTo>
                    <a:pt x="369" y="665"/>
                  </a:lnTo>
                  <a:lnTo>
                    <a:pt x="374" y="666"/>
                  </a:lnTo>
                  <a:lnTo>
                    <a:pt x="379" y="667"/>
                  </a:lnTo>
                  <a:lnTo>
                    <a:pt x="383" y="666"/>
                  </a:lnTo>
                  <a:lnTo>
                    <a:pt x="385" y="663"/>
                  </a:lnTo>
                  <a:lnTo>
                    <a:pt x="386" y="656"/>
                  </a:lnTo>
                  <a:lnTo>
                    <a:pt x="386" y="646"/>
                  </a:lnTo>
                  <a:lnTo>
                    <a:pt x="383" y="633"/>
                  </a:lnTo>
                  <a:lnTo>
                    <a:pt x="378" y="616"/>
                  </a:lnTo>
                  <a:lnTo>
                    <a:pt x="367" y="587"/>
                  </a:lnTo>
                  <a:lnTo>
                    <a:pt x="354" y="560"/>
                  </a:lnTo>
                  <a:lnTo>
                    <a:pt x="338" y="534"/>
                  </a:lnTo>
                  <a:lnTo>
                    <a:pt x="319" y="511"/>
                  </a:lnTo>
                  <a:lnTo>
                    <a:pt x="297" y="490"/>
                  </a:lnTo>
                  <a:lnTo>
                    <a:pt x="271" y="472"/>
                  </a:lnTo>
                  <a:lnTo>
                    <a:pt x="241" y="456"/>
                  </a:lnTo>
                  <a:lnTo>
                    <a:pt x="229" y="449"/>
                  </a:lnTo>
                  <a:lnTo>
                    <a:pt x="214" y="440"/>
                  </a:lnTo>
                  <a:lnTo>
                    <a:pt x="197" y="431"/>
                  </a:lnTo>
                  <a:lnTo>
                    <a:pt x="179" y="419"/>
                  </a:lnTo>
                  <a:lnTo>
                    <a:pt x="159" y="407"/>
                  </a:lnTo>
                  <a:lnTo>
                    <a:pt x="141" y="395"/>
                  </a:lnTo>
                  <a:lnTo>
                    <a:pt x="125" y="383"/>
                  </a:lnTo>
                  <a:lnTo>
                    <a:pt x="109" y="372"/>
                  </a:lnTo>
                  <a:lnTo>
                    <a:pt x="99" y="362"/>
                  </a:lnTo>
                  <a:lnTo>
                    <a:pt x="91" y="355"/>
                  </a:lnTo>
                  <a:lnTo>
                    <a:pt x="86" y="349"/>
                  </a:lnTo>
                  <a:lnTo>
                    <a:pt x="80" y="342"/>
                  </a:lnTo>
                  <a:lnTo>
                    <a:pt x="75" y="334"/>
                  </a:lnTo>
                  <a:lnTo>
                    <a:pt x="69" y="326"/>
                  </a:lnTo>
                  <a:lnTo>
                    <a:pt x="65" y="317"/>
                  </a:lnTo>
                  <a:lnTo>
                    <a:pt x="62" y="308"/>
                  </a:lnTo>
                  <a:lnTo>
                    <a:pt x="61" y="302"/>
                  </a:lnTo>
                  <a:lnTo>
                    <a:pt x="62" y="296"/>
                  </a:lnTo>
                  <a:lnTo>
                    <a:pt x="65" y="292"/>
                  </a:lnTo>
                  <a:lnTo>
                    <a:pt x="72" y="291"/>
                  </a:lnTo>
                  <a:lnTo>
                    <a:pt x="82" y="293"/>
                  </a:lnTo>
                  <a:lnTo>
                    <a:pt x="96" y="297"/>
                  </a:lnTo>
                  <a:lnTo>
                    <a:pt x="111" y="303"/>
                  </a:lnTo>
                  <a:lnTo>
                    <a:pt x="124" y="309"/>
                  </a:lnTo>
                  <a:lnTo>
                    <a:pt x="136" y="315"/>
                  </a:lnTo>
                  <a:lnTo>
                    <a:pt x="152" y="319"/>
                  </a:lnTo>
                  <a:lnTo>
                    <a:pt x="167" y="322"/>
                  </a:lnTo>
                  <a:lnTo>
                    <a:pt x="185" y="322"/>
                  </a:lnTo>
                  <a:lnTo>
                    <a:pt x="206" y="321"/>
                  </a:lnTo>
                  <a:lnTo>
                    <a:pt x="229" y="316"/>
                  </a:lnTo>
                  <a:lnTo>
                    <a:pt x="232" y="316"/>
                  </a:lnTo>
                  <a:lnTo>
                    <a:pt x="239" y="315"/>
                  </a:lnTo>
                  <a:lnTo>
                    <a:pt x="248" y="314"/>
                  </a:lnTo>
                  <a:lnTo>
                    <a:pt x="260" y="314"/>
                  </a:lnTo>
                  <a:lnTo>
                    <a:pt x="271" y="316"/>
                  </a:lnTo>
                  <a:lnTo>
                    <a:pt x="281" y="319"/>
                  </a:lnTo>
                  <a:lnTo>
                    <a:pt x="288" y="321"/>
                  </a:lnTo>
                  <a:lnTo>
                    <a:pt x="293" y="322"/>
                  </a:lnTo>
                  <a:lnTo>
                    <a:pt x="300" y="322"/>
                  </a:lnTo>
                  <a:lnTo>
                    <a:pt x="305" y="320"/>
                  </a:lnTo>
                  <a:lnTo>
                    <a:pt x="311" y="318"/>
                  </a:lnTo>
                  <a:lnTo>
                    <a:pt x="313" y="313"/>
                  </a:lnTo>
                  <a:lnTo>
                    <a:pt x="314" y="307"/>
                  </a:lnTo>
                  <a:lnTo>
                    <a:pt x="311" y="298"/>
                  </a:lnTo>
                  <a:lnTo>
                    <a:pt x="304" y="289"/>
                  </a:lnTo>
                  <a:lnTo>
                    <a:pt x="293" y="277"/>
                  </a:lnTo>
                  <a:lnTo>
                    <a:pt x="278" y="264"/>
                  </a:lnTo>
                  <a:lnTo>
                    <a:pt x="256" y="247"/>
                  </a:lnTo>
                  <a:lnTo>
                    <a:pt x="234" y="232"/>
                  </a:lnTo>
                  <a:lnTo>
                    <a:pt x="211" y="221"/>
                  </a:lnTo>
                  <a:lnTo>
                    <a:pt x="189" y="211"/>
                  </a:lnTo>
                  <a:lnTo>
                    <a:pt x="169" y="201"/>
                  </a:lnTo>
                  <a:lnTo>
                    <a:pt x="149" y="191"/>
                  </a:lnTo>
                  <a:lnTo>
                    <a:pt x="131" y="180"/>
                  </a:lnTo>
                  <a:lnTo>
                    <a:pt x="115" y="165"/>
                  </a:lnTo>
                  <a:lnTo>
                    <a:pt x="100" y="148"/>
                  </a:lnTo>
                  <a:lnTo>
                    <a:pt x="88" y="125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1" y="111"/>
                  </a:lnTo>
                  <a:lnTo>
                    <a:pt x="79" y="103"/>
                  </a:lnTo>
                  <a:lnTo>
                    <a:pt x="79" y="96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101" y="74"/>
                  </a:lnTo>
                  <a:lnTo>
                    <a:pt x="113" y="72"/>
                  </a:lnTo>
                  <a:lnTo>
                    <a:pt x="126" y="74"/>
                  </a:lnTo>
                  <a:lnTo>
                    <a:pt x="136" y="77"/>
                  </a:lnTo>
                  <a:lnTo>
                    <a:pt x="151" y="83"/>
                  </a:lnTo>
                  <a:lnTo>
                    <a:pt x="168" y="90"/>
                  </a:lnTo>
                  <a:lnTo>
                    <a:pt x="186" y="98"/>
                  </a:lnTo>
                  <a:lnTo>
                    <a:pt x="207" y="106"/>
                  </a:lnTo>
                  <a:lnTo>
                    <a:pt x="226" y="113"/>
                  </a:lnTo>
                  <a:lnTo>
                    <a:pt x="245" y="120"/>
                  </a:lnTo>
                  <a:lnTo>
                    <a:pt x="262" y="125"/>
                  </a:lnTo>
                  <a:lnTo>
                    <a:pt x="276" y="129"/>
                  </a:lnTo>
                  <a:lnTo>
                    <a:pt x="294" y="135"/>
                  </a:lnTo>
                  <a:lnTo>
                    <a:pt x="309" y="141"/>
                  </a:lnTo>
                  <a:lnTo>
                    <a:pt x="322" y="149"/>
                  </a:lnTo>
                  <a:lnTo>
                    <a:pt x="329" y="152"/>
                  </a:lnTo>
                  <a:lnTo>
                    <a:pt x="338" y="156"/>
                  </a:lnTo>
                  <a:lnTo>
                    <a:pt x="347" y="160"/>
                  </a:lnTo>
                  <a:lnTo>
                    <a:pt x="358" y="162"/>
                  </a:lnTo>
                  <a:lnTo>
                    <a:pt x="368" y="162"/>
                  </a:lnTo>
                  <a:lnTo>
                    <a:pt x="377" y="161"/>
                  </a:lnTo>
                  <a:lnTo>
                    <a:pt x="383" y="158"/>
                  </a:lnTo>
                  <a:lnTo>
                    <a:pt x="388" y="150"/>
                  </a:lnTo>
                  <a:lnTo>
                    <a:pt x="389" y="139"/>
                  </a:lnTo>
                  <a:lnTo>
                    <a:pt x="383" y="96"/>
                  </a:lnTo>
                  <a:lnTo>
                    <a:pt x="374" y="58"/>
                  </a:lnTo>
                  <a:lnTo>
                    <a:pt x="364" y="2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4" name="Freeform 78"/>
            <p:cNvSpPr>
              <a:spLocks/>
            </p:cNvSpPr>
            <p:nvPr/>
          </p:nvSpPr>
          <p:spPr bwMode="auto">
            <a:xfrm>
              <a:off x="5120" y="471"/>
              <a:ext cx="160" cy="153"/>
            </a:xfrm>
            <a:custGeom>
              <a:avLst/>
              <a:gdLst>
                <a:gd name="T0" fmla="*/ 635 w 957"/>
                <a:gd name="T1" fmla="*/ 0 h 918"/>
                <a:gd name="T2" fmla="*/ 622 w 957"/>
                <a:gd name="T3" fmla="*/ 9 h 918"/>
                <a:gd name="T4" fmla="*/ 615 w 957"/>
                <a:gd name="T5" fmla="*/ 13 h 918"/>
                <a:gd name="T6" fmla="*/ 606 w 957"/>
                <a:gd name="T7" fmla="*/ 17 h 918"/>
                <a:gd name="T8" fmla="*/ 580 w 957"/>
                <a:gd name="T9" fmla="*/ 31 h 918"/>
                <a:gd name="T10" fmla="*/ 546 w 957"/>
                <a:gd name="T11" fmla="*/ 53 h 918"/>
                <a:gd name="T12" fmla="*/ 515 w 957"/>
                <a:gd name="T13" fmla="*/ 82 h 918"/>
                <a:gd name="T14" fmla="*/ 491 w 957"/>
                <a:gd name="T15" fmla="*/ 119 h 918"/>
                <a:gd name="T16" fmla="*/ 468 w 957"/>
                <a:gd name="T17" fmla="*/ 182 h 918"/>
                <a:gd name="T18" fmla="*/ 454 w 957"/>
                <a:gd name="T19" fmla="*/ 229 h 918"/>
                <a:gd name="T20" fmla="*/ 452 w 957"/>
                <a:gd name="T21" fmla="*/ 250 h 918"/>
                <a:gd name="T22" fmla="*/ 456 w 957"/>
                <a:gd name="T23" fmla="*/ 280 h 918"/>
                <a:gd name="T24" fmla="*/ 470 w 957"/>
                <a:gd name="T25" fmla="*/ 296 h 918"/>
                <a:gd name="T26" fmla="*/ 489 w 957"/>
                <a:gd name="T27" fmla="*/ 292 h 918"/>
                <a:gd name="T28" fmla="*/ 510 w 957"/>
                <a:gd name="T29" fmla="*/ 270 h 918"/>
                <a:gd name="T30" fmla="*/ 546 w 957"/>
                <a:gd name="T31" fmla="*/ 241 h 918"/>
                <a:gd name="T32" fmla="*/ 592 w 957"/>
                <a:gd name="T33" fmla="*/ 213 h 918"/>
                <a:gd name="T34" fmla="*/ 638 w 957"/>
                <a:gd name="T35" fmla="*/ 188 h 918"/>
                <a:gd name="T36" fmla="*/ 681 w 957"/>
                <a:gd name="T37" fmla="*/ 171 h 918"/>
                <a:gd name="T38" fmla="*/ 715 w 957"/>
                <a:gd name="T39" fmla="*/ 162 h 918"/>
                <a:gd name="T40" fmla="*/ 754 w 957"/>
                <a:gd name="T41" fmla="*/ 160 h 918"/>
                <a:gd name="T42" fmla="*/ 800 w 957"/>
                <a:gd name="T43" fmla="*/ 155 h 918"/>
                <a:gd name="T44" fmla="*/ 847 w 957"/>
                <a:gd name="T45" fmla="*/ 141 h 918"/>
                <a:gd name="T46" fmla="*/ 888 w 957"/>
                <a:gd name="T47" fmla="*/ 112 h 918"/>
                <a:gd name="T48" fmla="*/ 918 w 957"/>
                <a:gd name="T49" fmla="*/ 84 h 918"/>
                <a:gd name="T50" fmla="*/ 940 w 957"/>
                <a:gd name="T51" fmla="*/ 71 h 918"/>
                <a:gd name="T52" fmla="*/ 953 w 957"/>
                <a:gd name="T53" fmla="*/ 72 h 918"/>
                <a:gd name="T54" fmla="*/ 957 w 957"/>
                <a:gd name="T55" fmla="*/ 82 h 918"/>
                <a:gd name="T56" fmla="*/ 957 w 957"/>
                <a:gd name="T57" fmla="*/ 164 h 918"/>
                <a:gd name="T58" fmla="*/ 957 w 957"/>
                <a:gd name="T59" fmla="*/ 169 h 918"/>
                <a:gd name="T60" fmla="*/ 957 w 957"/>
                <a:gd name="T61" fmla="*/ 198 h 918"/>
                <a:gd name="T62" fmla="*/ 956 w 957"/>
                <a:gd name="T63" fmla="*/ 240 h 918"/>
                <a:gd name="T64" fmla="*/ 956 w 957"/>
                <a:gd name="T65" fmla="*/ 457 h 918"/>
                <a:gd name="T66" fmla="*/ 952 w 957"/>
                <a:gd name="T67" fmla="*/ 518 h 918"/>
                <a:gd name="T68" fmla="*/ 942 w 957"/>
                <a:gd name="T69" fmla="*/ 572 h 918"/>
                <a:gd name="T70" fmla="*/ 925 w 957"/>
                <a:gd name="T71" fmla="*/ 614 h 918"/>
                <a:gd name="T72" fmla="*/ 891 w 957"/>
                <a:gd name="T73" fmla="*/ 650 h 918"/>
                <a:gd name="T74" fmla="*/ 840 w 957"/>
                <a:gd name="T75" fmla="*/ 696 h 918"/>
                <a:gd name="T76" fmla="*/ 796 w 957"/>
                <a:gd name="T77" fmla="*/ 750 h 918"/>
                <a:gd name="T78" fmla="*/ 774 w 957"/>
                <a:gd name="T79" fmla="*/ 783 h 918"/>
                <a:gd name="T80" fmla="*/ 750 w 957"/>
                <a:gd name="T81" fmla="*/ 819 h 918"/>
                <a:gd name="T82" fmla="*/ 720 w 957"/>
                <a:gd name="T83" fmla="*/ 855 h 918"/>
                <a:gd name="T84" fmla="*/ 682 w 957"/>
                <a:gd name="T85" fmla="*/ 885 h 918"/>
                <a:gd name="T86" fmla="*/ 635 w 957"/>
                <a:gd name="T87" fmla="*/ 908 h 918"/>
                <a:gd name="T88" fmla="*/ 575 w 957"/>
                <a:gd name="T89" fmla="*/ 918 h 918"/>
                <a:gd name="T90" fmla="*/ 0 w 957"/>
                <a:gd name="T91" fmla="*/ 498 h 918"/>
                <a:gd name="T92" fmla="*/ 552 w 957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18">
                  <a:moveTo>
                    <a:pt x="552" y="0"/>
                  </a:moveTo>
                  <a:lnTo>
                    <a:pt x="635" y="0"/>
                  </a:lnTo>
                  <a:lnTo>
                    <a:pt x="628" y="5"/>
                  </a:lnTo>
                  <a:lnTo>
                    <a:pt x="622" y="9"/>
                  </a:lnTo>
                  <a:lnTo>
                    <a:pt x="617" y="12"/>
                  </a:lnTo>
                  <a:lnTo>
                    <a:pt x="615" y="13"/>
                  </a:lnTo>
                  <a:lnTo>
                    <a:pt x="613" y="14"/>
                  </a:lnTo>
                  <a:lnTo>
                    <a:pt x="606" y="17"/>
                  </a:lnTo>
                  <a:lnTo>
                    <a:pt x="594" y="24"/>
                  </a:lnTo>
                  <a:lnTo>
                    <a:pt x="580" y="31"/>
                  </a:lnTo>
                  <a:lnTo>
                    <a:pt x="563" y="41"/>
                  </a:lnTo>
                  <a:lnTo>
                    <a:pt x="546" y="53"/>
                  </a:lnTo>
                  <a:lnTo>
                    <a:pt x="530" y="66"/>
                  </a:lnTo>
                  <a:lnTo>
                    <a:pt x="515" y="82"/>
                  </a:lnTo>
                  <a:lnTo>
                    <a:pt x="501" y="99"/>
                  </a:lnTo>
                  <a:lnTo>
                    <a:pt x="491" y="119"/>
                  </a:lnTo>
                  <a:lnTo>
                    <a:pt x="478" y="153"/>
                  </a:lnTo>
                  <a:lnTo>
                    <a:pt x="468" y="182"/>
                  </a:lnTo>
                  <a:lnTo>
                    <a:pt x="460" y="208"/>
                  </a:lnTo>
                  <a:lnTo>
                    <a:pt x="454" y="229"/>
                  </a:lnTo>
                  <a:lnTo>
                    <a:pt x="454" y="229"/>
                  </a:lnTo>
                  <a:lnTo>
                    <a:pt x="452" y="250"/>
                  </a:lnTo>
                  <a:lnTo>
                    <a:pt x="452" y="267"/>
                  </a:lnTo>
                  <a:lnTo>
                    <a:pt x="456" y="280"/>
                  </a:lnTo>
                  <a:lnTo>
                    <a:pt x="463" y="290"/>
                  </a:lnTo>
                  <a:lnTo>
                    <a:pt x="470" y="296"/>
                  </a:lnTo>
                  <a:lnTo>
                    <a:pt x="479" y="297"/>
                  </a:lnTo>
                  <a:lnTo>
                    <a:pt x="489" y="292"/>
                  </a:lnTo>
                  <a:lnTo>
                    <a:pt x="497" y="284"/>
                  </a:lnTo>
                  <a:lnTo>
                    <a:pt x="510" y="270"/>
                  </a:lnTo>
                  <a:lnTo>
                    <a:pt x="527" y="255"/>
                  </a:lnTo>
                  <a:lnTo>
                    <a:pt x="546" y="241"/>
                  </a:lnTo>
                  <a:lnTo>
                    <a:pt x="568" y="226"/>
                  </a:lnTo>
                  <a:lnTo>
                    <a:pt x="592" y="213"/>
                  </a:lnTo>
                  <a:lnTo>
                    <a:pt x="615" y="200"/>
                  </a:lnTo>
                  <a:lnTo>
                    <a:pt x="638" y="188"/>
                  </a:lnTo>
                  <a:lnTo>
                    <a:pt x="661" y="179"/>
                  </a:lnTo>
                  <a:lnTo>
                    <a:pt x="681" y="171"/>
                  </a:lnTo>
                  <a:lnTo>
                    <a:pt x="700" y="166"/>
                  </a:lnTo>
                  <a:lnTo>
                    <a:pt x="715" y="162"/>
                  </a:lnTo>
                  <a:lnTo>
                    <a:pt x="733" y="161"/>
                  </a:lnTo>
                  <a:lnTo>
                    <a:pt x="754" y="160"/>
                  </a:lnTo>
                  <a:lnTo>
                    <a:pt x="776" y="158"/>
                  </a:lnTo>
                  <a:lnTo>
                    <a:pt x="800" y="155"/>
                  </a:lnTo>
                  <a:lnTo>
                    <a:pt x="824" y="149"/>
                  </a:lnTo>
                  <a:lnTo>
                    <a:pt x="847" y="141"/>
                  </a:lnTo>
                  <a:lnTo>
                    <a:pt x="868" y="129"/>
                  </a:lnTo>
                  <a:lnTo>
                    <a:pt x="888" y="112"/>
                  </a:lnTo>
                  <a:lnTo>
                    <a:pt x="904" y="96"/>
                  </a:lnTo>
                  <a:lnTo>
                    <a:pt x="918" y="84"/>
                  </a:lnTo>
                  <a:lnTo>
                    <a:pt x="930" y="76"/>
                  </a:lnTo>
                  <a:lnTo>
                    <a:pt x="940" y="71"/>
                  </a:lnTo>
                  <a:lnTo>
                    <a:pt x="947" y="70"/>
                  </a:lnTo>
                  <a:lnTo>
                    <a:pt x="953" y="72"/>
                  </a:lnTo>
                  <a:lnTo>
                    <a:pt x="956" y="77"/>
                  </a:lnTo>
                  <a:lnTo>
                    <a:pt x="957" y="82"/>
                  </a:lnTo>
                  <a:lnTo>
                    <a:pt x="957" y="161"/>
                  </a:lnTo>
                  <a:lnTo>
                    <a:pt x="957" y="164"/>
                  </a:lnTo>
                  <a:lnTo>
                    <a:pt x="957" y="167"/>
                  </a:lnTo>
                  <a:lnTo>
                    <a:pt x="957" y="169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241"/>
                  </a:lnTo>
                  <a:lnTo>
                    <a:pt x="956" y="240"/>
                  </a:lnTo>
                  <a:lnTo>
                    <a:pt x="956" y="423"/>
                  </a:lnTo>
                  <a:lnTo>
                    <a:pt x="956" y="457"/>
                  </a:lnTo>
                  <a:lnTo>
                    <a:pt x="954" y="488"/>
                  </a:lnTo>
                  <a:lnTo>
                    <a:pt x="952" y="518"/>
                  </a:lnTo>
                  <a:lnTo>
                    <a:pt x="947" y="546"/>
                  </a:lnTo>
                  <a:lnTo>
                    <a:pt x="942" y="572"/>
                  </a:lnTo>
                  <a:lnTo>
                    <a:pt x="934" y="595"/>
                  </a:lnTo>
                  <a:lnTo>
                    <a:pt x="925" y="614"/>
                  </a:lnTo>
                  <a:lnTo>
                    <a:pt x="913" y="629"/>
                  </a:lnTo>
                  <a:lnTo>
                    <a:pt x="891" y="650"/>
                  </a:lnTo>
                  <a:lnTo>
                    <a:pt x="866" y="673"/>
                  </a:lnTo>
                  <a:lnTo>
                    <a:pt x="840" y="696"/>
                  </a:lnTo>
                  <a:lnTo>
                    <a:pt x="816" y="722"/>
                  </a:lnTo>
                  <a:lnTo>
                    <a:pt x="796" y="750"/>
                  </a:lnTo>
                  <a:lnTo>
                    <a:pt x="786" y="766"/>
                  </a:lnTo>
                  <a:lnTo>
                    <a:pt x="774" y="783"/>
                  </a:lnTo>
                  <a:lnTo>
                    <a:pt x="763" y="801"/>
                  </a:lnTo>
                  <a:lnTo>
                    <a:pt x="750" y="819"/>
                  </a:lnTo>
                  <a:lnTo>
                    <a:pt x="735" y="837"/>
                  </a:lnTo>
                  <a:lnTo>
                    <a:pt x="720" y="855"/>
                  </a:lnTo>
                  <a:lnTo>
                    <a:pt x="702" y="871"/>
                  </a:lnTo>
                  <a:lnTo>
                    <a:pt x="682" y="885"/>
                  </a:lnTo>
                  <a:lnTo>
                    <a:pt x="660" y="898"/>
                  </a:lnTo>
                  <a:lnTo>
                    <a:pt x="635" y="908"/>
                  </a:lnTo>
                  <a:lnTo>
                    <a:pt x="607" y="914"/>
                  </a:lnTo>
                  <a:lnTo>
                    <a:pt x="575" y="918"/>
                  </a:lnTo>
                  <a:lnTo>
                    <a:pt x="435" y="918"/>
                  </a:lnTo>
                  <a:lnTo>
                    <a:pt x="0" y="498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5" name="Freeform 79"/>
            <p:cNvSpPr>
              <a:spLocks/>
            </p:cNvSpPr>
            <p:nvPr/>
          </p:nvSpPr>
          <p:spPr bwMode="auto">
            <a:xfrm>
              <a:off x="5120" y="72"/>
              <a:ext cx="351" cy="334"/>
            </a:xfrm>
            <a:custGeom>
              <a:avLst/>
              <a:gdLst>
                <a:gd name="T0" fmla="*/ 1321 w 2107"/>
                <a:gd name="T1" fmla="*/ 926 h 2002"/>
                <a:gd name="T2" fmla="*/ 1195 w 2107"/>
                <a:gd name="T3" fmla="*/ 857 h 2002"/>
                <a:gd name="T4" fmla="*/ 1278 w 2107"/>
                <a:gd name="T5" fmla="*/ 835 h 2002"/>
                <a:gd name="T6" fmla="*/ 1366 w 2107"/>
                <a:gd name="T7" fmla="*/ 819 h 2002"/>
                <a:gd name="T8" fmla="*/ 1285 w 2107"/>
                <a:gd name="T9" fmla="*/ 753 h 2002"/>
                <a:gd name="T10" fmla="*/ 1185 w 2107"/>
                <a:gd name="T11" fmla="*/ 667 h 2002"/>
                <a:gd name="T12" fmla="*/ 1245 w 2107"/>
                <a:gd name="T13" fmla="*/ 649 h 2002"/>
                <a:gd name="T14" fmla="*/ 1252 w 2107"/>
                <a:gd name="T15" fmla="*/ 606 h 2002"/>
                <a:gd name="T16" fmla="*/ 1178 w 2107"/>
                <a:gd name="T17" fmla="*/ 551 h 2002"/>
                <a:gd name="T18" fmla="*/ 1193 w 2107"/>
                <a:gd name="T19" fmla="*/ 513 h 2002"/>
                <a:gd name="T20" fmla="*/ 1198 w 2107"/>
                <a:gd name="T21" fmla="*/ 466 h 2002"/>
                <a:gd name="T22" fmla="*/ 1126 w 2107"/>
                <a:gd name="T23" fmla="*/ 405 h 2002"/>
                <a:gd name="T24" fmla="*/ 1161 w 2107"/>
                <a:gd name="T25" fmla="*/ 331 h 2002"/>
                <a:gd name="T26" fmla="*/ 1101 w 2107"/>
                <a:gd name="T27" fmla="*/ 297 h 2002"/>
                <a:gd name="T28" fmla="*/ 1133 w 2107"/>
                <a:gd name="T29" fmla="*/ 235 h 2002"/>
                <a:gd name="T30" fmla="*/ 1091 w 2107"/>
                <a:gd name="T31" fmla="*/ 215 h 2002"/>
                <a:gd name="T32" fmla="*/ 1054 w 2107"/>
                <a:gd name="T33" fmla="*/ 95 h 2002"/>
                <a:gd name="T34" fmla="*/ 1029 w 2107"/>
                <a:gd name="T35" fmla="*/ 159 h 2002"/>
                <a:gd name="T36" fmla="*/ 966 w 2107"/>
                <a:gd name="T37" fmla="*/ 244 h 2002"/>
                <a:gd name="T38" fmla="*/ 995 w 2107"/>
                <a:gd name="T39" fmla="*/ 289 h 2002"/>
                <a:gd name="T40" fmla="*/ 963 w 2107"/>
                <a:gd name="T41" fmla="*/ 357 h 2002"/>
                <a:gd name="T42" fmla="*/ 916 w 2107"/>
                <a:gd name="T43" fmla="*/ 389 h 2002"/>
                <a:gd name="T44" fmla="*/ 918 w 2107"/>
                <a:gd name="T45" fmla="*/ 429 h 2002"/>
                <a:gd name="T46" fmla="*/ 984 w 2107"/>
                <a:gd name="T47" fmla="*/ 448 h 2002"/>
                <a:gd name="T48" fmla="*/ 906 w 2107"/>
                <a:gd name="T49" fmla="*/ 491 h 2002"/>
                <a:gd name="T50" fmla="*/ 841 w 2107"/>
                <a:gd name="T51" fmla="*/ 548 h 2002"/>
                <a:gd name="T52" fmla="*/ 869 w 2107"/>
                <a:gd name="T53" fmla="*/ 578 h 2002"/>
                <a:gd name="T54" fmla="*/ 919 w 2107"/>
                <a:gd name="T55" fmla="*/ 608 h 2002"/>
                <a:gd name="T56" fmla="*/ 814 w 2107"/>
                <a:gd name="T57" fmla="*/ 685 h 2002"/>
                <a:gd name="T58" fmla="*/ 763 w 2107"/>
                <a:gd name="T59" fmla="*/ 747 h 2002"/>
                <a:gd name="T60" fmla="*/ 867 w 2107"/>
                <a:gd name="T61" fmla="*/ 746 h 2002"/>
                <a:gd name="T62" fmla="*/ 943 w 2107"/>
                <a:gd name="T63" fmla="*/ 767 h 2002"/>
                <a:gd name="T64" fmla="*/ 863 w 2107"/>
                <a:gd name="T65" fmla="*/ 835 h 2002"/>
                <a:gd name="T66" fmla="*/ 646 w 2107"/>
                <a:gd name="T67" fmla="*/ 968 h 2002"/>
                <a:gd name="T68" fmla="*/ 595 w 2107"/>
                <a:gd name="T69" fmla="*/ 1064 h 2002"/>
                <a:gd name="T70" fmla="*/ 690 w 2107"/>
                <a:gd name="T71" fmla="*/ 1050 h 2002"/>
                <a:gd name="T72" fmla="*/ 822 w 2107"/>
                <a:gd name="T73" fmla="*/ 1025 h 2002"/>
                <a:gd name="T74" fmla="*/ 879 w 2107"/>
                <a:gd name="T75" fmla="*/ 1035 h 2002"/>
                <a:gd name="T76" fmla="*/ 793 w 2107"/>
                <a:gd name="T77" fmla="*/ 1155 h 2002"/>
                <a:gd name="T78" fmla="*/ 613 w 2107"/>
                <a:gd name="T79" fmla="*/ 1285 h 2002"/>
                <a:gd name="T80" fmla="*/ 567 w 2107"/>
                <a:gd name="T81" fmla="*/ 1486 h 2002"/>
                <a:gd name="T82" fmla="*/ 602 w 2107"/>
                <a:gd name="T83" fmla="*/ 1474 h 2002"/>
                <a:gd name="T84" fmla="*/ 677 w 2107"/>
                <a:gd name="T85" fmla="*/ 1424 h 2002"/>
                <a:gd name="T86" fmla="*/ 827 w 2107"/>
                <a:gd name="T87" fmla="*/ 1393 h 2002"/>
                <a:gd name="T88" fmla="*/ 876 w 2107"/>
                <a:gd name="T89" fmla="*/ 1392 h 2002"/>
                <a:gd name="T90" fmla="*/ 829 w 2107"/>
                <a:gd name="T91" fmla="*/ 1471 h 2002"/>
                <a:gd name="T92" fmla="*/ 703 w 2107"/>
                <a:gd name="T93" fmla="*/ 1541 h 2002"/>
                <a:gd name="T94" fmla="*/ 679 w 2107"/>
                <a:gd name="T95" fmla="*/ 1591 h 2002"/>
                <a:gd name="T96" fmla="*/ 806 w 2107"/>
                <a:gd name="T97" fmla="*/ 1587 h 2002"/>
                <a:gd name="T98" fmla="*/ 895 w 2107"/>
                <a:gd name="T99" fmla="*/ 1559 h 2002"/>
                <a:gd name="T100" fmla="*/ 874 w 2107"/>
                <a:gd name="T101" fmla="*/ 1640 h 2002"/>
                <a:gd name="T102" fmla="*/ 760 w 2107"/>
                <a:gd name="T103" fmla="*/ 1724 h 2002"/>
                <a:gd name="T104" fmla="*/ 663 w 2107"/>
                <a:gd name="T105" fmla="*/ 1783 h 2002"/>
                <a:gd name="T106" fmla="*/ 612 w 2107"/>
                <a:gd name="T107" fmla="*/ 1839 h 2002"/>
                <a:gd name="T108" fmla="*/ 617 w 2107"/>
                <a:gd name="T109" fmla="*/ 1877 h 2002"/>
                <a:gd name="T110" fmla="*/ 769 w 2107"/>
                <a:gd name="T111" fmla="*/ 1877 h 2002"/>
                <a:gd name="T112" fmla="*/ 813 w 2107"/>
                <a:gd name="T113" fmla="*/ 1902 h 2002"/>
                <a:gd name="T114" fmla="*/ 787 w 2107"/>
                <a:gd name="T115" fmla="*/ 1971 h 2002"/>
                <a:gd name="T116" fmla="*/ 0 w 2107"/>
                <a:gd name="T117" fmla="*/ 4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7" h="2002">
                  <a:moveTo>
                    <a:pt x="435" y="0"/>
                  </a:moveTo>
                  <a:lnTo>
                    <a:pt x="1673" y="0"/>
                  </a:lnTo>
                  <a:lnTo>
                    <a:pt x="2107" y="419"/>
                  </a:lnTo>
                  <a:lnTo>
                    <a:pt x="2107" y="980"/>
                  </a:lnTo>
                  <a:lnTo>
                    <a:pt x="1406" y="981"/>
                  </a:lnTo>
                  <a:lnTo>
                    <a:pt x="1378" y="960"/>
                  </a:lnTo>
                  <a:lnTo>
                    <a:pt x="1349" y="942"/>
                  </a:lnTo>
                  <a:lnTo>
                    <a:pt x="1321" y="926"/>
                  </a:lnTo>
                  <a:lnTo>
                    <a:pt x="1294" y="913"/>
                  </a:lnTo>
                  <a:lnTo>
                    <a:pt x="1268" y="903"/>
                  </a:lnTo>
                  <a:lnTo>
                    <a:pt x="1243" y="894"/>
                  </a:lnTo>
                  <a:lnTo>
                    <a:pt x="1224" y="887"/>
                  </a:lnTo>
                  <a:lnTo>
                    <a:pt x="1211" y="878"/>
                  </a:lnTo>
                  <a:lnTo>
                    <a:pt x="1202" y="870"/>
                  </a:lnTo>
                  <a:lnTo>
                    <a:pt x="1197" y="864"/>
                  </a:lnTo>
                  <a:lnTo>
                    <a:pt x="1195" y="857"/>
                  </a:lnTo>
                  <a:lnTo>
                    <a:pt x="1194" y="853"/>
                  </a:lnTo>
                  <a:lnTo>
                    <a:pt x="1195" y="849"/>
                  </a:lnTo>
                  <a:lnTo>
                    <a:pt x="1197" y="845"/>
                  </a:lnTo>
                  <a:lnTo>
                    <a:pt x="1212" y="840"/>
                  </a:lnTo>
                  <a:lnTo>
                    <a:pt x="1234" y="835"/>
                  </a:lnTo>
                  <a:lnTo>
                    <a:pt x="1249" y="833"/>
                  </a:lnTo>
                  <a:lnTo>
                    <a:pt x="1264" y="833"/>
                  </a:lnTo>
                  <a:lnTo>
                    <a:pt x="1278" y="835"/>
                  </a:lnTo>
                  <a:lnTo>
                    <a:pt x="1290" y="837"/>
                  </a:lnTo>
                  <a:lnTo>
                    <a:pt x="1298" y="838"/>
                  </a:lnTo>
                  <a:lnTo>
                    <a:pt x="1301" y="839"/>
                  </a:lnTo>
                  <a:lnTo>
                    <a:pt x="1322" y="841"/>
                  </a:lnTo>
                  <a:lnTo>
                    <a:pt x="1340" y="840"/>
                  </a:lnTo>
                  <a:lnTo>
                    <a:pt x="1354" y="836"/>
                  </a:lnTo>
                  <a:lnTo>
                    <a:pt x="1361" y="829"/>
                  </a:lnTo>
                  <a:lnTo>
                    <a:pt x="1366" y="819"/>
                  </a:lnTo>
                  <a:lnTo>
                    <a:pt x="1362" y="809"/>
                  </a:lnTo>
                  <a:lnTo>
                    <a:pt x="1355" y="797"/>
                  </a:lnTo>
                  <a:lnTo>
                    <a:pt x="1340" y="784"/>
                  </a:lnTo>
                  <a:lnTo>
                    <a:pt x="1330" y="777"/>
                  </a:lnTo>
                  <a:lnTo>
                    <a:pt x="1320" y="771"/>
                  </a:lnTo>
                  <a:lnTo>
                    <a:pt x="1311" y="765"/>
                  </a:lnTo>
                  <a:lnTo>
                    <a:pt x="1299" y="760"/>
                  </a:lnTo>
                  <a:lnTo>
                    <a:pt x="1285" y="753"/>
                  </a:lnTo>
                  <a:lnTo>
                    <a:pt x="1268" y="746"/>
                  </a:lnTo>
                  <a:lnTo>
                    <a:pt x="1248" y="736"/>
                  </a:lnTo>
                  <a:lnTo>
                    <a:pt x="1222" y="725"/>
                  </a:lnTo>
                  <a:lnTo>
                    <a:pt x="1206" y="715"/>
                  </a:lnTo>
                  <a:lnTo>
                    <a:pt x="1195" y="704"/>
                  </a:lnTo>
                  <a:lnTo>
                    <a:pt x="1188" y="691"/>
                  </a:lnTo>
                  <a:lnTo>
                    <a:pt x="1185" y="678"/>
                  </a:lnTo>
                  <a:lnTo>
                    <a:pt x="1185" y="667"/>
                  </a:lnTo>
                  <a:lnTo>
                    <a:pt x="1187" y="657"/>
                  </a:lnTo>
                  <a:lnTo>
                    <a:pt x="1193" y="649"/>
                  </a:lnTo>
                  <a:lnTo>
                    <a:pt x="1199" y="647"/>
                  </a:lnTo>
                  <a:lnTo>
                    <a:pt x="1207" y="646"/>
                  </a:lnTo>
                  <a:lnTo>
                    <a:pt x="1215" y="647"/>
                  </a:lnTo>
                  <a:lnTo>
                    <a:pt x="1225" y="648"/>
                  </a:lnTo>
                  <a:lnTo>
                    <a:pt x="1235" y="648"/>
                  </a:lnTo>
                  <a:lnTo>
                    <a:pt x="1245" y="649"/>
                  </a:lnTo>
                  <a:lnTo>
                    <a:pt x="1253" y="649"/>
                  </a:lnTo>
                  <a:lnTo>
                    <a:pt x="1261" y="648"/>
                  </a:lnTo>
                  <a:lnTo>
                    <a:pt x="1267" y="646"/>
                  </a:lnTo>
                  <a:lnTo>
                    <a:pt x="1271" y="643"/>
                  </a:lnTo>
                  <a:lnTo>
                    <a:pt x="1272" y="636"/>
                  </a:lnTo>
                  <a:lnTo>
                    <a:pt x="1269" y="629"/>
                  </a:lnTo>
                  <a:lnTo>
                    <a:pt x="1263" y="619"/>
                  </a:lnTo>
                  <a:lnTo>
                    <a:pt x="1252" y="606"/>
                  </a:lnTo>
                  <a:lnTo>
                    <a:pt x="1250" y="604"/>
                  </a:lnTo>
                  <a:lnTo>
                    <a:pt x="1245" y="599"/>
                  </a:lnTo>
                  <a:lnTo>
                    <a:pt x="1237" y="592"/>
                  </a:lnTo>
                  <a:lnTo>
                    <a:pt x="1226" y="583"/>
                  </a:lnTo>
                  <a:lnTo>
                    <a:pt x="1214" y="573"/>
                  </a:lnTo>
                  <a:lnTo>
                    <a:pt x="1202" y="565"/>
                  </a:lnTo>
                  <a:lnTo>
                    <a:pt x="1189" y="557"/>
                  </a:lnTo>
                  <a:lnTo>
                    <a:pt x="1178" y="551"/>
                  </a:lnTo>
                  <a:lnTo>
                    <a:pt x="1168" y="545"/>
                  </a:lnTo>
                  <a:lnTo>
                    <a:pt x="1163" y="540"/>
                  </a:lnTo>
                  <a:lnTo>
                    <a:pt x="1165" y="533"/>
                  </a:lnTo>
                  <a:lnTo>
                    <a:pt x="1169" y="527"/>
                  </a:lnTo>
                  <a:lnTo>
                    <a:pt x="1175" y="522"/>
                  </a:lnTo>
                  <a:lnTo>
                    <a:pt x="1183" y="517"/>
                  </a:lnTo>
                  <a:lnTo>
                    <a:pt x="1188" y="514"/>
                  </a:lnTo>
                  <a:lnTo>
                    <a:pt x="1193" y="513"/>
                  </a:lnTo>
                  <a:lnTo>
                    <a:pt x="1197" y="509"/>
                  </a:lnTo>
                  <a:lnTo>
                    <a:pt x="1202" y="506"/>
                  </a:lnTo>
                  <a:lnTo>
                    <a:pt x="1208" y="503"/>
                  </a:lnTo>
                  <a:lnTo>
                    <a:pt x="1211" y="499"/>
                  </a:lnTo>
                  <a:lnTo>
                    <a:pt x="1212" y="492"/>
                  </a:lnTo>
                  <a:lnTo>
                    <a:pt x="1211" y="486"/>
                  </a:lnTo>
                  <a:lnTo>
                    <a:pt x="1207" y="477"/>
                  </a:lnTo>
                  <a:lnTo>
                    <a:pt x="1198" y="466"/>
                  </a:lnTo>
                  <a:lnTo>
                    <a:pt x="1184" y="455"/>
                  </a:lnTo>
                  <a:lnTo>
                    <a:pt x="1182" y="453"/>
                  </a:lnTo>
                  <a:lnTo>
                    <a:pt x="1175" y="450"/>
                  </a:lnTo>
                  <a:lnTo>
                    <a:pt x="1167" y="443"/>
                  </a:lnTo>
                  <a:lnTo>
                    <a:pt x="1156" y="436"/>
                  </a:lnTo>
                  <a:lnTo>
                    <a:pt x="1145" y="426"/>
                  </a:lnTo>
                  <a:lnTo>
                    <a:pt x="1134" y="416"/>
                  </a:lnTo>
                  <a:lnTo>
                    <a:pt x="1126" y="405"/>
                  </a:lnTo>
                  <a:lnTo>
                    <a:pt x="1118" y="396"/>
                  </a:lnTo>
                  <a:lnTo>
                    <a:pt x="1116" y="385"/>
                  </a:lnTo>
                  <a:lnTo>
                    <a:pt x="1117" y="375"/>
                  </a:lnTo>
                  <a:lnTo>
                    <a:pt x="1125" y="367"/>
                  </a:lnTo>
                  <a:lnTo>
                    <a:pt x="1138" y="357"/>
                  </a:lnTo>
                  <a:lnTo>
                    <a:pt x="1148" y="347"/>
                  </a:lnTo>
                  <a:lnTo>
                    <a:pt x="1157" y="338"/>
                  </a:lnTo>
                  <a:lnTo>
                    <a:pt x="1161" y="331"/>
                  </a:lnTo>
                  <a:lnTo>
                    <a:pt x="1163" y="324"/>
                  </a:lnTo>
                  <a:lnTo>
                    <a:pt x="1160" y="319"/>
                  </a:lnTo>
                  <a:lnTo>
                    <a:pt x="1154" y="315"/>
                  </a:lnTo>
                  <a:lnTo>
                    <a:pt x="1142" y="313"/>
                  </a:lnTo>
                  <a:lnTo>
                    <a:pt x="1130" y="312"/>
                  </a:lnTo>
                  <a:lnTo>
                    <a:pt x="1118" y="309"/>
                  </a:lnTo>
                  <a:lnTo>
                    <a:pt x="1107" y="304"/>
                  </a:lnTo>
                  <a:lnTo>
                    <a:pt x="1101" y="297"/>
                  </a:lnTo>
                  <a:lnTo>
                    <a:pt x="1096" y="287"/>
                  </a:lnTo>
                  <a:lnTo>
                    <a:pt x="1098" y="276"/>
                  </a:lnTo>
                  <a:lnTo>
                    <a:pt x="1101" y="270"/>
                  </a:lnTo>
                  <a:lnTo>
                    <a:pt x="1107" y="262"/>
                  </a:lnTo>
                  <a:lnTo>
                    <a:pt x="1115" y="256"/>
                  </a:lnTo>
                  <a:lnTo>
                    <a:pt x="1122" y="248"/>
                  </a:lnTo>
                  <a:lnTo>
                    <a:pt x="1129" y="242"/>
                  </a:lnTo>
                  <a:lnTo>
                    <a:pt x="1133" y="235"/>
                  </a:lnTo>
                  <a:lnTo>
                    <a:pt x="1133" y="231"/>
                  </a:lnTo>
                  <a:lnTo>
                    <a:pt x="1131" y="228"/>
                  </a:lnTo>
                  <a:lnTo>
                    <a:pt x="1128" y="226"/>
                  </a:lnTo>
                  <a:lnTo>
                    <a:pt x="1125" y="224"/>
                  </a:lnTo>
                  <a:lnTo>
                    <a:pt x="1120" y="223"/>
                  </a:lnTo>
                  <a:lnTo>
                    <a:pt x="1115" y="223"/>
                  </a:lnTo>
                  <a:lnTo>
                    <a:pt x="1102" y="221"/>
                  </a:lnTo>
                  <a:lnTo>
                    <a:pt x="1091" y="215"/>
                  </a:lnTo>
                  <a:lnTo>
                    <a:pt x="1081" y="203"/>
                  </a:lnTo>
                  <a:lnTo>
                    <a:pt x="1074" y="185"/>
                  </a:lnTo>
                  <a:lnTo>
                    <a:pt x="1068" y="163"/>
                  </a:lnTo>
                  <a:lnTo>
                    <a:pt x="1063" y="141"/>
                  </a:lnTo>
                  <a:lnTo>
                    <a:pt x="1060" y="123"/>
                  </a:lnTo>
                  <a:lnTo>
                    <a:pt x="1056" y="108"/>
                  </a:lnTo>
                  <a:lnTo>
                    <a:pt x="1054" y="99"/>
                  </a:lnTo>
                  <a:lnTo>
                    <a:pt x="1054" y="95"/>
                  </a:lnTo>
                  <a:lnTo>
                    <a:pt x="1052" y="95"/>
                  </a:lnTo>
                  <a:lnTo>
                    <a:pt x="1052" y="95"/>
                  </a:lnTo>
                  <a:lnTo>
                    <a:pt x="1048" y="97"/>
                  </a:lnTo>
                  <a:lnTo>
                    <a:pt x="1045" y="99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6"/>
                  </a:lnTo>
                  <a:lnTo>
                    <a:pt x="1029" y="159"/>
                  </a:lnTo>
                  <a:lnTo>
                    <a:pt x="1023" y="187"/>
                  </a:lnTo>
                  <a:lnTo>
                    <a:pt x="1015" y="207"/>
                  </a:lnTo>
                  <a:lnTo>
                    <a:pt x="1008" y="223"/>
                  </a:lnTo>
                  <a:lnTo>
                    <a:pt x="999" y="234"/>
                  </a:lnTo>
                  <a:lnTo>
                    <a:pt x="988" y="241"/>
                  </a:lnTo>
                  <a:lnTo>
                    <a:pt x="976" y="243"/>
                  </a:lnTo>
                  <a:lnTo>
                    <a:pt x="970" y="243"/>
                  </a:lnTo>
                  <a:lnTo>
                    <a:pt x="966" y="244"/>
                  </a:lnTo>
                  <a:lnTo>
                    <a:pt x="962" y="245"/>
                  </a:lnTo>
                  <a:lnTo>
                    <a:pt x="959" y="247"/>
                  </a:lnTo>
                  <a:lnTo>
                    <a:pt x="957" y="250"/>
                  </a:lnTo>
                  <a:lnTo>
                    <a:pt x="958" y="255"/>
                  </a:lnTo>
                  <a:lnTo>
                    <a:pt x="961" y="261"/>
                  </a:lnTo>
                  <a:lnTo>
                    <a:pt x="971" y="271"/>
                  </a:lnTo>
                  <a:lnTo>
                    <a:pt x="983" y="281"/>
                  </a:lnTo>
                  <a:lnTo>
                    <a:pt x="995" y="289"/>
                  </a:lnTo>
                  <a:lnTo>
                    <a:pt x="1003" y="298"/>
                  </a:lnTo>
                  <a:lnTo>
                    <a:pt x="1008" y="306"/>
                  </a:lnTo>
                  <a:lnTo>
                    <a:pt x="1006" y="315"/>
                  </a:lnTo>
                  <a:lnTo>
                    <a:pt x="998" y="326"/>
                  </a:lnTo>
                  <a:lnTo>
                    <a:pt x="987" y="337"/>
                  </a:lnTo>
                  <a:lnTo>
                    <a:pt x="980" y="344"/>
                  </a:lnTo>
                  <a:lnTo>
                    <a:pt x="972" y="350"/>
                  </a:lnTo>
                  <a:lnTo>
                    <a:pt x="963" y="357"/>
                  </a:lnTo>
                  <a:lnTo>
                    <a:pt x="955" y="362"/>
                  </a:lnTo>
                  <a:lnTo>
                    <a:pt x="948" y="367"/>
                  </a:lnTo>
                  <a:lnTo>
                    <a:pt x="944" y="371"/>
                  </a:lnTo>
                  <a:lnTo>
                    <a:pt x="942" y="372"/>
                  </a:lnTo>
                  <a:lnTo>
                    <a:pt x="940" y="373"/>
                  </a:lnTo>
                  <a:lnTo>
                    <a:pt x="933" y="377"/>
                  </a:lnTo>
                  <a:lnTo>
                    <a:pt x="926" y="383"/>
                  </a:lnTo>
                  <a:lnTo>
                    <a:pt x="916" y="389"/>
                  </a:lnTo>
                  <a:lnTo>
                    <a:pt x="907" y="397"/>
                  </a:lnTo>
                  <a:lnTo>
                    <a:pt x="900" y="404"/>
                  </a:lnTo>
                  <a:lnTo>
                    <a:pt x="895" y="411"/>
                  </a:lnTo>
                  <a:lnTo>
                    <a:pt x="894" y="417"/>
                  </a:lnTo>
                  <a:lnTo>
                    <a:pt x="896" y="422"/>
                  </a:lnTo>
                  <a:lnTo>
                    <a:pt x="903" y="425"/>
                  </a:lnTo>
                  <a:lnTo>
                    <a:pt x="909" y="427"/>
                  </a:lnTo>
                  <a:lnTo>
                    <a:pt x="918" y="429"/>
                  </a:lnTo>
                  <a:lnTo>
                    <a:pt x="925" y="429"/>
                  </a:lnTo>
                  <a:lnTo>
                    <a:pt x="930" y="429"/>
                  </a:lnTo>
                  <a:lnTo>
                    <a:pt x="931" y="429"/>
                  </a:lnTo>
                  <a:lnTo>
                    <a:pt x="953" y="431"/>
                  </a:lnTo>
                  <a:lnTo>
                    <a:pt x="968" y="435"/>
                  </a:lnTo>
                  <a:lnTo>
                    <a:pt x="978" y="438"/>
                  </a:lnTo>
                  <a:lnTo>
                    <a:pt x="982" y="443"/>
                  </a:lnTo>
                  <a:lnTo>
                    <a:pt x="984" y="448"/>
                  </a:lnTo>
                  <a:lnTo>
                    <a:pt x="983" y="453"/>
                  </a:lnTo>
                  <a:lnTo>
                    <a:pt x="980" y="457"/>
                  </a:lnTo>
                  <a:lnTo>
                    <a:pt x="974" y="462"/>
                  </a:lnTo>
                  <a:lnTo>
                    <a:pt x="970" y="465"/>
                  </a:lnTo>
                  <a:lnTo>
                    <a:pt x="966" y="467"/>
                  </a:lnTo>
                  <a:lnTo>
                    <a:pt x="945" y="474"/>
                  </a:lnTo>
                  <a:lnTo>
                    <a:pt x="926" y="481"/>
                  </a:lnTo>
                  <a:lnTo>
                    <a:pt x="906" y="491"/>
                  </a:lnTo>
                  <a:lnTo>
                    <a:pt x="894" y="500"/>
                  </a:lnTo>
                  <a:lnTo>
                    <a:pt x="883" y="507"/>
                  </a:lnTo>
                  <a:lnTo>
                    <a:pt x="874" y="516"/>
                  </a:lnTo>
                  <a:lnTo>
                    <a:pt x="865" y="524"/>
                  </a:lnTo>
                  <a:lnTo>
                    <a:pt x="859" y="529"/>
                  </a:lnTo>
                  <a:lnTo>
                    <a:pt x="854" y="533"/>
                  </a:lnTo>
                  <a:lnTo>
                    <a:pt x="852" y="534"/>
                  </a:lnTo>
                  <a:lnTo>
                    <a:pt x="841" y="548"/>
                  </a:lnTo>
                  <a:lnTo>
                    <a:pt x="836" y="558"/>
                  </a:lnTo>
                  <a:lnTo>
                    <a:pt x="833" y="566"/>
                  </a:lnTo>
                  <a:lnTo>
                    <a:pt x="834" y="571"/>
                  </a:lnTo>
                  <a:lnTo>
                    <a:pt x="837" y="576"/>
                  </a:lnTo>
                  <a:lnTo>
                    <a:pt x="843" y="578"/>
                  </a:lnTo>
                  <a:lnTo>
                    <a:pt x="851" y="578"/>
                  </a:lnTo>
                  <a:lnTo>
                    <a:pt x="860" y="578"/>
                  </a:lnTo>
                  <a:lnTo>
                    <a:pt x="869" y="578"/>
                  </a:lnTo>
                  <a:lnTo>
                    <a:pt x="879" y="577"/>
                  </a:lnTo>
                  <a:lnTo>
                    <a:pt x="889" y="576"/>
                  </a:lnTo>
                  <a:lnTo>
                    <a:pt x="897" y="576"/>
                  </a:lnTo>
                  <a:lnTo>
                    <a:pt x="905" y="576"/>
                  </a:lnTo>
                  <a:lnTo>
                    <a:pt x="912" y="579"/>
                  </a:lnTo>
                  <a:lnTo>
                    <a:pt x="917" y="586"/>
                  </a:lnTo>
                  <a:lnTo>
                    <a:pt x="919" y="596"/>
                  </a:lnTo>
                  <a:lnTo>
                    <a:pt x="919" y="608"/>
                  </a:lnTo>
                  <a:lnTo>
                    <a:pt x="916" y="621"/>
                  </a:lnTo>
                  <a:lnTo>
                    <a:pt x="909" y="633"/>
                  </a:lnTo>
                  <a:lnTo>
                    <a:pt x="899" y="645"/>
                  </a:lnTo>
                  <a:lnTo>
                    <a:pt x="882" y="655"/>
                  </a:lnTo>
                  <a:lnTo>
                    <a:pt x="861" y="664"/>
                  </a:lnTo>
                  <a:lnTo>
                    <a:pt x="842" y="672"/>
                  </a:lnTo>
                  <a:lnTo>
                    <a:pt x="827" y="678"/>
                  </a:lnTo>
                  <a:lnTo>
                    <a:pt x="814" y="685"/>
                  </a:lnTo>
                  <a:lnTo>
                    <a:pt x="807" y="688"/>
                  </a:lnTo>
                  <a:lnTo>
                    <a:pt x="797" y="695"/>
                  </a:lnTo>
                  <a:lnTo>
                    <a:pt x="784" y="704"/>
                  </a:lnTo>
                  <a:lnTo>
                    <a:pt x="772" y="716"/>
                  </a:lnTo>
                  <a:lnTo>
                    <a:pt x="760" y="729"/>
                  </a:lnTo>
                  <a:lnTo>
                    <a:pt x="757" y="738"/>
                  </a:lnTo>
                  <a:lnTo>
                    <a:pt x="758" y="743"/>
                  </a:lnTo>
                  <a:lnTo>
                    <a:pt x="763" y="747"/>
                  </a:lnTo>
                  <a:lnTo>
                    <a:pt x="772" y="749"/>
                  </a:lnTo>
                  <a:lnTo>
                    <a:pt x="783" y="750"/>
                  </a:lnTo>
                  <a:lnTo>
                    <a:pt x="796" y="750"/>
                  </a:lnTo>
                  <a:lnTo>
                    <a:pt x="809" y="750"/>
                  </a:lnTo>
                  <a:lnTo>
                    <a:pt x="823" y="750"/>
                  </a:lnTo>
                  <a:lnTo>
                    <a:pt x="837" y="751"/>
                  </a:lnTo>
                  <a:lnTo>
                    <a:pt x="852" y="750"/>
                  </a:lnTo>
                  <a:lnTo>
                    <a:pt x="867" y="746"/>
                  </a:lnTo>
                  <a:lnTo>
                    <a:pt x="883" y="740"/>
                  </a:lnTo>
                  <a:lnTo>
                    <a:pt x="897" y="736"/>
                  </a:lnTo>
                  <a:lnTo>
                    <a:pt x="909" y="734"/>
                  </a:lnTo>
                  <a:lnTo>
                    <a:pt x="923" y="737"/>
                  </a:lnTo>
                  <a:lnTo>
                    <a:pt x="933" y="740"/>
                  </a:lnTo>
                  <a:lnTo>
                    <a:pt x="939" y="747"/>
                  </a:lnTo>
                  <a:lnTo>
                    <a:pt x="943" y="755"/>
                  </a:lnTo>
                  <a:lnTo>
                    <a:pt x="943" y="767"/>
                  </a:lnTo>
                  <a:lnTo>
                    <a:pt x="939" y="779"/>
                  </a:lnTo>
                  <a:lnTo>
                    <a:pt x="930" y="790"/>
                  </a:lnTo>
                  <a:lnTo>
                    <a:pt x="918" y="801"/>
                  </a:lnTo>
                  <a:lnTo>
                    <a:pt x="908" y="810"/>
                  </a:lnTo>
                  <a:lnTo>
                    <a:pt x="899" y="815"/>
                  </a:lnTo>
                  <a:lnTo>
                    <a:pt x="897" y="816"/>
                  </a:lnTo>
                  <a:lnTo>
                    <a:pt x="879" y="826"/>
                  </a:lnTo>
                  <a:lnTo>
                    <a:pt x="863" y="835"/>
                  </a:lnTo>
                  <a:lnTo>
                    <a:pt x="848" y="841"/>
                  </a:lnTo>
                  <a:lnTo>
                    <a:pt x="837" y="845"/>
                  </a:lnTo>
                  <a:lnTo>
                    <a:pt x="807" y="863"/>
                  </a:lnTo>
                  <a:lnTo>
                    <a:pt x="774" y="881"/>
                  </a:lnTo>
                  <a:lnTo>
                    <a:pt x="741" y="902"/>
                  </a:lnTo>
                  <a:lnTo>
                    <a:pt x="707" y="923"/>
                  </a:lnTo>
                  <a:lnTo>
                    <a:pt x="675" y="945"/>
                  </a:lnTo>
                  <a:lnTo>
                    <a:pt x="646" y="968"/>
                  </a:lnTo>
                  <a:lnTo>
                    <a:pt x="620" y="989"/>
                  </a:lnTo>
                  <a:lnTo>
                    <a:pt x="599" y="1010"/>
                  </a:lnTo>
                  <a:lnTo>
                    <a:pt x="588" y="1023"/>
                  </a:lnTo>
                  <a:lnTo>
                    <a:pt x="583" y="1036"/>
                  </a:lnTo>
                  <a:lnTo>
                    <a:pt x="582" y="1046"/>
                  </a:lnTo>
                  <a:lnTo>
                    <a:pt x="584" y="1055"/>
                  </a:lnTo>
                  <a:lnTo>
                    <a:pt x="589" y="1060"/>
                  </a:lnTo>
                  <a:lnTo>
                    <a:pt x="595" y="1064"/>
                  </a:lnTo>
                  <a:lnTo>
                    <a:pt x="601" y="1065"/>
                  </a:lnTo>
                  <a:lnTo>
                    <a:pt x="608" y="1064"/>
                  </a:lnTo>
                  <a:lnTo>
                    <a:pt x="616" y="1060"/>
                  </a:lnTo>
                  <a:lnTo>
                    <a:pt x="627" y="1056"/>
                  </a:lnTo>
                  <a:lnTo>
                    <a:pt x="639" y="1051"/>
                  </a:lnTo>
                  <a:lnTo>
                    <a:pt x="654" y="1048"/>
                  </a:lnTo>
                  <a:lnTo>
                    <a:pt x="670" y="1048"/>
                  </a:lnTo>
                  <a:lnTo>
                    <a:pt x="690" y="1050"/>
                  </a:lnTo>
                  <a:lnTo>
                    <a:pt x="710" y="1052"/>
                  </a:lnTo>
                  <a:lnTo>
                    <a:pt x="733" y="1050"/>
                  </a:lnTo>
                  <a:lnTo>
                    <a:pt x="756" y="1047"/>
                  </a:lnTo>
                  <a:lnTo>
                    <a:pt x="779" y="1041"/>
                  </a:lnTo>
                  <a:lnTo>
                    <a:pt x="800" y="1036"/>
                  </a:lnTo>
                  <a:lnTo>
                    <a:pt x="800" y="1036"/>
                  </a:lnTo>
                  <a:lnTo>
                    <a:pt x="811" y="1033"/>
                  </a:lnTo>
                  <a:lnTo>
                    <a:pt x="822" y="1025"/>
                  </a:lnTo>
                  <a:lnTo>
                    <a:pt x="833" y="1017"/>
                  </a:lnTo>
                  <a:lnTo>
                    <a:pt x="842" y="1008"/>
                  </a:lnTo>
                  <a:lnTo>
                    <a:pt x="851" y="1001"/>
                  </a:lnTo>
                  <a:lnTo>
                    <a:pt x="859" y="996"/>
                  </a:lnTo>
                  <a:lnTo>
                    <a:pt x="865" y="995"/>
                  </a:lnTo>
                  <a:lnTo>
                    <a:pt x="870" y="999"/>
                  </a:lnTo>
                  <a:lnTo>
                    <a:pt x="878" y="1017"/>
                  </a:lnTo>
                  <a:lnTo>
                    <a:pt x="879" y="1035"/>
                  </a:lnTo>
                  <a:lnTo>
                    <a:pt x="876" y="1052"/>
                  </a:lnTo>
                  <a:lnTo>
                    <a:pt x="868" y="1069"/>
                  </a:lnTo>
                  <a:lnTo>
                    <a:pt x="860" y="1085"/>
                  </a:lnTo>
                  <a:lnTo>
                    <a:pt x="850" y="1099"/>
                  </a:lnTo>
                  <a:lnTo>
                    <a:pt x="839" y="1110"/>
                  </a:lnTo>
                  <a:lnTo>
                    <a:pt x="832" y="1118"/>
                  </a:lnTo>
                  <a:lnTo>
                    <a:pt x="814" y="1137"/>
                  </a:lnTo>
                  <a:lnTo>
                    <a:pt x="793" y="1155"/>
                  </a:lnTo>
                  <a:lnTo>
                    <a:pt x="768" y="1173"/>
                  </a:lnTo>
                  <a:lnTo>
                    <a:pt x="741" y="1189"/>
                  </a:lnTo>
                  <a:lnTo>
                    <a:pt x="715" y="1205"/>
                  </a:lnTo>
                  <a:lnTo>
                    <a:pt x="689" y="1220"/>
                  </a:lnTo>
                  <a:lnTo>
                    <a:pt x="666" y="1234"/>
                  </a:lnTo>
                  <a:lnTo>
                    <a:pt x="648" y="1248"/>
                  </a:lnTo>
                  <a:lnTo>
                    <a:pt x="628" y="1266"/>
                  </a:lnTo>
                  <a:lnTo>
                    <a:pt x="613" y="1285"/>
                  </a:lnTo>
                  <a:lnTo>
                    <a:pt x="599" y="1308"/>
                  </a:lnTo>
                  <a:lnTo>
                    <a:pt x="588" y="1334"/>
                  </a:lnTo>
                  <a:lnTo>
                    <a:pt x="580" y="1364"/>
                  </a:lnTo>
                  <a:lnTo>
                    <a:pt x="572" y="1400"/>
                  </a:lnTo>
                  <a:lnTo>
                    <a:pt x="567" y="1440"/>
                  </a:lnTo>
                  <a:lnTo>
                    <a:pt x="564" y="1461"/>
                  </a:lnTo>
                  <a:lnTo>
                    <a:pt x="564" y="1476"/>
                  </a:lnTo>
                  <a:lnTo>
                    <a:pt x="567" y="1486"/>
                  </a:lnTo>
                  <a:lnTo>
                    <a:pt x="569" y="1492"/>
                  </a:lnTo>
                  <a:lnTo>
                    <a:pt x="573" y="1494"/>
                  </a:lnTo>
                  <a:lnTo>
                    <a:pt x="579" y="1494"/>
                  </a:lnTo>
                  <a:lnTo>
                    <a:pt x="584" y="1491"/>
                  </a:lnTo>
                  <a:lnTo>
                    <a:pt x="589" y="1488"/>
                  </a:lnTo>
                  <a:lnTo>
                    <a:pt x="594" y="1483"/>
                  </a:lnTo>
                  <a:lnTo>
                    <a:pt x="599" y="1478"/>
                  </a:lnTo>
                  <a:lnTo>
                    <a:pt x="602" y="1474"/>
                  </a:lnTo>
                  <a:lnTo>
                    <a:pt x="604" y="1471"/>
                  </a:lnTo>
                  <a:lnTo>
                    <a:pt x="606" y="1470"/>
                  </a:lnTo>
                  <a:lnTo>
                    <a:pt x="611" y="1463"/>
                  </a:lnTo>
                  <a:lnTo>
                    <a:pt x="620" y="1454"/>
                  </a:lnTo>
                  <a:lnTo>
                    <a:pt x="629" y="1446"/>
                  </a:lnTo>
                  <a:lnTo>
                    <a:pt x="642" y="1438"/>
                  </a:lnTo>
                  <a:lnTo>
                    <a:pt x="657" y="1429"/>
                  </a:lnTo>
                  <a:lnTo>
                    <a:pt x="677" y="1424"/>
                  </a:lnTo>
                  <a:lnTo>
                    <a:pt x="700" y="1420"/>
                  </a:lnTo>
                  <a:lnTo>
                    <a:pt x="727" y="1418"/>
                  </a:lnTo>
                  <a:lnTo>
                    <a:pt x="753" y="1416"/>
                  </a:lnTo>
                  <a:lnTo>
                    <a:pt x="774" y="1414"/>
                  </a:lnTo>
                  <a:lnTo>
                    <a:pt x="792" y="1410"/>
                  </a:lnTo>
                  <a:lnTo>
                    <a:pt x="806" y="1405"/>
                  </a:lnTo>
                  <a:lnTo>
                    <a:pt x="816" y="1399"/>
                  </a:lnTo>
                  <a:lnTo>
                    <a:pt x="827" y="1393"/>
                  </a:lnTo>
                  <a:lnTo>
                    <a:pt x="836" y="1386"/>
                  </a:lnTo>
                  <a:lnTo>
                    <a:pt x="846" y="1380"/>
                  </a:lnTo>
                  <a:lnTo>
                    <a:pt x="857" y="1374"/>
                  </a:lnTo>
                  <a:lnTo>
                    <a:pt x="866" y="1373"/>
                  </a:lnTo>
                  <a:lnTo>
                    <a:pt x="872" y="1374"/>
                  </a:lnTo>
                  <a:lnTo>
                    <a:pt x="875" y="1379"/>
                  </a:lnTo>
                  <a:lnTo>
                    <a:pt x="876" y="1385"/>
                  </a:lnTo>
                  <a:lnTo>
                    <a:pt x="876" y="1392"/>
                  </a:lnTo>
                  <a:lnTo>
                    <a:pt x="875" y="1399"/>
                  </a:lnTo>
                  <a:lnTo>
                    <a:pt x="874" y="1407"/>
                  </a:lnTo>
                  <a:lnTo>
                    <a:pt x="872" y="1412"/>
                  </a:lnTo>
                  <a:lnTo>
                    <a:pt x="870" y="1416"/>
                  </a:lnTo>
                  <a:lnTo>
                    <a:pt x="869" y="1418"/>
                  </a:lnTo>
                  <a:lnTo>
                    <a:pt x="857" y="1439"/>
                  </a:lnTo>
                  <a:lnTo>
                    <a:pt x="845" y="1457"/>
                  </a:lnTo>
                  <a:lnTo>
                    <a:pt x="829" y="1471"/>
                  </a:lnTo>
                  <a:lnTo>
                    <a:pt x="812" y="1483"/>
                  </a:lnTo>
                  <a:lnTo>
                    <a:pt x="794" y="1492"/>
                  </a:lnTo>
                  <a:lnTo>
                    <a:pt x="775" y="1501"/>
                  </a:lnTo>
                  <a:lnTo>
                    <a:pt x="755" y="1510"/>
                  </a:lnTo>
                  <a:lnTo>
                    <a:pt x="734" y="1520"/>
                  </a:lnTo>
                  <a:lnTo>
                    <a:pt x="713" y="1532"/>
                  </a:lnTo>
                  <a:lnTo>
                    <a:pt x="708" y="1537"/>
                  </a:lnTo>
                  <a:lnTo>
                    <a:pt x="703" y="1541"/>
                  </a:lnTo>
                  <a:lnTo>
                    <a:pt x="696" y="1546"/>
                  </a:lnTo>
                  <a:lnTo>
                    <a:pt x="689" y="1555"/>
                  </a:lnTo>
                  <a:lnTo>
                    <a:pt x="679" y="1566"/>
                  </a:lnTo>
                  <a:lnTo>
                    <a:pt x="673" y="1575"/>
                  </a:lnTo>
                  <a:lnTo>
                    <a:pt x="670" y="1581"/>
                  </a:lnTo>
                  <a:lnTo>
                    <a:pt x="672" y="1587"/>
                  </a:lnTo>
                  <a:lnTo>
                    <a:pt x="674" y="1590"/>
                  </a:lnTo>
                  <a:lnTo>
                    <a:pt x="679" y="1591"/>
                  </a:lnTo>
                  <a:lnTo>
                    <a:pt x="684" y="1591"/>
                  </a:lnTo>
                  <a:lnTo>
                    <a:pt x="697" y="1591"/>
                  </a:lnTo>
                  <a:lnTo>
                    <a:pt x="714" y="1594"/>
                  </a:lnTo>
                  <a:lnTo>
                    <a:pt x="731" y="1596"/>
                  </a:lnTo>
                  <a:lnTo>
                    <a:pt x="749" y="1597"/>
                  </a:lnTo>
                  <a:lnTo>
                    <a:pt x="768" y="1596"/>
                  </a:lnTo>
                  <a:lnTo>
                    <a:pt x="786" y="1592"/>
                  </a:lnTo>
                  <a:lnTo>
                    <a:pt x="806" y="1587"/>
                  </a:lnTo>
                  <a:lnTo>
                    <a:pt x="826" y="1579"/>
                  </a:lnTo>
                  <a:lnTo>
                    <a:pt x="840" y="1571"/>
                  </a:lnTo>
                  <a:lnTo>
                    <a:pt x="852" y="1564"/>
                  </a:lnTo>
                  <a:lnTo>
                    <a:pt x="862" y="1557"/>
                  </a:lnTo>
                  <a:lnTo>
                    <a:pt x="872" y="1552"/>
                  </a:lnTo>
                  <a:lnTo>
                    <a:pt x="880" y="1551"/>
                  </a:lnTo>
                  <a:lnTo>
                    <a:pt x="890" y="1554"/>
                  </a:lnTo>
                  <a:lnTo>
                    <a:pt x="895" y="1559"/>
                  </a:lnTo>
                  <a:lnTo>
                    <a:pt x="899" y="1568"/>
                  </a:lnTo>
                  <a:lnTo>
                    <a:pt x="900" y="1578"/>
                  </a:lnTo>
                  <a:lnTo>
                    <a:pt x="899" y="1587"/>
                  </a:lnTo>
                  <a:lnTo>
                    <a:pt x="896" y="1595"/>
                  </a:lnTo>
                  <a:lnTo>
                    <a:pt x="894" y="1605"/>
                  </a:lnTo>
                  <a:lnTo>
                    <a:pt x="889" y="1617"/>
                  </a:lnTo>
                  <a:lnTo>
                    <a:pt x="881" y="1629"/>
                  </a:lnTo>
                  <a:lnTo>
                    <a:pt x="874" y="1640"/>
                  </a:lnTo>
                  <a:lnTo>
                    <a:pt x="867" y="1648"/>
                  </a:lnTo>
                  <a:lnTo>
                    <a:pt x="860" y="1656"/>
                  </a:lnTo>
                  <a:lnTo>
                    <a:pt x="848" y="1665"/>
                  </a:lnTo>
                  <a:lnTo>
                    <a:pt x="833" y="1675"/>
                  </a:lnTo>
                  <a:lnTo>
                    <a:pt x="816" y="1687"/>
                  </a:lnTo>
                  <a:lnTo>
                    <a:pt x="798" y="1700"/>
                  </a:lnTo>
                  <a:lnTo>
                    <a:pt x="779" y="1712"/>
                  </a:lnTo>
                  <a:lnTo>
                    <a:pt x="760" y="1724"/>
                  </a:lnTo>
                  <a:lnTo>
                    <a:pt x="743" y="1734"/>
                  </a:lnTo>
                  <a:lnTo>
                    <a:pt x="729" y="1743"/>
                  </a:lnTo>
                  <a:lnTo>
                    <a:pt x="716" y="1749"/>
                  </a:lnTo>
                  <a:lnTo>
                    <a:pt x="703" y="1756"/>
                  </a:lnTo>
                  <a:lnTo>
                    <a:pt x="701" y="1757"/>
                  </a:lnTo>
                  <a:lnTo>
                    <a:pt x="699" y="1758"/>
                  </a:lnTo>
                  <a:lnTo>
                    <a:pt x="680" y="1770"/>
                  </a:lnTo>
                  <a:lnTo>
                    <a:pt x="663" y="1783"/>
                  </a:lnTo>
                  <a:lnTo>
                    <a:pt x="650" y="1795"/>
                  </a:lnTo>
                  <a:lnTo>
                    <a:pt x="638" y="1805"/>
                  </a:lnTo>
                  <a:lnTo>
                    <a:pt x="629" y="1814"/>
                  </a:lnTo>
                  <a:lnTo>
                    <a:pt x="625" y="1821"/>
                  </a:lnTo>
                  <a:lnTo>
                    <a:pt x="623" y="1823"/>
                  </a:lnTo>
                  <a:lnTo>
                    <a:pt x="620" y="1827"/>
                  </a:lnTo>
                  <a:lnTo>
                    <a:pt x="616" y="1833"/>
                  </a:lnTo>
                  <a:lnTo>
                    <a:pt x="612" y="1839"/>
                  </a:lnTo>
                  <a:lnTo>
                    <a:pt x="609" y="1847"/>
                  </a:lnTo>
                  <a:lnTo>
                    <a:pt x="604" y="1855"/>
                  </a:lnTo>
                  <a:lnTo>
                    <a:pt x="602" y="1863"/>
                  </a:lnTo>
                  <a:lnTo>
                    <a:pt x="601" y="1869"/>
                  </a:lnTo>
                  <a:lnTo>
                    <a:pt x="601" y="1875"/>
                  </a:lnTo>
                  <a:lnTo>
                    <a:pt x="603" y="1878"/>
                  </a:lnTo>
                  <a:lnTo>
                    <a:pt x="609" y="1879"/>
                  </a:lnTo>
                  <a:lnTo>
                    <a:pt x="617" y="1877"/>
                  </a:lnTo>
                  <a:lnTo>
                    <a:pt x="629" y="1872"/>
                  </a:lnTo>
                  <a:lnTo>
                    <a:pt x="649" y="1865"/>
                  </a:lnTo>
                  <a:lnTo>
                    <a:pt x="669" y="1863"/>
                  </a:lnTo>
                  <a:lnTo>
                    <a:pt x="690" y="1864"/>
                  </a:lnTo>
                  <a:lnTo>
                    <a:pt x="712" y="1867"/>
                  </a:lnTo>
                  <a:lnTo>
                    <a:pt x="731" y="1870"/>
                  </a:lnTo>
                  <a:lnTo>
                    <a:pt x="750" y="1875"/>
                  </a:lnTo>
                  <a:lnTo>
                    <a:pt x="769" y="1877"/>
                  </a:lnTo>
                  <a:lnTo>
                    <a:pt x="785" y="1877"/>
                  </a:lnTo>
                  <a:lnTo>
                    <a:pt x="798" y="1874"/>
                  </a:lnTo>
                  <a:lnTo>
                    <a:pt x="806" y="1872"/>
                  </a:lnTo>
                  <a:lnTo>
                    <a:pt x="810" y="1874"/>
                  </a:lnTo>
                  <a:lnTo>
                    <a:pt x="812" y="1879"/>
                  </a:lnTo>
                  <a:lnTo>
                    <a:pt x="813" y="1887"/>
                  </a:lnTo>
                  <a:lnTo>
                    <a:pt x="813" y="1894"/>
                  </a:lnTo>
                  <a:lnTo>
                    <a:pt x="813" y="1902"/>
                  </a:lnTo>
                  <a:lnTo>
                    <a:pt x="812" y="1907"/>
                  </a:lnTo>
                  <a:lnTo>
                    <a:pt x="812" y="1911"/>
                  </a:lnTo>
                  <a:lnTo>
                    <a:pt x="811" y="1926"/>
                  </a:lnTo>
                  <a:lnTo>
                    <a:pt x="809" y="1938"/>
                  </a:lnTo>
                  <a:lnTo>
                    <a:pt x="807" y="1945"/>
                  </a:lnTo>
                  <a:lnTo>
                    <a:pt x="801" y="1956"/>
                  </a:lnTo>
                  <a:lnTo>
                    <a:pt x="795" y="1965"/>
                  </a:lnTo>
                  <a:lnTo>
                    <a:pt x="787" y="1971"/>
                  </a:lnTo>
                  <a:lnTo>
                    <a:pt x="779" y="1977"/>
                  </a:lnTo>
                  <a:lnTo>
                    <a:pt x="768" y="1981"/>
                  </a:lnTo>
                  <a:lnTo>
                    <a:pt x="755" y="1986"/>
                  </a:lnTo>
                  <a:lnTo>
                    <a:pt x="739" y="1994"/>
                  </a:lnTo>
                  <a:lnTo>
                    <a:pt x="718" y="2002"/>
                  </a:lnTo>
                  <a:lnTo>
                    <a:pt x="370" y="2002"/>
                  </a:lnTo>
                  <a:lnTo>
                    <a:pt x="0" y="1630"/>
                  </a:lnTo>
                  <a:lnTo>
                    <a:pt x="0" y="419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6" name="Freeform 80"/>
            <p:cNvSpPr>
              <a:spLocks noEditPoints="1"/>
            </p:cNvSpPr>
            <p:nvPr/>
          </p:nvSpPr>
          <p:spPr bwMode="auto">
            <a:xfrm>
              <a:off x="5100" y="52"/>
              <a:ext cx="392" cy="592"/>
            </a:xfrm>
            <a:custGeom>
              <a:avLst/>
              <a:gdLst>
                <a:gd name="T0" fmla="*/ 466 w 2349"/>
                <a:gd name="T1" fmla="*/ 2183 h 3553"/>
                <a:gd name="T2" fmla="*/ 690 w 2349"/>
                <a:gd name="T3" fmla="*/ 2237 h 3553"/>
                <a:gd name="T4" fmla="*/ 678 w 2349"/>
                <a:gd name="T5" fmla="*/ 2270 h 3553"/>
                <a:gd name="T6" fmla="*/ 698 w 2349"/>
                <a:gd name="T7" fmla="*/ 2280 h 3553"/>
                <a:gd name="T8" fmla="*/ 772 w 2349"/>
                <a:gd name="T9" fmla="*/ 2271 h 3553"/>
                <a:gd name="T10" fmla="*/ 849 w 2349"/>
                <a:gd name="T11" fmla="*/ 2243 h 3553"/>
                <a:gd name="T12" fmla="*/ 896 w 2349"/>
                <a:gd name="T13" fmla="*/ 2229 h 3553"/>
                <a:gd name="T14" fmla="*/ 931 w 2349"/>
                <a:gd name="T15" fmla="*/ 2255 h 3553"/>
                <a:gd name="T16" fmla="*/ 886 w 2349"/>
                <a:gd name="T17" fmla="*/ 2326 h 3553"/>
                <a:gd name="T18" fmla="*/ 795 w 2349"/>
                <a:gd name="T19" fmla="*/ 2363 h 3553"/>
                <a:gd name="T20" fmla="*/ 722 w 2349"/>
                <a:gd name="T21" fmla="*/ 2384 h 3553"/>
                <a:gd name="T22" fmla="*/ 711 w 2349"/>
                <a:gd name="T23" fmla="*/ 2409 h 3553"/>
                <a:gd name="T24" fmla="*/ 722 w 2349"/>
                <a:gd name="T25" fmla="*/ 2425 h 3553"/>
                <a:gd name="T26" fmla="*/ 692 w 2349"/>
                <a:gd name="T27" fmla="*/ 2452 h 3553"/>
                <a:gd name="T28" fmla="*/ 532 w 2349"/>
                <a:gd name="T29" fmla="*/ 3492 h 3553"/>
                <a:gd name="T30" fmla="*/ 1883 w 2349"/>
                <a:gd name="T31" fmla="*/ 1425 h 3553"/>
                <a:gd name="T32" fmla="*/ 1462 w 2349"/>
                <a:gd name="T33" fmla="*/ 1367 h 3553"/>
                <a:gd name="T34" fmla="*/ 1412 w 2349"/>
                <a:gd name="T35" fmla="*/ 1330 h 3553"/>
                <a:gd name="T36" fmla="*/ 1359 w 2349"/>
                <a:gd name="T37" fmla="*/ 1269 h 3553"/>
                <a:gd name="T38" fmla="*/ 1340 w 2349"/>
                <a:gd name="T39" fmla="*/ 1222 h 3553"/>
                <a:gd name="T40" fmla="*/ 1352 w 2349"/>
                <a:gd name="T41" fmla="*/ 1197 h 3553"/>
                <a:gd name="T42" fmla="*/ 1452 w 2349"/>
                <a:gd name="T43" fmla="*/ 1231 h 3553"/>
                <a:gd name="T44" fmla="*/ 1558 w 2349"/>
                <a:gd name="T45" fmla="*/ 1242 h 3553"/>
                <a:gd name="T46" fmla="*/ 1593 w 2349"/>
                <a:gd name="T47" fmla="*/ 1246 h 3553"/>
                <a:gd name="T48" fmla="*/ 1616 w 2349"/>
                <a:gd name="T49" fmla="*/ 1255 h 3553"/>
                <a:gd name="T50" fmla="*/ 1636 w 2349"/>
                <a:gd name="T51" fmla="*/ 1252 h 3553"/>
                <a:gd name="T52" fmla="*/ 1638 w 2349"/>
                <a:gd name="T53" fmla="*/ 1218 h 3553"/>
                <a:gd name="T54" fmla="*/ 2289 w 2349"/>
                <a:gd name="T55" fmla="*/ 1161 h 3553"/>
                <a:gd name="T56" fmla="*/ 507 w 2349"/>
                <a:gd name="T57" fmla="*/ 0 h 3553"/>
                <a:gd name="T58" fmla="*/ 1682 w 2349"/>
                <a:gd name="T59" fmla="*/ 1222 h 3553"/>
                <a:gd name="T60" fmla="*/ 1678 w 2349"/>
                <a:gd name="T61" fmla="*/ 1263 h 3553"/>
                <a:gd name="T62" fmla="*/ 1624 w 2349"/>
                <a:gd name="T63" fmla="*/ 1298 h 3553"/>
                <a:gd name="T64" fmla="*/ 1592 w 2349"/>
                <a:gd name="T65" fmla="*/ 1288 h 3553"/>
                <a:gd name="T66" fmla="*/ 1569 w 2349"/>
                <a:gd name="T67" fmla="*/ 1283 h 3553"/>
                <a:gd name="T68" fmla="*/ 1534 w 2349"/>
                <a:gd name="T69" fmla="*/ 1282 h 3553"/>
                <a:gd name="T70" fmla="*/ 1404 w 2349"/>
                <a:gd name="T71" fmla="*/ 1261 h 3553"/>
                <a:gd name="T72" fmla="*/ 1440 w 2349"/>
                <a:gd name="T73" fmla="*/ 1300 h 3553"/>
                <a:gd name="T74" fmla="*/ 1479 w 2349"/>
                <a:gd name="T75" fmla="*/ 1329 h 3553"/>
                <a:gd name="T76" fmla="*/ 1534 w 2349"/>
                <a:gd name="T77" fmla="*/ 1364 h 3553"/>
                <a:gd name="T78" fmla="*/ 1842 w 2349"/>
                <a:gd name="T79" fmla="*/ 3553 h 3553"/>
                <a:gd name="T80" fmla="*/ 671 w 2349"/>
                <a:gd name="T81" fmla="*/ 2391 h 3553"/>
                <a:gd name="T82" fmla="*/ 689 w 2349"/>
                <a:gd name="T83" fmla="*/ 2360 h 3553"/>
                <a:gd name="T84" fmla="*/ 743 w 2349"/>
                <a:gd name="T85" fmla="*/ 2331 h 3553"/>
                <a:gd name="T86" fmla="*/ 753 w 2349"/>
                <a:gd name="T87" fmla="*/ 2317 h 3553"/>
                <a:gd name="T88" fmla="*/ 711 w 2349"/>
                <a:gd name="T89" fmla="*/ 2320 h 3553"/>
                <a:gd name="T90" fmla="*/ 668 w 2349"/>
                <a:gd name="T91" fmla="*/ 2315 h 3553"/>
                <a:gd name="T92" fmla="*/ 638 w 2349"/>
                <a:gd name="T93" fmla="*/ 2269 h 3553"/>
                <a:gd name="T94" fmla="*/ 0 w 2349"/>
                <a:gd name="T95" fmla="*/ 1802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9" h="3553">
                  <a:moveTo>
                    <a:pt x="532" y="60"/>
                  </a:moveTo>
                  <a:lnTo>
                    <a:pt x="61" y="514"/>
                  </a:lnTo>
                  <a:lnTo>
                    <a:pt x="61" y="1777"/>
                  </a:lnTo>
                  <a:lnTo>
                    <a:pt x="466" y="2183"/>
                  </a:lnTo>
                  <a:lnTo>
                    <a:pt x="728" y="2183"/>
                  </a:lnTo>
                  <a:lnTo>
                    <a:pt x="709" y="2203"/>
                  </a:lnTo>
                  <a:lnTo>
                    <a:pt x="697" y="2221"/>
                  </a:lnTo>
                  <a:lnTo>
                    <a:pt x="690" y="2237"/>
                  </a:lnTo>
                  <a:lnTo>
                    <a:pt x="684" y="2249"/>
                  </a:lnTo>
                  <a:lnTo>
                    <a:pt x="682" y="2258"/>
                  </a:lnTo>
                  <a:lnTo>
                    <a:pt x="679" y="2265"/>
                  </a:lnTo>
                  <a:lnTo>
                    <a:pt x="678" y="2270"/>
                  </a:lnTo>
                  <a:lnTo>
                    <a:pt x="679" y="2274"/>
                  </a:lnTo>
                  <a:lnTo>
                    <a:pt x="682" y="2278"/>
                  </a:lnTo>
                  <a:lnTo>
                    <a:pt x="689" y="2280"/>
                  </a:lnTo>
                  <a:lnTo>
                    <a:pt x="698" y="2280"/>
                  </a:lnTo>
                  <a:lnTo>
                    <a:pt x="713" y="2279"/>
                  </a:lnTo>
                  <a:lnTo>
                    <a:pt x="731" y="2278"/>
                  </a:lnTo>
                  <a:lnTo>
                    <a:pt x="756" y="2274"/>
                  </a:lnTo>
                  <a:lnTo>
                    <a:pt x="772" y="2271"/>
                  </a:lnTo>
                  <a:lnTo>
                    <a:pt x="791" y="2266"/>
                  </a:lnTo>
                  <a:lnTo>
                    <a:pt x="811" y="2259"/>
                  </a:lnTo>
                  <a:lnTo>
                    <a:pt x="830" y="2252"/>
                  </a:lnTo>
                  <a:lnTo>
                    <a:pt x="849" y="2243"/>
                  </a:lnTo>
                  <a:lnTo>
                    <a:pt x="863" y="2235"/>
                  </a:lnTo>
                  <a:lnTo>
                    <a:pt x="874" y="2230"/>
                  </a:lnTo>
                  <a:lnTo>
                    <a:pt x="884" y="2228"/>
                  </a:lnTo>
                  <a:lnTo>
                    <a:pt x="896" y="2229"/>
                  </a:lnTo>
                  <a:lnTo>
                    <a:pt x="908" y="2232"/>
                  </a:lnTo>
                  <a:lnTo>
                    <a:pt x="918" y="2237"/>
                  </a:lnTo>
                  <a:lnTo>
                    <a:pt x="926" y="2245"/>
                  </a:lnTo>
                  <a:lnTo>
                    <a:pt x="931" y="2255"/>
                  </a:lnTo>
                  <a:lnTo>
                    <a:pt x="931" y="2268"/>
                  </a:lnTo>
                  <a:lnTo>
                    <a:pt x="920" y="2289"/>
                  </a:lnTo>
                  <a:lnTo>
                    <a:pt x="904" y="2309"/>
                  </a:lnTo>
                  <a:lnTo>
                    <a:pt x="886" y="2326"/>
                  </a:lnTo>
                  <a:lnTo>
                    <a:pt x="865" y="2339"/>
                  </a:lnTo>
                  <a:lnTo>
                    <a:pt x="842" y="2350"/>
                  </a:lnTo>
                  <a:lnTo>
                    <a:pt x="820" y="2359"/>
                  </a:lnTo>
                  <a:lnTo>
                    <a:pt x="795" y="2363"/>
                  </a:lnTo>
                  <a:lnTo>
                    <a:pt x="769" y="2368"/>
                  </a:lnTo>
                  <a:lnTo>
                    <a:pt x="748" y="2372"/>
                  </a:lnTo>
                  <a:lnTo>
                    <a:pt x="733" y="2378"/>
                  </a:lnTo>
                  <a:lnTo>
                    <a:pt x="722" y="2384"/>
                  </a:lnTo>
                  <a:lnTo>
                    <a:pt x="716" y="2390"/>
                  </a:lnTo>
                  <a:lnTo>
                    <a:pt x="711" y="2397"/>
                  </a:lnTo>
                  <a:lnTo>
                    <a:pt x="711" y="2403"/>
                  </a:lnTo>
                  <a:lnTo>
                    <a:pt x="711" y="2409"/>
                  </a:lnTo>
                  <a:lnTo>
                    <a:pt x="714" y="2414"/>
                  </a:lnTo>
                  <a:lnTo>
                    <a:pt x="717" y="2420"/>
                  </a:lnTo>
                  <a:lnTo>
                    <a:pt x="720" y="2423"/>
                  </a:lnTo>
                  <a:lnTo>
                    <a:pt x="722" y="2425"/>
                  </a:lnTo>
                  <a:lnTo>
                    <a:pt x="722" y="2426"/>
                  </a:lnTo>
                  <a:lnTo>
                    <a:pt x="741" y="2439"/>
                  </a:lnTo>
                  <a:lnTo>
                    <a:pt x="754" y="2452"/>
                  </a:lnTo>
                  <a:lnTo>
                    <a:pt x="692" y="2452"/>
                  </a:lnTo>
                  <a:lnTo>
                    <a:pt x="692" y="2452"/>
                  </a:lnTo>
                  <a:lnTo>
                    <a:pt x="61" y="2452"/>
                  </a:lnTo>
                  <a:lnTo>
                    <a:pt x="61" y="3037"/>
                  </a:lnTo>
                  <a:lnTo>
                    <a:pt x="532" y="3492"/>
                  </a:lnTo>
                  <a:lnTo>
                    <a:pt x="1818" y="3492"/>
                  </a:lnTo>
                  <a:lnTo>
                    <a:pt x="2289" y="3037"/>
                  </a:lnTo>
                  <a:lnTo>
                    <a:pt x="2289" y="1831"/>
                  </a:lnTo>
                  <a:lnTo>
                    <a:pt x="1883" y="1425"/>
                  </a:lnTo>
                  <a:lnTo>
                    <a:pt x="1556" y="1425"/>
                  </a:lnTo>
                  <a:lnTo>
                    <a:pt x="1527" y="1406"/>
                  </a:lnTo>
                  <a:lnTo>
                    <a:pt x="1495" y="1388"/>
                  </a:lnTo>
                  <a:lnTo>
                    <a:pt x="1462" y="1367"/>
                  </a:lnTo>
                  <a:lnTo>
                    <a:pt x="1462" y="1367"/>
                  </a:lnTo>
                  <a:lnTo>
                    <a:pt x="1443" y="1355"/>
                  </a:lnTo>
                  <a:lnTo>
                    <a:pt x="1426" y="1341"/>
                  </a:lnTo>
                  <a:lnTo>
                    <a:pt x="1412" y="1330"/>
                  </a:lnTo>
                  <a:lnTo>
                    <a:pt x="1400" y="1319"/>
                  </a:lnTo>
                  <a:lnTo>
                    <a:pt x="1384" y="1300"/>
                  </a:lnTo>
                  <a:lnTo>
                    <a:pt x="1370" y="1284"/>
                  </a:lnTo>
                  <a:lnTo>
                    <a:pt x="1359" y="1269"/>
                  </a:lnTo>
                  <a:lnTo>
                    <a:pt x="1350" y="1255"/>
                  </a:lnTo>
                  <a:lnTo>
                    <a:pt x="1345" y="1245"/>
                  </a:lnTo>
                  <a:lnTo>
                    <a:pt x="1342" y="1234"/>
                  </a:lnTo>
                  <a:lnTo>
                    <a:pt x="1340" y="1222"/>
                  </a:lnTo>
                  <a:lnTo>
                    <a:pt x="1340" y="1212"/>
                  </a:lnTo>
                  <a:lnTo>
                    <a:pt x="1342" y="1204"/>
                  </a:lnTo>
                  <a:lnTo>
                    <a:pt x="1345" y="1198"/>
                  </a:lnTo>
                  <a:lnTo>
                    <a:pt x="1352" y="1197"/>
                  </a:lnTo>
                  <a:lnTo>
                    <a:pt x="1361" y="1200"/>
                  </a:lnTo>
                  <a:lnTo>
                    <a:pt x="1389" y="1213"/>
                  </a:lnTo>
                  <a:lnTo>
                    <a:pt x="1420" y="1223"/>
                  </a:lnTo>
                  <a:lnTo>
                    <a:pt x="1452" y="1231"/>
                  </a:lnTo>
                  <a:lnTo>
                    <a:pt x="1483" y="1236"/>
                  </a:lnTo>
                  <a:lnTo>
                    <a:pt x="1514" y="1239"/>
                  </a:lnTo>
                  <a:lnTo>
                    <a:pt x="1539" y="1242"/>
                  </a:lnTo>
                  <a:lnTo>
                    <a:pt x="1558" y="1242"/>
                  </a:lnTo>
                  <a:lnTo>
                    <a:pt x="1563" y="1243"/>
                  </a:lnTo>
                  <a:lnTo>
                    <a:pt x="1572" y="1244"/>
                  </a:lnTo>
                  <a:lnTo>
                    <a:pt x="1583" y="1245"/>
                  </a:lnTo>
                  <a:lnTo>
                    <a:pt x="1593" y="1246"/>
                  </a:lnTo>
                  <a:lnTo>
                    <a:pt x="1599" y="1247"/>
                  </a:lnTo>
                  <a:lnTo>
                    <a:pt x="1606" y="1250"/>
                  </a:lnTo>
                  <a:lnTo>
                    <a:pt x="1611" y="1252"/>
                  </a:lnTo>
                  <a:lnTo>
                    <a:pt x="1616" y="1255"/>
                  </a:lnTo>
                  <a:lnTo>
                    <a:pt x="1617" y="1256"/>
                  </a:lnTo>
                  <a:lnTo>
                    <a:pt x="1624" y="1257"/>
                  </a:lnTo>
                  <a:lnTo>
                    <a:pt x="1630" y="1256"/>
                  </a:lnTo>
                  <a:lnTo>
                    <a:pt x="1636" y="1252"/>
                  </a:lnTo>
                  <a:lnTo>
                    <a:pt x="1640" y="1247"/>
                  </a:lnTo>
                  <a:lnTo>
                    <a:pt x="1643" y="1238"/>
                  </a:lnTo>
                  <a:lnTo>
                    <a:pt x="1642" y="1229"/>
                  </a:lnTo>
                  <a:lnTo>
                    <a:pt x="1638" y="1218"/>
                  </a:lnTo>
                  <a:lnTo>
                    <a:pt x="1628" y="1204"/>
                  </a:lnTo>
                  <a:lnTo>
                    <a:pt x="1613" y="1184"/>
                  </a:lnTo>
                  <a:lnTo>
                    <a:pt x="1594" y="1161"/>
                  </a:lnTo>
                  <a:lnTo>
                    <a:pt x="2289" y="1161"/>
                  </a:lnTo>
                  <a:lnTo>
                    <a:pt x="2289" y="516"/>
                  </a:lnTo>
                  <a:lnTo>
                    <a:pt x="1818" y="60"/>
                  </a:lnTo>
                  <a:lnTo>
                    <a:pt x="532" y="60"/>
                  </a:lnTo>
                  <a:close/>
                  <a:moveTo>
                    <a:pt x="507" y="0"/>
                  </a:moveTo>
                  <a:lnTo>
                    <a:pt x="1842" y="0"/>
                  </a:lnTo>
                  <a:lnTo>
                    <a:pt x="2349" y="490"/>
                  </a:lnTo>
                  <a:lnTo>
                    <a:pt x="2349" y="1222"/>
                  </a:lnTo>
                  <a:lnTo>
                    <a:pt x="1682" y="1222"/>
                  </a:lnTo>
                  <a:lnTo>
                    <a:pt x="1683" y="1235"/>
                  </a:lnTo>
                  <a:lnTo>
                    <a:pt x="1682" y="1247"/>
                  </a:lnTo>
                  <a:lnTo>
                    <a:pt x="1680" y="1256"/>
                  </a:lnTo>
                  <a:lnTo>
                    <a:pt x="1678" y="1263"/>
                  </a:lnTo>
                  <a:lnTo>
                    <a:pt x="1668" y="1277"/>
                  </a:lnTo>
                  <a:lnTo>
                    <a:pt x="1655" y="1288"/>
                  </a:lnTo>
                  <a:lnTo>
                    <a:pt x="1640" y="1296"/>
                  </a:lnTo>
                  <a:lnTo>
                    <a:pt x="1624" y="1298"/>
                  </a:lnTo>
                  <a:lnTo>
                    <a:pt x="1617" y="1298"/>
                  </a:lnTo>
                  <a:lnTo>
                    <a:pt x="1612" y="1297"/>
                  </a:lnTo>
                  <a:lnTo>
                    <a:pt x="1596" y="1290"/>
                  </a:lnTo>
                  <a:lnTo>
                    <a:pt x="1592" y="1288"/>
                  </a:lnTo>
                  <a:lnTo>
                    <a:pt x="1586" y="1286"/>
                  </a:lnTo>
                  <a:lnTo>
                    <a:pt x="1581" y="1285"/>
                  </a:lnTo>
                  <a:lnTo>
                    <a:pt x="1575" y="1284"/>
                  </a:lnTo>
                  <a:lnTo>
                    <a:pt x="1569" y="1283"/>
                  </a:lnTo>
                  <a:lnTo>
                    <a:pt x="1567" y="1283"/>
                  </a:lnTo>
                  <a:lnTo>
                    <a:pt x="1560" y="1283"/>
                  </a:lnTo>
                  <a:lnTo>
                    <a:pt x="1557" y="1283"/>
                  </a:lnTo>
                  <a:lnTo>
                    <a:pt x="1534" y="1282"/>
                  </a:lnTo>
                  <a:lnTo>
                    <a:pt x="1507" y="1280"/>
                  </a:lnTo>
                  <a:lnTo>
                    <a:pt x="1475" y="1275"/>
                  </a:lnTo>
                  <a:lnTo>
                    <a:pt x="1440" y="1270"/>
                  </a:lnTo>
                  <a:lnTo>
                    <a:pt x="1404" y="1261"/>
                  </a:lnTo>
                  <a:lnTo>
                    <a:pt x="1415" y="1275"/>
                  </a:lnTo>
                  <a:lnTo>
                    <a:pt x="1429" y="1289"/>
                  </a:lnTo>
                  <a:lnTo>
                    <a:pt x="1430" y="1291"/>
                  </a:lnTo>
                  <a:lnTo>
                    <a:pt x="1440" y="1300"/>
                  </a:lnTo>
                  <a:lnTo>
                    <a:pt x="1451" y="1310"/>
                  </a:lnTo>
                  <a:lnTo>
                    <a:pt x="1465" y="1321"/>
                  </a:lnTo>
                  <a:lnTo>
                    <a:pt x="1478" y="1329"/>
                  </a:lnTo>
                  <a:lnTo>
                    <a:pt x="1479" y="1329"/>
                  </a:lnTo>
                  <a:lnTo>
                    <a:pt x="1484" y="1334"/>
                  </a:lnTo>
                  <a:lnTo>
                    <a:pt x="1509" y="1349"/>
                  </a:lnTo>
                  <a:lnTo>
                    <a:pt x="1534" y="1363"/>
                  </a:lnTo>
                  <a:lnTo>
                    <a:pt x="1534" y="1364"/>
                  </a:lnTo>
                  <a:lnTo>
                    <a:pt x="1908" y="1364"/>
                  </a:lnTo>
                  <a:lnTo>
                    <a:pt x="2349" y="1806"/>
                  </a:lnTo>
                  <a:lnTo>
                    <a:pt x="2349" y="3063"/>
                  </a:lnTo>
                  <a:lnTo>
                    <a:pt x="1842" y="3553"/>
                  </a:lnTo>
                  <a:lnTo>
                    <a:pt x="507" y="3553"/>
                  </a:lnTo>
                  <a:lnTo>
                    <a:pt x="0" y="3062"/>
                  </a:lnTo>
                  <a:lnTo>
                    <a:pt x="0" y="2391"/>
                  </a:lnTo>
                  <a:lnTo>
                    <a:pt x="671" y="2391"/>
                  </a:lnTo>
                  <a:lnTo>
                    <a:pt x="673" y="2389"/>
                  </a:lnTo>
                  <a:lnTo>
                    <a:pt x="673" y="2386"/>
                  </a:lnTo>
                  <a:lnTo>
                    <a:pt x="679" y="2372"/>
                  </a:lnTo>
                  <a:lnTo>
                    <a:pt x="689" y="2360"/>
                  </a:lnTo>
                  <a:lnTo>
                    <a:pt x="701" y="2350"/>
                  </a:lnTo>
                  <a:lnTo>
                    <a:pt x="715" y="2341"/>
                  </a:lnTo>
                  <a:lnTo>
                    <a:pt x="730" y="2335"/>
                  </a:lnTo>
                  <a:lnTo>
                    <a:pt x="743" y="2331"/>
                  </a:lnTo>
                  <a:lnTo>
                    <a:pt x="750" y="2325"/>
                  </a:lnTo>
                  <a:lnTo>
                    <a:pt x="754" y="2322"/>
                  </a:lnTo>
                  <a:lnTo>
                    <a:pt x="754" y="2319"/>
                  </a:lnTo>
                  <a:lnTo>
                    <a:pt x="753" y="2317"/>
                  </a:lnTo>
                  <a:lnTo>
                    <a:pt x="751" y="2315"/>
                  </a:lnTo>
                  <a:lnTo>
                    <a:pt x="751" y="2315"/>
                  </a:lnTo>
                  <a:lnTo>
                    <a:pt x="729" y="2319"/>
                  </a:lnTo>
                  <a:lnTo>
                    <a:pt x="711" y="2320"/>
                  </a:lnTo>
                  <a:lnTo>
                    <a:pt x="697" y="2321"/>
                  </a:lnTo>
                  <a:lnTo>
                    <a:pt x="690" y="2320"/>
                  </a:lnTo>
                  <a:lnTo>
                    <a:pt x="680" y="2319"/>
                  </a:lnTo>
                  <a:lnTo>
                    <a:pt x="668" y="2315"/>
                  </a:lnTo>
                  <a:lnTo>
                    <a:pt x="656" y="2309"/>
                  </a:lnTo>
                  <a:lnTo>
                    <a:pt x="647" y="2298"/>
                  </a:lnTo>
                  <a:lnTo>
                    <a:pt x="639" y="2283"/>
                  </a:lnTo>
                  <a:lnTo>
                    <a:pt x="638" y="2269"/>
                  </a:lnTo>
                  <a:lnTo>
                    <a:pt x="640" y="2256"/>
                  </a:lnTo>
                  <a:lnTo>
                    <a:pt x="643" y="2244"/>
                  </a:lnTo>
                  <a:lnTo>
                    <a:pt x="441" y="2244"/>
                  </a:lnTo>
                  <a:lnTo>
                    <a:pt x="0" y="1802"/>
                  </a:lnTo>
                  <a:lnTo>
                    <a:pt x="0" y="48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60" name="Rectangle 246"/>
          <p:cNvSpPr>
            <a:spLocks noChangeArrowheads="1"/>
          </p:cNvSpPr>
          <p:nvPr/>
        </p:nvSpPr>
        <p:spPr bwMode="auto">
          <a:xfrm>
            <a:off x="3050807" y="2570242"/>
            <a:ext cx="441684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kern="0" dirty="0">
                <a:solidFill>
                  <a:srgbClr val="000000"/>
                </a:solidFill>
              </a:rPr>
              <a:t>Children’s Outcomes: percentage of students who reach top quintile</a:t>
            </a:r>
          </a:p>
        </p:txBody>
      </p:sp>
      <p:cxnSp>
        <p:nvCxnSpPr>
          <p:cNvPr id="61" name="Straight Arrow Connector 136"/>
          <p:cNvCxnSpPr/>
          <p:nvPr/>
        </p:nvCxnSpPr>
        <p:spPr>
          <a:xfrm flipH="1" flipV="1">
            <a:off x="4389437" y="2185988"/>
            <a:ext cx="258763" cy="328612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112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" name="Group 63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1209" name="AutoShape 62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0" name="Rectangle 64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1" name="Rectangle 65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2" name="Rectangle 66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3" name="Line 67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4" name="Line 68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5" name="Line 69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8" name="Line 70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9" name="Line 71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0" name="Rectangle 72"/>
            <p:cNvSpPr>
              <a:spLocks noChangeArrowheads="1"/>
            </p:cNvSpPr>
            <p:nvPr/>
          </p:nvSpPr>
          <p:spPr bwMode="auto">
            <a:xfrm>
              <a:off x="688" y="3438"/>
              <a:ext cx="289" cy="13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1" name="Rectangle 73"/>
            <p:cNvSpPr>
              <a:spLocks noChangeArrowheads="1"/>
            </p:cNvSpPr>
            <p:nvPr/>
          </p:nvSpPr>
          <p:spPr bwMode="auto">
            <a:xfrm>
              <a:off x="1728" y="3351"/>
              <a:ext cx="293" cy="220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2" name="Rectangle 74"/>
            <p:cNvSpPr>
              <a:spLocks noChangeArrowheads="1"/>
            </p:cNvSpPr>
            <p:nvPr/>
          </p:nvSpPr>
          <p:spPr bwMode="auto">
            <a:xfrm>
              <a:off x="2772" y="3246"/>
              <a:ext cx="290" cy="32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3" name="Rectangle 75"/>
            <p:cNvSpPr>
              <a:spLocks noChangeArrowheads="1"/>
            </p:cNvSpPr>
            <p:nvPr/>
          </p:nvSpPr>
          <p:spPr bwMode="auto">
            <a:xfrm>
              <a:off x="3812" y="3082"/>
              <a:ext cx="293" cy="48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4" name="Rectangle 76"/>
            <p:cNvSpPr>
              <a:spLocks noChangeArrowheads="1"/>
            </p:cNvSpPr>
            <p:nvPr/>
          </p:nvSpPr>
          <p:spPr bwMode="auto">
            <a:xfrm>
              <a:off x="4856" y="955"/>
              <a:ext cx="290" cy="2616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3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5" name="Rectangle 77"/>
            <p:cNvSpPr>
              <a:spLocks noChangeArrowheads="1"/>
            </p:cNvSpPr>
            <p:nvPr/>
          </p:nvSpPr>
          <p:spPr bwMode="auto">
            <a:xfrm>
              <a:off x="1033" y="3382"/>
              <a:ext cx="294" cy="189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6" name="Rectangle 78"/>
            <p:cNvSpPr>
              <a:spLocks noChangeArrowheads="1"/>
            </p:cNvSpPr>
            <p:nvPr/>
          </p:nvSpPr>
          <p:spPr bwMode="auto">
            <a:xfrm>
              <a:off x="2077" y="3340"/>
              <a:ext cx="290" cy="231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7" name="Rectangle 79"/>
            <p:cNvSpPr>
              <a:spLocks noChangeArrowheads="1"/>
            </p:cNvSpPr>
            <p:nvPr/>
          </p:nvSpPr>
          <p:spPr bwMode="auto">
            <a:xfrm>
              <a:off x="3117" y="3221"/>
              <a:ext cx="294" cy="350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Rectangle 80"/>
            <p:cNvSpPr>
              <a:spLocks noChangeArrowheads="1"/>
            </p:cNvSpPr>
            <p:nvPr/>
          </p:nvSpPr>
          <p:spPr bwMode="auto">
            <a:xfrm>
              <a:off x="4161" y="3085"/>
              <a:ext cx="290" cy="486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9" name="Rectangle 81"/>
            <p:cNvSpPr>
              <a:spLocks noChangeArrowheads="1"/>
            </p:cNvSpPr>
            <p:nvPr/>
          </p:nvSpPr>
          <p:spPr bwMode="auto">
            <a:xfrm>
              <a:off x="5201" y="1043"/>
              <a:ext cx="294" cy="2528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0" name="Freeform 82"/>
            <p:cNvSpPr>
              <a:spLocks/>
            </p:cNvSpPr>
            <p:nvPr/>
          </p:nvSpPr>
          <p:spPr bwMode="auto">
            <a:xfrm>
              <a:off x="1005" y="938"/>
              <a:ext cx="4169" cy="415"/>
            </a:xfrm>
            <a:custGeom>
              <a:avLst/>
              <a:gdLst>
                <a:gd name="T0" fmla="*/ 0 w 1194"/>
                <a:gd name="T1" fmla="*/ 73 h 119"/>
                <a:gd name="T2" fmla="*/ 299 w 1194"/>
                <a:gd name="T3" fmla="*/ 67 h 119"/>
                <a:gd name="T4" fmla="*/ 597 w 1194"/>
                <a:gd name="T5" fmla="*/ 119 h 119"/>
                <a:gd name="T6" fmla="*/ 896 w 1194"/>
                <a:gd name="T7" fmla="*/ 57 h 119"/>
                <a:gd name="T8" fmla="*/ 1194 w 1194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119">
                  <a:moveTo>
                    <a:pt x="0" y="73"/>
                  </a:moveTo>
                  <a:lnTo>
                    <a:pt x="299" y="67"/>
                  </a:lnTo>
                  <a:lnTo>
                    <a:pt x="597" y="119"/>
                  </a:lnTo>
                  <a:lnTo>
                    <a:pt x="896" y="57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Oval 83"/>
            <p:cNvSpPr>
              <a:spLocks noChangeArrowheads="1"/>
            </p:cNvSpPr>
            <p:nvPr/>
          </p:nvSpPr>
          <p:spPr bwMode="auto">
            <a:xfrm>
              <a:off x="974" y="1161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2" name="Oval 84"/>
            <p:cNvSpPr>
              <a:spLocks noChangeArrowheads="1"/>
            </p:cNvSpPr>
            <p:nvPr/>
          </p:nvSpPr>
          <p:spPr bwMode="auto">
            <a:xfrm>
              <a:off x="2018" y="1140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7" name="Oval 85"/>
            <p:cNvSpPr>
              <a:spLocks noChangeArrowheads="1"/>
            </p:cNvSpPr>
            <p:nvPr/>
          </p:nvSpPr>
          <p:spPr bwMode="auto">
            <a:xfrm>
              <a:off x="3058" y="1322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Oval 86"/>
            <p:cNvSpPr>
              <a:spLocks noChangeArrowheads="1"/>
            </p:cNvSpPr>
            <p:nvPr/>
          </p:nvSpPr>
          <p:spPr bwMode="auto">
            <a:xfrm>
              <a:off x="4102" y="1106"/>
              <a:ext cx="63" cy="6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Oval 87"/>
            <p:cNvSpPr>
              <a:spLocks noChangeArrowheads="1"/>
            </p:cNvSpPr>
            <p:nvPr/>
          </p:nvSpPr>
          <p:spPr bwMode="auto">
            <a:xfrm>
              <a:off x="5142" y="906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Freeform 88"/>
            <p:cNvSpPr>
              <a:spLocks/>
            </p:cNvSpPr>
            <p:nvPr/>
          </p:nvSpPr>
          <p:spPr bwMode="auto">
            <a:xfrm>
              <a:off x="1005" y="1123"/>
              <a:ext cx="4169" cy="196"/>
            </a:xfrm>
            <a:custGeom>
              <a:avLst/>
              <a:gdLst>
                <a:gd name="T0" fmla="*/ 0 w 1194"/>
                <a:gd name="T1" fmla="*/ 37 h 56"/>
                <a:gd name="T2" fmla="*/ 299 w 1194"/>
                <a:gd name="T3" fmla="*/ 28 h 56"/>
                <a:gd name="T4" fmla="*/ 597 w 1194"/>
                <a:gd name="T5" fmla="*/ 56 h 56"/>
                <a:gd name="T6" fmla="*/ 896 w 1194"/>
                <a:gd name="T7" fmla="*/ 16 h 56"/>
                <a:gd name="T8" fmla="*/ 1194 w 1194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6">
                  <a:moveTo>
                    <a:pt x="0" y="37"/>
                  </a:moveTo>
                  <a:lnTo>
                    <a:pt x="299" y="28"/>
                  </a:lnTo>
                  <a:lnTo>
                    <a:pt x="597" y="56"/>
                  </a:lnTo>
                  <a:lnTo>
                    <a:pt x="896" y="16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1E2D53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1" name="Oval 89"/>
            <p:cNvSpPr>
              <a:spLocks noChangeArrowheads="1"/>
            </p:cNvSpPr>
            <p:nvPr/>
          </p:nvSpPr>
          <p:spPr bwMode="auto">
            <a:xfrm>
              <a:off x="974" y="1221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2" name="Oval 90"/>
            <p:cNvSpPr>
              <a:spLocks noChangeArrowheads="1"/>
            </p:cNvSpPr>
            <p:nvPr/>
          </p:nvSpPr>
          <p:spPr bwMode="auto">
            <a:xfrm>
              <a:off x="2018" y="1189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Oval 91"/>
            <p:cNvSpPr>
              <a:spLocks noChangeArrowheads="1"/>
            </p:cNvSpPr>
            <p:nvPr/>
          </p:nvSpPr>
          <p:spPr bwMode="auto">
            <a:xfrm>
              <a:off x="3058" y="128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Oval 92"/>
            <p:cNvSpPr>
              <a:spLocks noChangeArrowheads="1"/>
            </p:cNvSpPr>
            <p:nvPr/>
          </p:nvSpPr>
          <p:spPr bwMode="auto">
            <a:xfrm>
              <a:off x="4102" y="114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Oval 93"/>
            <p:cNvSpPr>
              <a:spLocks noChangeArrowheads="1"/>
            </p:cNvSpPr>
            <p:nvPr/>
          </p:nvSpPr>
          <p:spPr bwMode="auto">
            <a:xfrm>
              <a:off x="5142" y="1092"/>
              <a:ext cx="63" cy="62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6" name="Line 94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95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8" name="Rectangle 96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169" name="Line 97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Rectangle 98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171" name="Line 99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2" name="Rectangle 100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173" name="Line 101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4" name="Rectangle 102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183" name="Line 103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" name="Rectangle 104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185" name="Rectangle 105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186" name="Line 106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7" name="Line 107"/>
            <p:cNvSpPr>
              <a:spLocks noChangeShapeType="1"/>
            </p:cNvSpPr>
            <p:nvPr/>
          </p:nvSpPr>
          <p:spPr bwMode="auto">
            <a:xfrm>
              <a:off x="1005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8" name="Rectangle 108"/>
            <p:cNvSpPr>
              <a:spLocks noChangeArrowheads="1"/>
            </p:cNvSpPr>
            <p:nvPr/>
          </p:nvSpPr>
          <p:spPr bwMode="auto">
            <a:xfrm>
              <a:off x="967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189" name="Line 109"/>
            <p:cNvSpPr>
              <a:spLocks noChangeShapeType="1"/>
            </p:cNvSpPr>
            <p:nvPr/>
          </p:nvSpPr>
          <p:spPr bwMode="auto">
            <a:xfrm>
              <a:off x="204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0" name="Rectangle 110"/>
            <p:cNvSpPr>
              <a:spLocks noChangeArrowheads="1"/>
            </p:cNvSpPr>
            <p:nvPr/>
          </p:nvSpPr>
          <p:spPr bwMode="auto">
            <a:xfrm>
              <a:off x="201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191" name="Line 111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6" name="Rectangle 112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1217" name="Line 113"/>
            <p:cNvSpPr>
              <a:spLocks noChangeShapeType="1"/>
            </p:cNvSpPr>
            <p:nvPr/>
          </p:nvSpPr>
          <p:spPr bwMode="auto">
            <a:xfrm>
              <a:off x="413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18" name="Rectangle 114"/>
            <p:cNvSpPr>
              <a:spLocks noChangeArrowheads="1"/>
            </p:cNvSpPr>
            <p:nvPr/>
          </p:nvSpPr>
          <p:spPr bwMode="auto">
            <a:xfrm>
              <a:off x="409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1219" name="Line 115"/>
            <p:cNvSpPr>
              <a:spLocks noChangeShapeType="1"/>
            </p:cNvSpPr>
            <p:nvPr/>
          </p:nvSpPr>
          <p:spPr bwMode="auto">
            <a:xfrm>
              <a:off x="5174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0" name="Rectangle 116"/>
            <p:cNvSpPr>
              <a:spLocks noChangeArrowheads="1"/>
            </p:cNvSpPr>
            <p:nvPr/>
          </p:nvSpPr>
          <p:spPr bwMode="auto">
            <a:xfrm>
              <a:off x="513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1221" name="Rectangle 117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1229" name="Rectangle 12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defRPr/>
              </a:pPr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06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</a:rPr>
              <a:t>Student Outcomes</a:t>
            </a:r>
          </a:p>
          <a:p>
            <a:pPr algn="ctr">
              <a:defRPr/>
            </a:pPr>
            <a:r>
              <a:rPr lang="en-US" kern="0" dirty="0">
                <a:solidFill>
                  <a:srgbClr val="1E2D53"/>
                </a:solidFill>
                <a:latin typeface="Arial"/>
              </a:rPr>
              <a:t>Stanford and Columbia</a:t>
            </a:r>
          </a:p>
        </p:txBody>
      </p:sp>
      <p:grpSp>
        <p:nvGrpSpPr>
          <p:cNvPr id="219" name="Group 74"/>
          <p:cNvGrpSpPr>
            <a:grpSpLocks noChangeAspect="1"/>
          </p:cNvGrpSpPr>
          <p:nvPr/>
        </p:nvGrpSpPr>
        <p:grpSpPr bwMode="auto">
          <a:xfrm>
            <a:off x="2415806" y="151686"/>
            <a:ext cx="556047" cy="838995"/>
            <a:chOff x="5100" y="48"/>
            <a:chExt cx="395" cy="596"/>
          </a:xfrm>
        </p:grpSpPr>
        <p:sp>
          <p:nvSpPr>
            <p:cNvPr id="220" name="AutoShape 73"/>
            <p:cNvSpPr>
              <a:spLocks noChangeAspect="1" noChangeArrowheads="1" noTextEdit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1" name="Rectangle 75"/>
            <p:cNvSpPr>
              <a:spLocks noChangeArrowheads="1"/>
            </p:cNvSpPr>
            <p:nvPr/>
          </p:nvSpPr>
          <p:spPr bwMode="auto">
            <a:xfrm>
              <a:off x="5100" y="48"/>
              <a:ext cx="395" cy="596"/>
            </a:xfrm>
            <a:prstGeom prst="rect">
              <a:avLst/>
            </a:prstGeom>
            <a:noFill/>
            <a:ln w="0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2" name="Freeform 76"/>
            <p:cNvSpPr>
              <a:spLocks noEditPoints="1"/>
            </p:cNvSpPr>
            <p:nvPr/>
          </p:nvSpPr>
          <p:spPr bwMode="auto">
            <a:xfrm>
              <a:off x="5110" y="62"/>
              <a:ext cx="371" cy="572"/>
            </a:xfrm>
            <a:custGeom>
              <a:avLst/>
              <a:gdLst>
                <a:gd name="T0" fmla="*/ 834 w 2228"/>
                <a:gd name="T1" fmla="*/ 3236 h 3432"/>
                <a:gd name="T2" fmla="*/ 1016 w 2228"/>
                <a:gd name="T3" fmla="*/ 2693 h 3432"/>
                <a:gd name="T4" fmla="*/ 948 w 2228"/>
                <a:gd name="T5" fmla="*/ 2565 h 3432"/>
                <a:gd name="T6" fmla="*/ 606 w 2228"/>
                <a:gd name="T7" fmla="*/ 2694 h 3432"/>
                <a:gd name="T8" fmla="*/ 551 w 2228"/>
                <a:gd name="T9" fmla="*/ 2572 h 3432"/>
                <a:gd name="T10" fmla="*/ 1556 w 2228"/>
                <a:gd name="T11" fmla="*/ 1425 h 3432"/>
                <a:gd name="T12" fmla="*/ 1483 w 2228"/>
                <a:gd name="T13" fmla="*/ 1554 h 3432"/>
                <a:gd name="T14" fmla="*/ 1286 w 2228"/>
                <a:gd name="T15" fmla="*/ 1521 h 3432"/>
                <a:gd name="T16" fmla="*/ 1500 w 2228"/>
                <a:gd name="T17" fmla="*/ 1702 h 3432"/>
                <a:gd name="T18" fmla="*/ 1436 w 2228"/>
                <a:gd name="T19" fmla="*/ 1741 h 3432"/>
                <a:gd name="T20" fmla="*/ 1276 w 2228"/>
                <a:gd name="T21" fmla="*/ 1751 h 3432"/>
                <a:gd name="T22" fmla="*/ 1504 w 2228"/>
                <a:gd name="T23" fmla="*/ 1915 h 3432"/>
                <a:gd name="T24" fmla="*/ 1558 w 2228"/>
                <a:gd name="T25" fmla="*/ 2080 h 3432"/>
                <a:gd name="T26" fmla="*/ 1367 w 2228"/>
                <a:gd name="T27" fmla="*/ 2008 h 3432"/>
                <a:gd name="T28" fmla="*/ 1412 w 2228"/>
                <a:gd name="T29" fmla="*/ 2120 h 3432"/>
                <a:gd name="T30" fmla="*/ 1606 w 2228"/>
                <a:gd name="T31" fmla="*/ 2285 h 3432"/>
                <a:gd name="T32" fmla="*/ 1377 w 2228"/>
                <a:gd name="T33" fmla="*/ 2242 h 3432"/>
                <a:gd name="T34" fmla="*/ 1569 w 2228"/>
                <a:gd name="T35" fmla="*/ 2401 h 3432"/>
                <a:gd name="T36" fmla="*/ 1567 w 2228"/>
                <a:gd name="T37" fmla="*/ 2545 h 3432"/>
                <a:gd name="T38" fmla="*/ 1709 w 2228"/>
                <a:gd name="T39" fmla="*/ 2821 h 3432"/>
                <a:gd name="T40" fmla="*/ 1472 w 2228"/>
                <a:gd name="T41" fmla="*/ 2705 h 3432"/>
                <a:gd name="T42" fmla="*/ 1208 w 2228"/>
                <a:gd name="T43" fmla="*/ 2676 h 3432"/>
                <a:gd name="T44" fmla="*/ 1336 w 2228"/>
                <a:gd name="T45" fmla="*/ 3225 h 3432"/>
                <a:gd name="T46" fmla="*/ 1798 w 2228"/>
                <a:gd name="T47" fmla="*/ 1425 h 3432"/>
                <a:gd name="T48" fmla="*/ 871 w 2228"/>
                <a:gd name="T49" fmla="*/ 1987 h 3432"/>
                <a:gd name="T50" fmla="*/ 729 w 2228"/>
                <a:gd name="T51" fmla="*/ 1924 h 3432"/>
                <a:gd name="T52" fmla="*/ 689 w 2228"/>
                <a:gd name="T53" fmla="*/ 1875 h 3432"/>
                <a:gd name="T54" fmla="*/ 908 w 2228"/>
                <a:gd name="T55" fmla="*/ 1726 h 3432"/>
                <a:gd name="T56" fmla="*/ 912 w 2228"/>
                <a:gd name="T57" fmla="*/ 1625 h 3432"/>
                <a:gd name="T58" fmla="*/ 739 w 2228"/>
                <a:gd name="T59" fmla="*/ 1627 h 3432"/>
                <a:gd name="T60" fmla="*/ 932 w 2228"/>
                <a:gd name="T61" fmla="*/ 1473 h 3432"/>
                <a:gd name="T62" fmla="*/ 813 w 2228"/>
                <a:gd name="T63" fmla="*/ 1477 h 3432"/>
                <a:gd name="T64" fmla="*/ 639 w 2228"/>
                <a:gd name="T65" fmla="*/ 1555 h 3432"/>
                <a:gd name="T66" fmla="*/ 775 w 2228"/>
                <a:gd name="T67" fmla="*/ 1266 h 3432"/>
                <a:gd name="T68" fmla="*/ 911 w 2228"/>
                <a:gd name="T69" fmla="*/ 1062 h 3432"/>
                <a:gd name="T70" fmla="*/ 676 w 2228"/>
                <a:gd name="T71" fmla="*/ 1121 h 3432"/>
                <a:gd name="T72" fmla="*/ 867 w 2228"/>
                <a:gd name="T73" fmla="*/ 924 h 3432"/>
                <a:gd name="T74" fmla="*/ 969 w 2228"/>
                <a:gd name="T75" fmla="*/ 795 h 3432"/>
                <a:gd name="T76" fmla="*/ 844 w 2228"/>
                <a:gd name="T77" fmla="*/ 765 h 3432"/>
                <a:gd name="T78" fmla="*/ 957 w 2228"/>
                <a:gd name="T79" fmla="*/ 637 h 3432"/>
                <a:gd name="T80" fmla="*/ 934 w 2228"/>
                <a:gd name="T81" fmla="*/ 577 h 3432"/>
                <a:gd name="T82" fmla="*/ 991 w 2228"/>
                <a:gd name="T83" fmla="*/ 490 h 3432"/>
                <a:gd name="T84" fmla="*/ 1004 w 2228"/>
                <a:gd name="T85" fmla="*/ 432 h 3432"/>
                <a:gd name="T86" fmla="*/ 1017 w 2228"/>
                <a:gd name="T87" fmla="*/ 311 h 3432"/>
                <a:gd name="T88" fmla="*/ 1108 w 2228"/>
                <a:gd name="T89" fmla="*/ 158 h 3432"/>
                <a:gd name="T90" fmla="*/ 1188 w 2228"/>
                <a:gd name="T91" fmla="*/ 287 h 3432"/>
                <a:gd name="T92" fmla="*/ 1214 w 2228"/>
                <a:gd name="T93" fmla="*/ 376 h 3432"/>
                <a:gd name="T94" fmla="*/ 1235 w 2228"/>
                <a:gd name="T95" fmla="*/ 511 h 3432"/>
                <a:gd name="T96" fmla="*/ 1225 w 2228"/>
                <a:gd name="T97" fmla="*/ 594 h 3432"/>
                <a:gd name="T98" fmla="*/ 1327 w 2228"/>
                <a:gd name="T99" fmla="*/ 707 h 3432"/>
                <a:gd name="T100" fmla="*/ 1282 w 2228"/>
                <a:gd name="T101" fmla="*/ 786 h 3432"/>
                <a:gd name="T102" fmla="*/ 1361 w 2228"/>
                <a:gd name="T103" fmla="*/ 900 h 3432"/>
                <a:gd name="T104" fmla="*/ 1303 w 2228"/>
                <a:gd name="T105" fmla="*/ 955 h 3432"/>
                <a:gd name="T106" fmla="*/ 1552 w 2228"/>
                <a:gd name="T107" fmla="*/ 1124 h 3432"/>
                <a:gd name="T108" fmla="*/ 1511 w 2228"/>
                <a:gd name="T109" fmla="*/ 1184 h 3432"/>
                <a:gd name="T110" fmla="*/ 1284 w 2228"/>
                <a:gd name="T111" fmla="*/ 1185 h 3432"/>
                <a:gd name="T112" fmla="*/ 2228 w 2228"/>
                <a:gd name="T113" fmla="*/ 2977 h 3432"/>
                <a:gd name="T114" fmla="*/ 650 w 2228"/>
                <a:gd name="T115" fmla="*/ 2337 h 3432"/>
                <a:gd name="T116" fmla="*/ 857 w 2228"/>
                <a:gd name="T117" fmla="*/ 2177 h 3432"/>
                <a:gd name="T118" fmla="*/ 621 w 2228"/>
                <a:gd name="T119" fmla="*/ 2218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8" h="3432">
                  <a:moveTo>
                    <a:pt x="612" y="2453"/>
                  </a:moveTo>
                  <a:lnTo>
                    <a:pt x="612" y="2453"/>
                  </a:lnTo>
                  <a:lnTo>
                    <a:pt x="60" y="2453"/>
                  </a:lnTo>
                  <a:lnTo>
                    <a:pt x="60" y="2951"/>
                  </a:lnTo>
                  <a:lnTo>
                    <a:pt x="495" y="3371"/>
                  </a:lnTo>
                  <a:lnTo>
                    <a:pt x="635" y="3371"/>
                  </a:lnTo>
                  <a:lnTo>
                    <a:pt x="667" y="3367"/>
                  </a:lnTo>
                  <a:lnTo>
                    <a:pt x="695" y="3361"/>
                  </a:lnTo>
                  <a:lnTo>
                    <a:pt x="720" y="3351"/>
                  </a:lnTo>
                  <a:lnTo>
                    <a:pt x="742" y="3338"/>
                  </a:lnTo>
                  <a:lnTo>
                    <a:pt x="762" y="3324"/>
                  </a:lnTo>
                  <a:lnTo>
                    <a:pt x="780" y="3308"/>
                  </a:lnTo>
                  <a:lnTo>
                    <a:pt x="795" y="3290"/>
                  </a:lnTo>
                  <a:lnTo>
                    <a:pt x="810" y="3272"/>
                  </a:lnTo>
                  <a:lnTo>
                    <a:pt x="823" y="3254"/>
                  </a:lnTo>
                  <a:lnTo>
                    <a:pt x="834" y="3236"/>
                  </a:lnTo>
                  <a:lnTo>
                    <a:pt x="846" y="3219"/>
                  </a:lnTo>
                  <a:lnTo>
                    <a:pt x="856" y="3203"/>
                  </a:lnTo>
                  <a:lnTo>
                    <a:pt x="876" y="3175"/>
                  </a:lnTo>
                  <a:lnTo>
                    <a:pt x="900" y="3149"/>
                  </a:lnTo>
                  <a:lnTo>
                    <a:pt x="926" y="3126"/>
                  </a:lnTo>
                  <a:lnTo>
                    <a:pt x="951" y="3103"/>
                  </a:lnTo>
                  <a:lnTo>
                    <a:pt x="973" y="3082"/>
                  </a:lnTo>
                  <a:lnTo>
                    <a:pt x="985" y="3067"/>
                  </a:lnTo>
                  <a:lnTo>
                    <a:pt x="994" y="3048"/>
                  </a:lnTo>
                  <a:lnTo>
                    <a:pt x="1002" y="3025"/>
                  </a:lnTo>
                  <a:lnTo>
                    <a:pt x="1007" y="2999"/>
                  </a:lnTo>
                  <a:lnTo>
                    <a:pt x="1012" y="2971"/>
                  </a:lnTo>
                  <a:lnTo>
                    <a:pt x="1014" y="2941"/>
                  </a:lnTo>
                  <a:lnTo>
                    <a:pt x="1016" y="2910"/>
                  </a:lnTo>
                  <a:lnTo>
                    <a:pt x="1016" y="2876"/>
                  </a:lnTo>
                  <a:lnTo>
                    <a:pt x="1016" y="2693"/>
                  </a:lnTo>
                  <a:lnTo>
                    <a:pt x="1017" y="2694"/>
                  </a:lnTo>
                  <a:lnTo>
                    <a:pt x="1017" y="2651"/>
                  </a:lnTo>
                  <a:lnTo>
                    <a:pt x="1017" y="2651"/>
                  </a:lnTo>
                  <a:lnTo>
                    <a:pt x="1017" y="2622"/>
                  </a:lnTo>
                  <a:lnTo>
                    <a:pt x="1017" y="2620"/>
                  </a:lnTo>
                  <a:lnTo>
                    <a:pt x="1017" y="2617"/>
                  </a:lnTo>
                  <a:lnTo>
                    <a:pt x="1017" y="2614"/>
                  </a:lnTo>
                  <a:lnTo>
                    <a:pt x="1017" y="2535"/>
                  </a:lnTo>
                  <a:lnTo>
                    <a:pt x="1016" y="2530"/>
                  </a:lnTo>
                  <a:lnTo>
                    <a:pt x="1013" y="2525"/>
                  </a:lnTo>
                  <a:lnTo>
                    <a:pt x="1007" y="2523"/>
                  </a:lnTo>
                  <a:lnTo>
                    <a:pt x="1000" y="2524"/>
                  </a:lnTo>
                  <a:lnTo>
                    <a:pt x="990" y="2529"/>
                  </a:lnTo>
                  <a:lnTo>
                    <a:pt x="978" y="2537"/>
                  </a:lnTo>
                  <a:lnTo>
                    <a:pt x="964" y="2549"/>
                  </a:lnTo>
                  <a:lnTo>
                    <a:pt x="948" y="2565"/>
                  </a:lnTo>
                  <a:lnTo>
                    <a:pt x="928" y="2582"/>
                  </a:lnTo>
                  <a:lnTo>
                    <a:pt x="907" y="2594"/>
                  </a:lnTo>
                  <a:lnTo>
                    <a:pt x="884" y="2602"/>
                  </a:lnTo>
                  <a:lnTo>
                    <a:pt x="860" y="2608"/>
                  </a:lnTo>
                  <a:lnTo>
                    <a:pt x="836" y="2611"/>
                  </a:lnTo>
                  <a:lnTo>
                    <a:pt x="814" y="2613"/>
                  </a:lnTo>
                  <a:lnTo>
                    <a:pt x="793" y="2614"/>
                  </a:lnTo>
                  <a:lnTo>
                    <a:pt x="775" y="2615"/>
                  </a:lnTo>
                  <a:lnTo>
                    <a:pt x="760" y="2619"/>
                  </a:lnTo>
                  <a:lnTo>
                    <a:pt x="741" y="2624"/>
                  </a:lnTo>
                  <a:lnTo>
                    <a:pt x="721" y="2632"/>
                  </a:lnTo>
                  <a:lnTo>
                    <a:pt x="698" y="2641"/>
                  </a:lnTo>
                  <a:lnTo>
                    <a:pt x="675" y="2653"/>
                  </a:lnTo>
                  <a:lnTo>
                    <a:pt x="652" y="2666"/>
                  </a:lnTo>
                  <a:lnTo>
                    <a:pt x="628" y="2679"/>
                  </a:lnTo>
                  <a:lnTo>
                    <a:pt x="606" y="2694"/>
                  </a:lnTo>
                  <a:lnTo>
                    <a:pt x="587" y="2708"/>
                  </a:lnTo>
                  <a:lnTo>
                    <a:pt x="570" y="2723"/>
                  </a:lnTo>
                  <a:lnTo>
                    <a:pt x="557" y="2737"/>
                  </a:lnTo>
                  <a:lnTo>
                    <a:pt x="549" y="2745"/>
                  </a:lnTo>
                  <a:lnTo>
                    <a:pt x="539" y="2750"/>
                  </a:lnTo>
                  <a:lnTo>
                    <a:pt x="530" y="2749"/>
                  </a:lnTo>
                  <a:lnTo>
                    <a:pt x="523" y="2743"/>
                  </a:lnTo>
                  <a:lnTo>
                    <a:pt x="516" y="2733"/>
                  </a:lnTo>
                  <a:lnTo>
                    <a:pt x="512" y="2720"/>
                  </a:lnTo>
                  <a:lnTo>
                    <a:pt x="512" y="2703"/>
                  </a:lnTo>
                  <a:lnTo>
                    <a:pt x="514" y="2682"/>
                  </a:lnTo>
                  <a:lnTo>
                    <a:pt x="514" y="2682"/>
                  </a:lnTo>
                  <a:lnTo>
                    <a:pt x="520" y="2661"/>
                  </a:lnTo>
                  <a:lnTo>
                    <a:pt x="528" y="2635"/>
                  </a:lnTo>
                  <a:lnTo>
                    <a:pt x="538" y="2606"/>
                  </a:lnTo>
                  <a:lnTo>
                    <a:pt x="551" y="2572"/>
                  </a:lnTo>
                  <a:lnTo>
                    <a:pt x="561" y="2552"/>
                  </a:lnTo>
                  <a:lnTo>
                    <a:pt x="575" y="2535"/>
                  </a:lnTo>
                  <a:lnTo>
                    <a:pt x="590" y="2519"/>
                  </a:lnTo>
                  <a:lnTo>
                    <a:pt x="606" y="2506"/>
                  </a:lnTo>
                  <a:lnTo>
                    <a:pt x="623" y="2494"/>
                  </a:lnTo>
                  <a:lnTo>
                    <a:pt x="640" y="2484"/>
                  </a:lnTo>
                  <a:lnTo>
                    <a:pt x="654" y="2477"/>
                  </a:lnTo>
                  <a:lnTo>
                    <a:pt x="666" y="2470"/>
                  </a:lnTo>
                  <a:lnTo>
                    <a:pt x="673" y="2467"/>
                  </a:lnTo>
                  <a:lnTo>
                    <a:pt x="675" y="2466"/>
                  </a:lnTo>
                  <a:lnTo>
                    <a:pt x="677" y="2465"/>
                  </a:lnTo>
                  <a:lnTo>
                    <a:pt x="682" y="2462"/>
                  </a:lnTo>
                  <a:lnTo>
                    <a:pt x="688" y="2458"/>
                  </a:lnTo>
                  <a:lnTo>
                    <a:pt x="695" y="2453"/>
                  </a:lnTo>
                  <a:lnTo>
                    <a:pt x="612" y="2453"/>
                  </a:lnTo>
                  <a:close/>
                  <a:moveTo>
                    <a:pt x="1556" y="1425"/>
                  </a:moveTo>
                  <a:lnTo>
                    <a:pt x="1571" y="1451"/>
                  </a:lnTo>
                  <a:lnTo>
                    <a:pt x="1581" y="1483"/>
                  </a:lnTo>
                  <a:lnTo>
                    <a:pt x="1590" y="1521"/>
                  </a:lnTo>
                  <a:lnTo>
                    <a:pt x="1596" y="1564"/>
                  </a:lnTo>
                  <a:lnTo>
                    <a:pt x="1595" y="1575"/>
                  </a:lnTo>
                  <a:lnTo>
                    <a:pt x="1590" y="1583"/>
                  </a:lnTo>
                  <a:lnTo>
                    <a:pt x="1584" y="1586"/>
                  </a:lnTo>
                  <a:lnTo>
                    <a:pt x="1575" y="1587"/>
                  </a:lnTo>
                  <a:lnTo>
                    <a:pt x="1565" y="1587"/>
                  </a:lnTo>
                  <a:lnTo>
                    <a:pt x="1554" y="1585"/>
                  </a:lnTo>
                  <a:lnTo>
                    <a:pt x="1545" y="1581"/>
                  </a:lnTo>
                  <a:lnTo>
                    <a:pt x="1536" y="1577"/>
                  </a:lnTo>
                  <a:lnTo>
                    <a:pt x="1529" y="1574"/>
                  </a:lnTo>
                  <a:lnTo>
                    <a:pt x="1516" y="1566"/>
                  </a:lnTo>
                  <a:lnTo>
                    <a:pt x="1501" y="1560"/>
                  </a:lnTo>
                  <a:lnTo>
                    <a:pt x="1483" y="1554"/>
                  </a:lnTo>
                  <a:lnTo>
                    <a:pt x="1469" y="1550"/>
                  </a:lnTo>
                  <a:lnTo>
                    <a:pt x="1452" y="1545"/>
                  </a:lnTo>
                  <a:lnTo>
                    <a:pt x="1433" y="1538"/>
                  </a:lnTo>
                  <a:lnTo>
                    <a:pt x="1414" y="1531"/>
                  </a:lnTo>
                  <a:lnTo>
                    <a:pt x="1393" y="1523"/>
                  </a:lnTo>
                  <a:lnTo>
                    <a:pt x="1375" y="1515"/>
                  </a:lnTo>
                  <a:lnTo>
                    <a:pt x="1358" y="1508"/>
                  </a:lnTo>
                  <a:lnTo>
                    <a:pt x="1343" y="1502"/>
                  </a:lnTo>
                  <a:lnTo>
                    <a:pt x="1333" y="1499"/>
                  </a:lnTo>
                  <a:lnTo>
                    <a:pt x="1320" y="1497"/>
                  </a:lnTo>
                  <a:lnTo>
                    <a:pt x="1308" y="1499"/>
                  </a:lnTo>
                  <a:lnTo>
                    <a:pt x="1298" y="1503"/>
                  </a:lnTo>
                  <a:lnTo>
                    <a:pt x="1292" y="1510"/>
                  </a:lnTo>
                  <a:lnTo>
                    <a:pt x="1287" y="1514"/>
                  </a:lnTo>
                  <a:lnTo>
                    <a:pt x="1287" y="1514"/>
                  </a:lnTo>
                  <a:lnTo>
                    <a:pt x="1286" y="1521"/>
                  </a:lnTo>
                  <a:lnTo>
                    <a:pt x="1286" y="1528"/>
                  </a:lnTo>
                  <a:lnTo>
                    <a:pt x="1288" y="1536"/>
                  </a:lnTo>
                  <a:lnTo>
                    <a:pt x="1292" y="1544"/>
                  </a:lnTo>
                  <a:lnTo>
                    <a:pt x="1294" y="1548"/>
                  </a:lnTo>
                  <a:lnTo>
                    <a:pt x="1295" y="1550"/>
                  </a:lnTo>
                  <a:lnTo>
                    <a:pt x="1307" y="1573"/>
                  </a:lnTo>
                  <a:lnTo>
                    <a:pt x="1322" y="1590"/>
                  </a:lnTo>
                  <a:lnTo>
                    <a:pt x="1338" y="1605"/>
                  </a:lnTo>
                  <a:lnTo>
                    <a:pt x="1356" y="1616"/>
                  </a:lnTo>
                  <a:lnTo>
                    <a:pt x="1376" y="1626"/>
                  </a:lnTo>
                  <a:lnTo>
                    <a:pt x="1396" y="1636"/>
                  </a:lnTo>
                  <a:lnTo>
                    <a:pt x="1418" y="1646"/>
                  </a:lnTo>
                  <a:lnTo>
                    <a:pt x="1441" y="1657"/>
                  </a:lnTo>
                  <a:lnTo>
                    <a:pt x="1463" y="1672"/>
                  </a:lnTo>
                  <a:lnTo>
                    <a:pt x="1485" y="1689"/>
                  </a:lnTo>
                  <a:lnTo>
                    <a:pt x="1500" y="1702"/>
                  </a:lnTo>
                  <a:lnTo>
                    <a:pt x="1511" y="1714"/>
                  </a:lnTo>
                  <a:lnTo>
                    <a:pt x="1518" y="1723"/>
                  </a:lnTo>
                  <a:lnTo>
                    <a:pt x="1521" y="1732"/>
                  </a:lnTo>
                  <a:lnTo>
                    <a:pt x="1520" y="1738"/>
                  </a:lnTo>
                  <a:lnTo>
                    <a:pt x="1518" y="1743"/>
                  </a:lnTo>
                  <a:lnTo>
                    <a:pt x="1512" y="1745"/>
                  </a:lnTo>
                  <a:lnTo>
                    <a:pt x="1507" y="1747"/>
                  </a:lnTo>
                  <a:lnTo>
                    <a:pt x="1500" y="1747"/>
                  </a:lnTo>
                  <a:lnTo>
                    <a:pt x="1495" y="1746"/>
                  </a:lnTo>
                  <a:lnTo>
                    <a:pt x="1488" y="1744"/>
                  </a:lnTo>
                  <a:lnTo>
                    <a:pt x="1478" y="1741"/>
                  </a:lnTo>
                  <a:lnTo>
                    <a:pt x="1467" y="1739"/>
                  </a:lnTo>
                  <a:lnTo>
                    <a:pt x="1455" y="1739"/>
                  </a:lnTo>
                  <a:lnTo>
                    <a:pt x="1446" y="1740"/>
                  </a:lnTo>
                  <a:lnTo>
                    <a:pt x="1439" y="1741"/>
                  </a:lnTo>
                  <a:lnTo>
                    <a:pt x="1436" y="1741"/>
                  </a:lnTo>
                  <a:lnTo>
                    <a:pt x="1413" y="1746"/>
                  </a:lnTo>
                  <a:lnTo>
                    <a:pt x="1392" y="1747"/>
                  </a:lnTo>
                  <a:lnTo>
                    <a:pt x="1374" y="1747"/>
                  </a:lnTo>
                  <a:lnTo>
                    <a:pt x="1359" y="1744"/>
                  </a:lnTo>
                  <a:lnTo>
                    <a:pt x="1343" y="1740"/>
                  </a:lnTo>
                  <a:lnTo>
                    <a:pt x="1331" y="1734"/>
                  </a:lnTo>
                  <a:lnTo>
                    <a:pt x="1318" y="1728"/>
                  </a:lnTo>
                  <a:lnTo>
                    <a:pt x="1303" y="1722"/>
                  </a:lnTo>
                  <a:lnTo>
                    <a:pt x="1289" y="1718"/>
                  </a:lnTo>
                  <a:lnTo>
                    <a:pt x="1279" y="1716"/>
                  </a:lnTo>
                  <a:lnTo>
                    <a:pt x="1272" y="1717"/>
                  </a:lnTo>
                  <a:lnTo>
                    <a:pt x="1269" y="1721"/>
                  </a:lnTo>
                  <a:lnTo>
                    <a:pt x="1268" y="1727"/>
                  </a:lnTo>
                  <a:lnTo>
                    <a:pt x="1269" y="1733"/>
                  </a:lnTo>
                  <a:lnTo>
                    <a:pt x="1272" y="1742"/>
                  </a:lnTo>
                  <a:lnTo>
                    <a:pt x="1276" y="1751"/>
                  </a:lnTo>
                  <a:lnTo>
                    <a:pt x="1282" y="1759"/>
                  </a:lnTo>
                  <a:lnTo>
                    <a:pt x="1287" y="1767"/>
                  </a:lnTo>
                  <a:lnTo>
                    <a:pt x="1293" y="1774"/>
                  </a:lnTo>
                  <a:lnTo>
                    <a:pt x="1298" y="1780"/>
                  </a:lnTo>
                  <a:lnTo>
                    <a:pt x="1306" y="1787"/>
                  </a:lnTo>
                  <a:lnTo>
                    <a:pt x="1316" y="1797"/>
                  </a:lnTo>
                  <a:lnTo>
                    <a:pt x="1332" y="1808"/>
                  </a:lnTo>
                  <a:lnTo>
                    <a:pt x="1348" y="1820"/>
                  </a:lnTo>
                  <a:lnTo>
                    <a:pt x="1366" y="1832"/>
                  </a:lnTo>
                  <a:lnTo>
                    <a:pt x="1386" y="1844"/>
                  </a:lnTo>
                  <a:lnTo>
                    <a:pt x="1404" y="1856"/>
                  </a:lnTo>
                  <a:lnTo>
                    <a:pt x="1421" y="1865"/>
                  </a:lnTo>
                  <a:lnTo>
                    <a:pt x="1436" y="1874"/>
                  </a:lnTo>
                  <a:lnTo>
                    <a:pt x="1448" y="1881"/>
                  </a:lnTo>
                  <a:lnTo>
                    <a:pt x="1478" y="1897"/>
                  </a:lnTo>
                  <a:lnTo>
                    <a:pt x="1504" y="1915"/>
                  </a:lnTo>
                  <a:lnTo>
                    <a:pt x="1526" y="1936"/>
                  </a:lnTo>
                  <a:lnTo>
                    <a:pt x="1545" y="1959"/>
                  </a:lnTo>
                  <a:lnTo>
                    <a:pt x="1561" y="1985"/>
                  </a:lnTo>
                  <a:lnTo>
                    <a:pt x="1574" y="2012"/>
                  </a:lnTo>
                  <a:lnTo>
                    <a:pt x="1585" y="2041"/>
                  </a:lnTo>
                  <a:lnTo>
                    <a:pt x="1590" y="2058"/>
                  </a:lnTo>
                  <a:lnTo>
                    <a:pt x="1593" y="2071"/>
                  </a:lnTo>
                  <a:lnTo>
                    <a:pt x="1593" y="2081"/>
                  </a:lnTo>
                  <a:lnTo>
                    <a:pt x="1592" y="2088"/>
                  </a:lnTo>
                  <a:lnTo>
                    <a:pt x="1590" y="2091"/>
                  </a:lnTo>
                  <a:lnTo>
                    <a:pt x="1586" y="2092"/>
                  </a:lnTo>
                  <a:lnTo>
                    <a:pt x="1581" y="2091"/>
                  </a:lnTo>
                  <a:lnTo>
                    <a:pt x="1576" y="2090"/>
                  </a:lnTo>
                  <a:lnTo>
                    <a:pt x="1571" y="2086"/>
                  </a:lnTo>
                  <a:lnTo>
                    <a:pt x="1565" y="2084"/>
                  </a:lnTo>
                  <a:lnTo>
                    <a:pt x="1558" y="2080"/>
                  </a:lnTo>
                  <a:lnTo>
                    <a:pt x="1551" y="2076"/>
                  </a:lnTo>
                  <a:lnTo>
                    <a:pt x="1545" y="2071"/>
                  </a:lnTo>
                  <a:lnTo>
                    <a:pt x="1537" y="2066"/>
                  </a:lnTo>
                  <a:lnTo>
                    <a:pt x="1527" y="2063"/>
                  </a:lnTo>
                  <a:lnTo>
                    <a:pt x="1514" y="2059"/>
                  </a:lnTo>
                  <a:lnTo>
                    <a:pt x="1498" y="2059"/>
                  </a:lnTo>
                  <a:lnTo>
                    <a:pt x="1473" y="2059"/>
                  </a:lnTo>
                  <a:lnTo>
                    <a:pt x="1453" y="2057"/>
                  </a:lnTo>
                  <a:lnTo>
                    <a:pt x="1433" y="2053"/>
                  </a:lnTo>
                  <a:lnTo>
                    <a:pt x="1416" y="2045"/>
                  </a:lnTo>
                  <a:lnTo>
                    <a:pt x="1398" y="2032"/>
                  </a:lnTo>
                  <a:lnTo>
                    <a:pt x="1386" y="2023"/>
                  </a:lnTo>
                  <a:lnTo>
                    <a:pt x="1377" y="2013"/>
                  </a:lnTo>
                  <a:lnTo>
                    <a:pt x="1376" y="2013"/>
                  </a:lnTo>
                  <a:lnTo>
                    <a:pt x="1376" y="2013"/>
                  </a:lnTo>
                  <a:lnTo>
                    <a:pt x="1367" y="2008"/>
                  </a:lnTo>
                  <a:lnTo>
                    <a:pt x="1362" y="2010"/>
                  </a:lnTo>
                  <a:lnTo>
                    <a:pt x="1358" y="2014"/>
                  </a:lnTo>
                  <a:lnTo>
                    <a:pt x="1354" y="2021"/>
                  </a:lnTo>
                  <a:lnTo>
                    <a:pt x="1353" y="2031"/>
                  </a:lnTo>
                  <a:lnTo>
                    <a:pt x="1352" y="2043"/>
                  </a:lnTo>
                  <a:lnTo>
                    <a:pt x="1353" y="2054"/>
                  </a:lnTo>
                  <a:lnTo>
                    <a:pt x="1354" y="2064"/>
                  </a:lnTo>
                  <a:lnTo>
                    <a:pt x="1355" y="2072"/>
                  </a:lnTo>
                  <a:lnTo>
                    <a:pt x="1358" y="2078"/>
                  </a:lnTo>
                  <a:lnTo>
                    <a:pt x="1363" y="2088"/>
                  </a:lnTo>
                  <a:lnTo>
                    <a:pt x="1368" y="2095"/>
                  </a:lnTo>
                  <a:lnTo>
                    <a:pt x="1374" y="2101"/>
                  </a:lnTo>
                  <a:lnTo>
                    <a:pt x="1381" y="2106"/>
                  </a:lnTo>
                  <a:lnTo>
                    <a:pt x="1390" y="2110"/>
                  </a:lnTo>
                  <a:lnTo>
                    <a:pt x="1400" y="2115"/>
                  </a:lnTo>
                  <a:lnTo>
                    <a:pt x="1412" y="2120"/>
                  </a:lnTo>
                  <a:lnTo>
                    <a:pt x="1427" y="2125"/>
                  </a:lnTo>
                  <a:lnTo>
                    <a:pt x="1445" y="2133"/>
                  </a:lnTo>
                  <a:lnTo>
                    <a:pt x="1466" y="2143"/>
                  </a:lnTo>
                  <a:lnTo>
                    <a:pt x="1491" y="2155"/>
                  </a:lnTo>
                  <a:lnTo>
                    <a:pt x="1520" y="2169"/>
                  </a:lnTo>
                  <a:lnTo>
                    <a:pt x="1544" y="2183"/>
                  </a:lnTo>
                  <a:lnTo>
                    <a:pt x="1561" y="2198"/>
                  </a:lnTo>
                  <a:lnTo>
                    <a:pt x="1575" y="2213"/>
                  </a:lnTo>
                  <a:lnTo>
                    <a:pt x="1585" y="2227"/>
                  </a:lnTo>
                  <a:lnTo>
                    <a:pt x="1592" y="2240"/>
                  </a:lnTo>
                  <a:lnTo>
                    <a:pt x="1598" y="2251"/>
                  </a:lnTo>
                  <a:lnTo>
                    <a:pt x="1601" y="2261"/>
                  </a:lnTo>
                  <a:lnTo>
                    <a:pt x="1603" y="2268"/>
                  </a:lnTo>
                  <a:lnTo>
                    <a:pt x="1606" y="2275"/>
                  </a:lnTo>
                  <a:lnTo>
                    <a:pt x="1607" y="2280"/>
                  </a:lnTo>
                  <a:lnTo>
                    <a:pt x="1606" y="2285"/>
                  </a:lnTo>
                  <a:lnTo>
                    <a:pt x="1603" y="2288"/>
                  </a:lnTo>
                  <a:lnTo>
                    <a:pt x="1596" y="2290"/>
                  </a:lnTo>
                  <a:lnTo>
                    <a:pt x="1587" y="2290"/>
                  </a:lnTo>
                  <a:lnTo>
                    <a:pt x="1573" y="2290"/>
                  </a:lnTo>
                  <a:lnTo>
                    <a:pt x="1554" y="2288"/>
                  </a:lnTo>
                  <a:lnTo>
                    <a:pt x="1529" y="2285"/>
                  </a:lnTo>
                  <a:lnTo>
                    <a:pt x="1513" y="2281"/>
                  </a:lnTo>
                  <a:lnTo>
                    <a:pt x="1494" y="2277"/>
                  </a:lnTo>
                  <a:lnTo>
                    <a:pt x="1474" y="2270"/>
                  </a:lnTo>
                  <a:lnTo>
                    <a:pt x="1455" y="2262"/>
                  </a:lnTo>
                  <a:lnTo>
                    <a:pt x="1436" y="2254"/>
                  </a:lnTo>
                  <a:lnTo>
                    <a:pt x="1422" y="2246"/>
                  </a:lnTo>
                  <a:lnTo>
                    <a:pt x="1412" y="2241"/>
                  </a:lnTo>
                  <a:lnTo>
                    <a:pt x="1401" y="2239"/>
                  </a:lnTo>
                  <a:lnTo>
                    <a:pt x="1389" y="2239"/>
                  </a:lnTo>
                  <a:lnTo>
                    <a:pt x="1377" y="2242"/>
                  </a:lnTo>
                  <a:lnTo>
                    <a:pt x="1367" y="2248"/>
                  </a:lnTo>
                  <a:lnTo>
                    <a:pt x="1360" y="2255"/>
                  </a:lnTo>
                  <a:lnTo>
                    <a:pt x="1354" y="2266"/>
                  </a:lnTo>
                  <a:lnTo>
                    <a:pt x="1354" y="2278"/>
                  </a:lnTo>
                  <a:lnTo>
                    <a:pt x="1365" y="2300"/>
                  </a:lnTo>
                  <a:lnTo>
                    <a:pt x="1381" y="2319"/>
                  </a:lnTo>
                  <a:lnTo>
                    <a:pt x="1400" y="2337"/>
                  </a:lnTo>
                  <a:lnTo>
                    <a:pt x="1420" y="2351"/>
                  </a:lnTo>
                  <a:lnTo>
                    <a:pt x="1443" y="2362"/>
                  </a:lnTo>
                  <a:lnTo>
                    <a:pt x="1467" y="2369"/>
                  </a:lnTo>
                  <a:lnTo>
                    <a:pt x="1491" y="2374"/>
                  </a:lnTo>
                  <a:lnTo>
                    <a:pt x="1516" y="2378"/>
                  </a:lnTo>
                  <a:lnTo>
                    <a:pt x="1536" y="2383"/>
                  </a:lnTo>
                  <a:lnTo>
                    <a:pt x="1552" y="2389"/>
                  </a:lnTo>
                  <a:lnTo>
                    <a:pt x="1562" y="2394"/>
                  </a:lnTo>
                  <a:lnTo>
                    <a:pt x="1569" y="2401"/>
                  </a:lnTo>
                  <a:lnTo>
                    <a:pt x="1576" y="2412"/>
                  </a:lnTo>
                  <a:lnTo>
                    <a:pt x="1577" y="2422"/>
                  </a:lnTo>
                  <a:lnTo>
                    <a:pt x="1575" y="2433"/>
                  </a:lnTo>
                  <a:lnTo>
                    <a:pt x="1571" y="2444"/>
                  </a:lnTo>
                  <a:lnTo>
                    <a:pt x="1565" y="2454"/>
                  </a:lnTo>
                  <a:lnTo>
                    <a:pt x="1559" y="2462"/>
                  </a:lnTo>
                  <a:lnTo>
                    <a:pt x="1553" y="2469"/>
                  </a:lnTo>
                  <a:lnTo>
                    <a:pt x="1549" y="2473"/>
                  </a:lnTo>
                  <a:lnTo>
                    <a:pt x="1547" y="2474"/>
                  </a:lnTo>
                  <a:lnTo>
                    <a:pt x="1539" y="2486"/>
                  </a:lnTo>
                  <a:lnTo>
                    <a:pt x="1537" y="2499"/>
                  </a:lnTo>
                  <a:lnTo>
                    <a:pt x="1539" y="2511"/>
                  </a:lnTo>
                  <a:lnTo>
                    <a:pt x="1544" y="2522"/>
                  </a:lnTo>
                  <a:lnTo>
                    <a:pt x="1551" y="2532"/>
                  </a:lnTo>
                  <a:lnTo>
                    <a:pt x="1559" y="2539"/>
                  </a:lnTo>
                  <a:lnTo>
                    <a:pt x="1567" y="2545"/>
                  </a:lnTo>
                  <a:lnTo>
                    <a:pt x="1581" y="2552"/>
                  </a:lnTo>
                  <a:lnTo>
                    <a:pt x="1598" y="2562"/>
                  </a:lnTo>
                  <a:lnTo>
                    <a:pt x="1615" y="2574"/>
                  </a:lnTo>
                  <a:lnTo>
                    <a:pt x="1632" y="2588"/>
                  </a:lnTo>
                  <a:lnTo>
                    <a:pt x="1648" y="2604"/>
                  </a:lnTo>
                  <a:lnTo>
                    <a:pt x="1662" y="2623"/>
                  </a:lnTo>
                  <a:lnTo>
                    <a:pt x="1673" y="2642"/>
                  </a:lnTo>
                  <a:lnTo>
                    <a:pt x="1687" y="2679"/>
                  </a:lnTo>
                  <a:lnTo>
                    <a:pt x="1698" y="2712"/>
                  </a:lnTo>
                  <a:lnTo>
                    <a:pt x="1707" y="2739"/>
                  </a:lnTo>
                  <a:lnTo>
                    <a:pt x="1712" y="2762"/>
                  </a:lnTo>
                  <a:lnTo>
                    <a:pt x="1715" y="2781"/>
                  </a:lnTo>
                  <a:lnTo>
                    <a:pt x="1717" y="2795"/>
                  </a:lnTo>
                  <a:lnTo>
                    <a:pt x="1715" y="2807"/>
                  </a:lnTo>
                  <a:lnTo>
                    <a:pt x="1713" y="2816"/>
                  </a:lnTo>
                  <a:lnTo>
                    <a:pt x="1709" y="2821"/>
                  </a:lnTo>
                  <a:lnTo>
                    <a:pt x="1704" y="2824"/>
                  </a:lnTo>
                  <a:lnTo>
                    <a:pt x="1696" y="2825"/>
                  </a:lnTo>
                  <a:lnTo>
                    <a:pt x="1688" y="2824"/>
                  </a:lnTo>
                  <a:lnTo>
                    <a:pt x="1681" y="2822"/>
                  </a:lnTo>
                  <a:lnTo>
                    <a:pt x="1672" y="2818"/>
                  </a:lnTo>
                  <a:lnTo>
                    <a:pt x="1664" y="2814"/>
                  </a:lnTo>
                  <a:lnTo>
                    <a:pt x="1654" y="2808"/>
                  </a:lnTo>
                  <a:lnTo>
                    <a:pt x="1645" y="2804"/>
                  </a:lnTo>
                  <a:lnTo>
                    <a:pt x="1636" y="2798"/>
                  </a:lnTo>
                  <a:lnTo>
                    <a:pt x="1629" y="2793"/>
                  </a:lnTo>
                  <a:lnTo>
                    <a:pt x="1609" y="2780"/>
                  </a:lnTo>
                  <a:lnTo>
                    <a:pt x="1587" y="2765"/>
                  </a:lnTo>
                  <a:lnTo>
                    <a:pt x="1561" y="2749"/>
                  </a:lnTo>
                  <a:lnTo>
                    <a:pt x="1533" y="2731"/>
                  </a:lnTo>
                  <a:lnTo>
                    <a:pt x="1502" y="2717"/>
                  </a:lnTo>
                  <a:lnTo>
                    <a:pt x="1472" y="2705"/>
                  </a:lnTo>
                  <a:lnTo>
                    <a:pt x="1441" y="2698"/>
                  </a:lnTo>
                  <a:lnTo>
                    <a:pt x="1409" y="2697"/>
                  </a:lnTo>
                  <a:lnTo>
                    <a:pt x="1378" y="2699"/>
                  </a:lnTo>
                  <a:lnTo>
                    <a:pt x="1351" y="2701"/>
                  </a:lnTo>
                  <a:lnTo>
                    <a:pt x="1328" y="2701"/>
                  </a:lnTo>
                  <a:lnTo>
                    <a:pt x="1309" y="2698"/>
                  </a:lnTo>
                  <a:lnTo>
                    <a:pt x="1289" y="2692"/>
                  </a:lnTo>
                  <a:lnTo>
                    <a:pt x="1271" y="2684"/>
                  </a:lnTo>
                  <a:lnTo>
                    <a:pt x="1252" y="2669"/>
                  </a:lnTo>
                  <a:lnTo>
                    <a:pt x="1240" y="2662"/>
                  </a:lnTo>
                  <a:lnTo>
                    <a:pt x="1230" y="2658"/>
                  </a:lnTo>
                  <a:lnTo>
                    <a:pt x="1222" y="2658"/>
                  </a:lnTo>
                  <a:lnTo>
                    <a:pt x="1217" y="2660"/>
                  </a:lnTo>
                  <a:lnTo>
                    <a:pt x="1213" y="2664"/>
                  </a:lnTo>
                  <a:lnTo>
                    <a:pt x="1210" y="2669"/>
                  </a:lnTo>
                  <a:lnTo>
                    <a:pt x="1208" y="2676"/>
                  </a:lnTo>
                  <a:lnTo>
                    <a:pt x="1208" y="2682"/>
                  </a:lnTo>
                  <a:lnTo>
                    <a:pt x="1207" y="2688"/>
                  </a:lnTo>
                  <a:lnTo>
                    <a:pt x="1207" y="2691"/>
                  </a:lnTo>
                  <a:lnTo>
                    <a:pt x="1208" y="2693"/>
                  </a:lnTo>
                  <a:lnTo>
                    <a:pt x="1208" y="2997"/>
                  </a:lnTo>
                  <a:lnTo>
                    <a:pt x="1209" y="3026"/>
                  </a:lnTo>
                  <a:lnTo>
                    <a:pt x="1214" y="3054"/>
                  </a:lnTo>
                  <a:lnTo>
                    <a:pt x="1219" y="3082"/>
                  </a:lnTo>
                  <a:lnTo>
                    <a:pt x="1229" y="3109"/>
                  </a:lnTo>
                  <a:lnTo>
                    <a:pt x="1241" y="3135"/>
                  </a:lnTo>
                  <a:lnTo>
                    <a:pt x="1257" y="3160"/>
                  </a:lnTo>
                  <a:lnTo>
                    <a:pt x="1279" y="3185"/>
                  </a:lnTo>
                  <a:lnTo>
                    <a:pt x="1293" y="3198"/>
                  </a:lnTo>
                  <a:lnTo>
                    <a:pt x="1308" y="3208"/>
                  </a:lnTo>
                  <a:lnTo>
                    <a:pt x="1322" y="3218"/>
                  </a:lnTo>
                  <a:lnTo>
                    <a:pt x="1336" y="3225"/>
                  </a:lnTo>
                  <a:lnTo>
                    <a:pt x="1350" y="3234"/>
                  </a:lnTo>
                  <a:lnTo>
                    <a:pt x="1366" y="3245"/>
                  </a:lnTo>
                  <a:lnTo>
                    <a:pt x="1382" y="3258"/>
                  </a:lnTo>
                  <a:lnTo>
                    <a:pt x="1401" y="3275"/>
                  </a:lnTo>
                  <a:lnTo>
                    <a:pt x="1421" y="3298"/>
                  </a:lnTo>
                  <a:lnTo>
                    <a:pt x="1438" y="3313"/>
                  </a:lnTo>
                  <a:lnTo>
                    <a:pt x="1460" y="3327"/>
                  </a:lnTo>
                  <a:lnTo>
                    <a:pt x="1488" y="3341"/>
                  </a:lnTo>
                  <a:lnTo>
                    <a:pt x="1519" y="3353"/>
                  </a:lnTo>
                  <a:lnTo>
                    <a:pt x="1550" y="3363"/>
                  </a:lnTo>
                  <a:lnTo>
                    <a:pt x="1581" y="3369"/>
                  </a:lnTo>
                  <a:lnTo>
                    <a:pt x="1611" y="3372"/>
                  </a:lnTo>
                  <a:lnTo>
                    <a:pt x="1733" y="3372"/>
                  </a:lnTo>
                  <a:lnTo>
                    <a:pt x="2167" y="2952"/>
                  </a:lnTo>
                  <a:lnTo>
                    <a:pt x="2167" y="1796"/>
                  </a:lnTo>
                  <a:lnTo>
                    <a:pt x="1798" y="1425"/>
                  </a:lnTo>
                  <a:lnTo>
                    <a:pt x="1556" y="1425"/>
                  </a:lnTo>
                  <a:close/>
                  <a:moveTo>
                    <a:pt x="495" y="61"/>
                  </a:moveTo>
                  <a:lnTo>
                    <a:pt x="60" y="480"/>
                  </a:lnTo>
                  <a:lnTo>
                    <a:pt x="60" y="1691"/>
                  </a:lnTo>
                  <a:lnTo>
                    <a:pt x="430" y="2063"/>
                  </a:lnTo>
                  <a:lnTo>
                    <a:pt x="778" y="2063"/>
                  </a:lnTo>
                  <a:lnTo>
                    <a:pt x="799" y="2055"/>
                  </a:lnTo>
                  <a:lnTo>
                    <a:pt x="815" y="2047"/>
                  </a:lnTo>
                  <a:lnTo>
                    <a:pt x="828" y="2042"/>
                  </a:lnTo>
                  <a:lnTo>
                    <a:pt x="839" y="2038"/>
                  </a:lnTo>
                  <a:lnTo>
                    <a:pt x="847" y="2032"/>
                  </a:lnTo>
                  <a:lnTo>
                    <a:pt x="855" y="2026"/>
                  </a:lnTo>
                  <a:lnTo>
                    <a:pt x="861" y="2017"/>
                  </a:lnTo>
                  <a:lnTo>
                    <a:pt x="867" y="2006"/>
                  </a:lnTo>
                  <a:lnTo>
                    <a:pt x="869" y="1999"/>
                  </a:lnTo>
                  <a:lnTo>
                    <a:pt x="871" y="1987"/>
                  </a:lnTo>
                  <a:lnTo>
                    <a:pt x="872" y="1972"/>
                  </a:lnTo>
                  <a:lnTo>
                    <a:pt x="872" y="1968"/>
                  </a:lnTo>
                  <a:lnTo>
                    <a:pt x="873" y="1963"/>
                  </a:lnTo>
                  <a:lnTo>
                    <a:pt x="873" y="1955"/>
                  </a:lnTo>
                  <a:lnTo>
                    <a:pt x="873" y="1948"/>
                  </a:lnTo>
                  <a:lnTo>
                    <a:pt x="872" y="1940"/>
                  </a:lnTo>
                  <a:lnTo>
                    <a:pt x="870" y="1935"/>
                  </a:lnTo>
                  <a:lnTo>
                    <a:pt x="866" y="1933"/>
                  </a:lnTo>
                  <a:lnTo>
                    <a:pt x="858" y="1935"/>
                  </a:lnTo>
                  <a:lnTo>
                    <a:pt x="845" y="1938"/>
                  </a:lnTo>
                  <a:lnTo>
                    <a:pt x="829" y="1938"/>
                  </a:lnTo>
                  <a:lnTo>
                    <a:pt x="810" y="1936"/>
                  </a:lnTo>
                  <a:lnTo>
                    <a:pt x="791" y="1931"/>
                  </a:lnTo>
                  <a:lnTo>
                    <a:pt x="772" y="1928"/>
                  </a:lnTo>
                  <a:lnTo>
                    <a:pt x="750" y="1925"/>
                  </a:lnTo>
                  <a:lnTo>
                    <a:pt x="729" y="1924"/>
                  </a:lnTo>
                  <a:lnTo>
                    <a:pt x="709" y="1926"/>
                  </a:lnTo>
                  <a:lnTo>
                    <a:pt x="689" y="1933"/>
                  </a:lnTo>
                  <a:lnTo>
                    <a:pt x="677" y="1938"/>
                  </a:lnTo>
                  <a:lnTo>
                    <a:pt x="669" y="1940"/>
                  </a:lnTo>
                  <a:lnTo>
                    <a:pt x="663" y="1939"/>
                  </a:lnTo>
                  <a:lnTo>
                    <a:pt x="661" y="1936"/>
                  </a:lnTo>
                  <a:lnTo>
                    <a:pt x="661" y="1930"/>
                  </a:lnTo>
                  <a:lnTo>
                    <a:pt x="662" y="1924"/>
                  </a:lnTo>
                  <a:lnTo>
                    <a:pt x="664" y="1916"/>
                  </a:lnTo>
                  <a:lnTo>
                    <a:pt x="669" y="1908"/>
                  </a:lnTo>
                  <a:lnTo>
                    <a:pt x="672" y="1900"/>
                  </a:lnTo>
                  <a:lnTo>
                    <a:pt x="676" y="1894"/>
                  </a:lnTo>
                  <a:lnTo>
                    <a:pt x="680" y="1888"/>
                  </a:lnTo>
                  <a:lnTo>
                    <a:pt x="683" y="1884"/>
                  </a:lnTo>
                  <a:lnTo>
                    <a:pt x="685" y="1882"/>
                  </a:lnTo>
                  <a:lnTo>
                    <a:pt x="689" y="1875"/>
                  </a:lnTo>
                  <a:lnTo>
                    <a:pt x="698" y="1866"/>
                  </a:lnTo>
                  <a:lnTo>
                    <a:pt x="710" y="1856"/>
                  </a:lnTo>
                  <a:lnTo>
                    <a:pt x="723" y="1844"/>
                  </a:lnTo>
                  <a:lnTo>
                    <a:pt x="740" y="1831"/>
                  </a:lnTo>
                  <a:lnTo>
                    <a:pt x="759" y="1819"/>
                  </a:lnTo>
                  <a:lnTo>
                    <a:pt x="761" y="1818"/>
                  </a:lnTo>
                  <a:lnTo>
                    <a:pt x="763" y="1817"/>
                  </a:lnTo>
                  <a:lnTo>
                    <a:pt x="776" y="1810"/>
                  </a:lnTo>
                  <a:lnTo>
                    <a:pt x="789" y="1804"/>
                  </a:lnTo>
                  <a:lnTo>
                    <a:pt x="803" y="1795"/>
                  </a:lnTo>
                  <a:lnTo>
                    <a:pt x="820" y="1785"/>
                  </a:lnTo>
                  <a:lnTo>
                    <a:pt x="839" y="1773"/>
                  </a:lnTo>
                  <a:lnTo>
                    <a:pt x="858" y="1761"/>
                  </a:lnTo>
                  <a:lnTo>
                    <a:pt x="876" y="1748"/>
                  </a:lnTo>
                  <a:lnTo>
                    <a:pt x="893" y="1736"/>
                  </a:lnTo>
                  <a:lnTo>
                    <a:pt x="908" y="1726"/>
                  </a:lnTo>
                  <a:lnTo>
                    <a:pt x="920" y="1717"/>
                  </a:lnTo>
                  <a:lnTo>
                    <a:pt x="927" y="1709"/>
                  </a:lnTo>
                  <a:lnTo>
                    <a:pt x="934" y="1701"/>
                  </a:lnTo>
                  <a:lnTo>
                    <a:pt x="941" y="1690"/>
                  </a:lnTo>
                  <a:lnTo>
                    <a:pt x="949" y="1678"/>
                  </a:lnTo>
                  <a:lnTo>
                    <a:pt x="954" y="1666"/>
                  </a:lnTo>
                  <a:lnTo>
                    <a:pt x="956" y="1656"/>
                  </a:lnTo>
                  <a:lnTo>
                    <a:pt x="959" y="1648"/>
                  </a:lnTo>
                  <a:lnTo>
                    <a:pt x="960" y="1639"/>
                  </a:lnTo>
                  <a:lnTo>
                    <a:pt x="959" y="1629"/>
                  </a:lnTo>
                  <a:lnTo>
                    <a:pt x="955" y="1620"/>
                  </a:lnTo>
                  <a:lnTo>
                    <a:pt x="950" y="1615"/>
                  </a:lnTo>
                  <a:lnTo>
                    <a:pt x="940" y="1612"/>
                  </a:lnTo>
                  <a:lnTo>
                    <a:pt x="932" y="1613"/>
                  </a:lnTo>
                  <a:lnTo>
                    <a:pt x="922" y="1618"/>
                  </a:lnTo>
                  <a:lnTo>
                    <a:pt x="912" y="1625"/>
                  </a:lnTo>
                  <a:lnTo>
                    <a:pt x="900" y="1632"/>
                  </a:lnTo>
                  <a:lnTo>
                    <a:pt x="886" y="1640"/>
                  </a:lnTo>
                  <a:lnTo>
                    <a:pt x="866" y="1648"/>
                  </a:lnTo>
                  <a:lnTo>
                    <a:pt x="846" y="1653"/>
                  </a:lnTo>
                  <a:lnTo>
                    <a:pt x="828" y="1657"/>
                  </a:lnTo>
                  <a:lnTo>
                    <a:pt x="809" y="1658"/>
                  </a:lnTo>
                  <a:lnTo>
                    <a:pt x="791" y="1657"/>
                  </a:lnTo>
                  <a:lnTo>
                    <a:pt x="774" y="1655"/>
                  </a:lnTo>
                  <a:lnTo>
                    <a:pt x="757" y="1652"/>
                  </a:lnTo>
                  <a:lnTo>
                    <a:pt x="744" y="1652"/>
                  </a:lnTo>
                  <a:lnTo>
                    <a:pt x="739" y="1652"/>
                  </a:lnTo>
                  <a:lnTo>
                    <a:pt x="734" y="1651"/>
                  </a:lnTo>
                  <a:lnTo>
                    <a:pt x="732" y="1648"/>
                  </a:lnTo>
                  <a:lnTo>
                    <a:pt x="730" y="1642"/>
                  </a:lnTo>
                  <a:lnTo>
                    <a:pt x="733" y="1636"/>
                  </a:lnTo>
                  <a:lnTo>
                    <a:pt x="739" y="1627"/>
                  </a:lnTo>
                  <a:lnTo>
                    <a:pt x="749" y="1616"/>
                  </a:lnTo>
                  <a:lnTo>
                    <a:pt x="756" y="1607"/>
                  </a:lnTo>
                  <a:lnTo>
                    <a:pt x="763" y="1602"/>
                  </a:lnTo>
                  <a:lnTo>
                    <a:pt x="768" y="1598"/>
                  </a:lnTo>
                  <a:lnTo>
                    <a:pt x="773" y="1593"/>
                  </a:lnTo>
                  <a:lnTo>
                    <a:pt x="794" y="1581"/>
                  </a:lnTo>
                  <a:lnTo>
                    <a:pt x="815" y="1571"/>
                  </a:lnTo>
                  <a:lnTo>
                    <a:pt x="835" y="1562"/>
                  </a:lnTo>
                  <a:lnTo>
                    <a:pt x="854" y="1553"/>
                  </a:lnTo>
                  <a:lnTo>
                    <a:pt x="872" y="1544"/>
                  </a:lnTo>
                  <a:lnTo>
                    <a:pt x="889" y="1532"/>
                  </a:lnTo>
                  <a:lnTo>
                    <a:pt x="905" y="1518"/>
                  </a:lnTo>
                  <a:lnTo>
                    <a:pt x="917" y="1500"/>
                  </a:lnTo>
                  <a:lnTo>
                    <a:pt x="929" y="1479"/>
                  </a:lnTo>
                  <a:lnTo>
                    <a:pt x="930" y="1477"/>
                  </a:lnTo>
                  <a:lnTo>
                    <a:pt x="932" y="1473"/>
                  </a:lnTo>
                  <a:lnTo>
                    <a:pt x="934" y="1468"/>
                  </a:lnTo>
                  <a:lnTo>
                    <a:pt x="935" y="1460"/>
                  </a:lnTo>
                  <a:lnTo>
                    <a:pt x="936" y="1453"/>
                  </a:lnTo>
                  <a:lnTo>
                    <a:pt x="936" y="1446"/>
                  </a:lnTo>
                  <a:lnTo>
                    <a:pt x="935" y="1440"/>
                  </a:lnTo>
                  <a:lnTo>
                    <a:pt x="932" y="1435"/>
                  </a:lnTo>
                  <a:lnTo>
                    <a:pt x="926" y="1434"/>
                  </a:lnTo>
                  <a:lnTo>
                    <a:pt x="917" y="1435"/>
                  </a:lnTo>
                  <a:lnTo>
                    <a:pt x="906" y="1441"/>
                  </a:lnTo>
                  <a:lnTo>
                    <a:pt x="896" y="1447"/>
                  </a:lnTo>
                  <a:lnTo>
                    <a:pt x="887" y="1454"/>
                  </a:lnTo>
                  <a:lnTo>
                    <a:pt x="876" y="1460"/>
                  </a:lnTo>
                  <a:lnTo>
                    <a:pt x="866" y="1466"/>
                  </a:lnTo>
                  <a:lnTo>
                    <a:pt x="852" y="1471"/>
                  </a:lnTo>
                  <a:lnTo>
                    <a:pt x="834" y="1475"/>
                  </a:lnTo>
                  <a:lnTo>
                    <a:pt x="813" y="1477"/>
                  </a:lnTo>
                  <a:lnTo>
                    <a:pt x="787" y="1479"/>
                  </a:lnTo>
                  <a:lnTo>
                    <a:pt x="760" y="1481"/>
                  </a:lnTo>
                  <a:lnTo>
                    <a:pt x="737" y="1485"/>
                  </a:lnTo>
                  <a:lnTo>
                    <a:pt x="717" y="1490"/>
                  </a:lnTo>
                  <a:lnTo>
                    <a:pt x="702" y="1499"/>
                  </a:lnTo>
                  <a:lnTo>
                    <a:pt x="689" y="1507"/>
                  </a:lnTo>
                  <a:lnTo>
                    <a:pt x="680" y="1515"/>
                  </a:lnTo>
                  <a:lnTo>
                    <a:pt x="671" y="1524"/>
                  </a:lnTo>
                  <a:lnTo>
                    <a:pt x="666" y="1531"/>
                  </a:lnTo>
                  <a:lnTo>
                    <a:pt x="664" y="1532"/>
                  </a:lnTo>
                  <a:lnTo>
                    <a:pt x="662" y="1535"/>
                  </a:lnTo>
                  <a:lnTo>
                    <a:pt x="659" y="1539"/>
                  </a:lnTo>
                  <a:lnTo>
                    <a:pt x="654" y="1544"/>
                  </a:lnTo>
                  <a:lnTo>
                    <a:pt x="649" y="1549"/>
                  </a:lnTo>
                  <a:lnTo>
                    <a:pt x="644" y="1552"/>
                  </a:lnTo>
                  <a:lnTo>
                    <a:pt x="639" y="1555"/>
                  </a:lnTo>
                  <a:lnTo>
                    <a:pt x="633" y="1555"/>
                  </a:lnTo>
                  <a:lnTo>
                    <a:pt x="629" y="1553"/>
                  </a:lnTo>
                  <a:lnTo>
                    <a:pt x="627" y="1547"/>
                  </a:lnTo>
                  <a:lnTo>
                    <a:pt x="624" y="1537"/>
                  </a:lnTo>
                  <a:lnTo>
                    <a:pt x="624" y="1522"/>
                  </a:lnTo>
                  <a:lnTo>
                    <a:pt x="627" y="1501"/>
                  </a:lnTo>
                  <a:lnTo>
                    <a:pt x="632" y="1461"/>
                  </a:lnTo>
                  <a:lnTo>
                    <a:pt x="640" y="1425"/>
                  </a:lnTo>
                  <a:lnTo>
                    <a:pt x="648" y="1395"/>
                  </a:lnTo>
                  <a:lnTo>
                    <a:pt x="659" y="1369"/>
                  </a:lnTo>
                  <a:lnTo>
                    <a:pt x="673" y="1346"/>
                  </a:lnTo>
                  <a:lnTo>
                    <a:pt x="688" y="1327"/>
                  </a:lnTo>
                  <a:lnTo>
                    <a:pt x="708" y="1309"/>
                  </a:lnTo>
                  <a:lnTo>
                    <a:pt x="726" y="1295"/>
                  </a:lnTo>
                  <a:lnTo>
                    <a:pt x="749" y="1281"/>
                  </a:lnTo>
                  <a:lnTo>
                    <a:pt x="775" y="1266"/>
                  </a:lnTo>
                  <a:lnTo>
                    <a:pt x="801" y="1250"/>
                  </a:lnTo>
                  <a:lnTo>
                    <a:pt x="828" y="1234"/>
                  </a:lnTo>
                  <a:lnTo>
                    <a:pt x="853" y="1216"/>
                  </a:lnTo>
                  <a:lnTo>
                    <a:pt x="874" y="1198"/>
                  </a:lnTo>
                  <a:lnTo>
                    <a:pt x="892" y="1179"/>
                  </a:lnTo>
                  <a:lnTo>
                    <a:pt x="899" y="1171"/>
                  </a:lnTo>
                  <a:lnTo>
                    <a:pt x="910" y="1160"/>
                  </a:lnTo>
                  <a:lnTo>
                    <a:pt x="920" y="1146"/>
                  </a:lnTo>
                  <a:lnTo>
                    <a:pt x="928" y="1130"/>
                  </a:lnTo>
                  <a:lnTo>
                    <a:pt x="936" y="1113"/>
                  </a:lnTo>
                  <a:lnTo>
                    <a:pt x="939" y="1096"/>
                  </a:lnTo>
                  <a:lnTo>
                    <a:pt x="938" y="1078"/>
                  </a:lnTo>
                  <a:lnTo>
                    <a:pt x="930" y="1060"/>
                  </a:lnTo>
                  <a:lnTo>
                    <a:pt x="925" y="1056"/>
                  </a:lnTo>
                  <a:lnTo>
                    <a:pt x="919" y="1057"/>
                  </a:lnTo>
                  <a:lnTo>
                    <a:pt x="911" y="1062"/>
                  </a:lnTo>
                  <a:lnTo>
                    <a:pt x="902" y="1069"/>
                  </a:lnTo>
                  <a:lnTo>
                    <a:pt x="893" y="1078"/>
                  </a:lnTo>
                  <a:lnTo>
                    <a:pt x="882" y="1086"/>
                  </a:lnTo>
                  <a:lnTo>
                    <a:pt x="871" y="1094"/>
                  </a:lnTo>
                  <a:lnTo>
                    <a:pt x="860" y="1097"/>
                  </a:lnTo>
                  <a:lnTo>
                    <a:pt x="860" y="1097"/>
                  </a:lnTo>
                  <a:lnTo>
                    <a:pt x="839" y="1102"/>
                  </a:lnTo>
                  <a:lnTo>
                    <a:pt x="816" y="1108"/>
                  </a:lnTo>
                  <a:lnTo>
                    <a:pt x="793" y="1111"/>
                  </a:lnTo>
                  <a:lnTo>
                    <a:pt x="770" y="1113"/>
                  </a:lnTo>
                  <a:lnTo>
                    <a:pt x="750" y="1111"/>
                  </a:lnTo>
                  <a:lnTo>
                    <a:pt x="730" y="1109"/>
                  </a:lnTo>
                  <a:lnTo>
                    <a:pt x="714" y="1109"/>
                  </a:lnTo>
                  <a:lnTo>
                    <a:pt x="699" y="1112"/>
                  </a:lnTo>
                  <a:lnTo>
                    <a:pt x="687" y="1117"/>
                  </a:lnTo>
                  <a:lnTo>
                    <a:pt x="676" y="1121"/>
                  </a:lnTo>
                  <a:lnTo>
                    <a:pt x="668" y="1125"/>
                  </a:lnTo>
                  <a:lnTo>
                    <a:pt x="661" y="1126"/>
                  </a:lnTo>
                  <a:lnTo>
                    <a:pt x="655" y="1125"/>
                  </a:lnTo>
                  <a:lnTo>
                    <a:pt x="649" y="1121"/>
                  </a:lnTo>
                  <a:lnTo>
                    <a:pt x="644" y="1116"/>
                  </a:lnTo>
                  <a:lnTo>
                    <a:pt x="642" y="1107"/>
                  </a:lnTo>
                  <a:lnTo>
                    <a:pt x="643" y="1097"/>
                  </a:lnTo>
                  <a:lnTo>
                    <a:pt x="648" y="1084"/>
                  </a:lnTo>
                  <a:lnTo>
                    <a:pt x="659" y="1071"/>
                  </a:lnTo>
                  <a:lnTo>
                    <a:pt x="680" y="1050"/>
                  </a:lnTo>
                  <a:lnTo>
                    <a:pt x="706" y="1029"/>
                  </a:lnTo>
                  <a:lnTo>
                    <a:pt x="735" y="1006"/>
                  </a:lnTo>
                  <a:lnTo>
                    <a:pt x="767" y="984"/>
                  </a:lnTo>
                  <a:lnTo>
                    <a:pt x="801" y="963"/>
                  </a:lnTo>
                  <a:lnTo>
                    <a:pt x="834" y="942"/>
                  </a:lnTo>
                  <a:lnTo>
                    <a:pt x="867" y="924"/>
                  </a:lnTo>
                  <a:lnTo>
                    <a:pt x="897" y="906"/>
                  </a:lnTo>
                  <a:lnTo>
                    <a:pt x="908" y="902"/>
                  </a:lnTo>
                  <a:lnTo>
                    <a:pt x="923" y="896"/>
                  </a:lnTo>
                  <a:lnTo>
                    <a:pt x="939" y="887"/>
                  </a:lnTo>
                  <a:lnTo>
                    <a:pt x="957" y="877"/>
                  </a:lnTo>
                  <a:lnTo>
                    <a:pt x="959" y="876"/>
                  </a:lnTo>
                  <a:lnTo>
                    <a:pt x="968" y="871"/>
                  </a:lnTo>
                  <a:lnTo>
                    <a:pt x="978" y="862"/>
                  </a:lnTo>
                  <a:lnTo>
                    <a:pt x="990" y="851"/>
                  </a:lnTo>
                  <a:lnTo>
                    <a:pt x="999" y="840"/>
                  </a:lnTo>
                  <a:lnTo>
                    <a:pt x="1003" y="828"/>
                  </a:lnTo>
                  <a:lnTo>
                    <a:pt x="1003" y="816"/>
                  </a:lnTo>
                  <a:lnTo>
                    <a:pt x="999" y="808"/>
                  </a:lnTo>
                  <a:lnTo>
                    <a:pt x="993" y="801"/>
                  </a:lnTo>
                  <a:lnTo>
                    <a:pt x="983" y="798"/>
                  </a:lnTo>
                  <a:lnTo>
                    <a:pt x="969" y="795"/>
                  </a:lnTo>
                  <a:lnTo>
                    <a:pt x="957" y="797"/>
                  </a:lnTo>
                  <a:lnTo>
                    <a:pt x="943" y="801"/>
                  </a:lnTo>
                  <a:lnTo>
                    <a:pt x="927" y="807"/>
                  </a:lnTo>
                  <a:lnTo>
                    <a:pt x="912" y="811"/>
                  </a:lnTo>
                  <a:lnTo>
                    <a:pt x="897" y="812"/>
                  </a:lnTo>
                  <a:lnTo>
                    <a:pt x="883" y="811"/>
                  </a:lnTo>
                  <a:lnTo>
                    <a:pt x="869" y="811"/>
                  </a:lnTo>
                  <a:lnTo>
                    <a:pt x="856" y="811"/>
                  </a:lnTo>
                  <a:lnTo>
                    <a:pt x="843" y="811"/>
                  </a:lnTo>
                  <a:lnTo>
                    <a:pt x="832" y="810"/>
                  </a:lnTo>
                  <a:lnTo>
                    <a:pt x="823" y="808"/>
                  </a:lnTo>
                  <a:lnTo>
                    <a:pt x="818" y="804"/>
                  </a:lnTo>
                  <a:lnTo>
                    <a:pt x="817" y="799"/>
                  </a:lnTo>
                  <a:lnTo>
                    <a:pt x="820" y="790"/>
                  </a:lnTo>
                  <a:lnTo>
                    <a:pt x="832" y="777"/>
                  </a:lnTo>
                  <a:lnTo>
                    <a:pt x="844" y="765"/>
                  </a:lnTo>
                  <a:lnTo>
                    <a:pt x="857" y="756"/>
                  </a:lnTo>
                  <a:lnTo>
                    <a:pt x="867" y="749"/>
                  </a:lnTo>
                  <a:lnTo>
                    <a:pt x="874" y="746"/>
                  </a:lnTo>
                  <a:lnTo>
                    <a:pt x="887" y="739"/>
                  </a:lnTo>
                  <a:lnTo>
                    <a:pt x="902" y="733"/>
                  </a:lnTo>
                  <a:lnTo>
                    <a:pt x="921" y="725"/>
                  </a:lnTo>
                  <a:lnTo>
                    <a:pt x="942" y="716"/>
                  </a:lnTo>
                  <a:lnTo>
                    <a:pt x="959" y="706"/>
                  </a:lnTo>
                  <a:lnTo>
                    <a:pt x="969" y="694"/>
                  </a:lnTo>
                  <a:lnTo>
                    <a:pt x="976" y="682"/>
                  </a:lnTo>
                  <a:lnTo>
                    <a:pt x="979" y="669"/>
                  </a:lnTo>
                  <a:lnTo>
                    <a:pt x="979" y="657"/>
                  </a:lnTo>
                  <a:lnTo>
                    <a:pt x="977" y="647"/>
                  </a:lnTo>
                  <a:lnTo>
                    <a:pt x="972" y="640"/>
                  </a:lnTo>
                  <a:lnTo>
                    <a:pt x="965" y="637"/>
                  </a:lnTo>
                  <a:lnTo>
                    <a:pt x="957" y="637"/>
                  </a:lnTo>
                  <a:lnTo>
                    <a:pt x="949" y="637"/>
                  </a:lnTo>
                  <a:lnTo>
                    <a:pt x="939" y="638"/>
                  </a:lnTo>
                  <a:lnTo>
                    <a:pt x="929" y="639"/>
                  </a:lnTo>
                  <a:lnTo>
                    <a:pt x="920" y="639"/>
                  </a:lnTo>
                  <a:lnTo>
                    <a:pt x="911" y="639"/>
                  </a:lnTo>
                  <a:lnTo>
                    <a:pt x="903" y="639"/>
                  </a:lnTo>
                  <a:lnTo>
                    <a:pt x="897" y="637"/>
                  </a:lnTo>
                  <a:lnTo>
                    <a:pt x="894" y="632"/>
                  </a:lnTo>
                  <a:lnTo>
                    <a:pt x="893" y="627"/>
                  </a:lnTo>
                  <a:lnTo>
                    <a:pt x="896" y="619"/>
                  </a:lnTo>
                  <a:lnTo>
                    <a:pt x="901" y="609"/>
                  </a:lnTo>
                  <a:lnTo>
                    <a:pt x="912" y="595"/>
                  </a:lnTo>
                  <a:lnTo>
                    <a:pt x="914" y="594"/>
                  </a:lnTo>
                  <a:lnTo>
                    <a:pt x="919" y="590"/>
                  </a:lnTo>
                  <a:lnTo>
                    <a:pt x="925" y="585"/>
                  </a:lnTo>
                  <a:lnTo>
                    <a:pt x="934" y="577"/>
                  </a:lnTo>
                  <a:lnTo>
                    <a:pt x="943" y="568"/>
                  </a:lnTo>
                  <a:lnTo>
                    <a:pt x="954" y="561"/>
                  </a:lnTo>
                  <a:lnTo>
                    <a:pt x="966" y="552"/>
                  </a:lnTo>
                  <a:lnTo>
                    <a:pt x="986" y="542"/>
                  </a:lnTo>
                  <a:lnTo>
                    <a:pt x="1005" y="535"/>
                  </a:lnTo>
                  <a:lnTo>
                    <a:pt x="1026" y="528"/>
                  </a:lnTo>
                  <a:lnTo>
                    <a:pt x="1030" y="526"/>
                  </a:lnTo>
                  <a:lnTo>
                    <a:pt x="1034" y="523"/>
                  </a:lnTo>
                  <a:lnTo>
                    <a:pt x="1040" y="518"/>
                  </a:lnTo>
                  <a:lnTo>
                    <a:pt x="1043" y="514"/>
                  </a:lnTo>
                  <a:lnTo>
                    <a:pt x="1044" y="509"/>
                  </a:lnTo>
                  <a:lnTo>
                    <a:pt x="1042" y="504"/>
                  </a:lnTo>
                  <a:lnTo>
                    <a:pt x="1038" y="499"/>
                  </a:lnTo>
                  <a:lnTo>
                    <a:pt x="1028" y="496"/>
                  </a:lnTo>
                  <a:lnTo>
                    <a:pt x="1013" y="492"/>
                  </a:lnTo>
                  <a:lnTo>
                    <a:pt x="991" y="490"/>
                  </a:lnTo>
                  <a:lnTo>
                    <a:pt x="990" y="490"/>
                  </a:lnTo>
                  <a:lnTo>
                    <a:pt x="985" y="490"/>
                  </a:lnTo>
                  <a:lnTo>
                    <a:pt x="978" y="490"/>
                  </a:lnTo>
                  <a:lnTo>
                    <a:pt x="969" y="488"/>
                  </a:lnTo>
                  <a:lnTo>
                    <a:pt x="963" y="486"/>
                  </a:lnTo>
                  <a:lnTo>
                    <a:pt x="956" y="483"/>
                  </a:lnTo>
                  <a:lnTo>
                    <a:pt x="954" y="478"/>
                  </a:lnTo>
                  <a:lnTo>
                    <a:pt x="955" y="472"/>
                  </a:lnTo>
                  <a:lnTo>
                    <a:pt x="960" y="465"/>
                  </a:lnTo>
                  <a:lnTo>
                    <a:pt x="967" y="458"/>
                  </a:lnTo>
                  <a:lnTo>
                    <a:pt x="976" y="450"/>
                  </a:lnTo>
                  <a:lnTo>
                    <a:pt x="986" y="444"/>
                  </a:lnTo>
                  <a:lnTo>
                    <a:pt x="993" y="438"/>
                  </a:lnTo>
                  <a:lnTo>
                    <a:pt x="1000" y="434"/>
                  </a:lnTo>
                  <a:lnTo>
                    <a:pt x="1002" y="433"/>
                  </a:lnTo>
                  <a:lnTo>
                    <a:pt x="1004" y="432"/>
                  </a:lnTo>
                  <a:lnTo>
                    <a:pt x="1008" y="428"/>
                  </a:lnTo>
                  <a:lnTo>
                    <a:pt x="1015" y="423"/>
                  </a:lnTo>
                  <a:lnTo>
                    <a:pt x="1023" y="418"/>
                  </a:lnTo>
                  <a:lnTo>
                    <a:pt x="1032" y="411"/>
                  </a:lnTo>
                  <a:lnTo>
                    <a:pt x="1040" y="405"/>
                  </a:lnTo>
                  <a:lnTo>
                    <a:pt x="1047" y="398"/>
                  </a:lnTo>
                  <a:lnTo>
                    <a:pt x="1058" y="387"/>
                  </a:lnTo>
                  <a:lnTo>
                    <a:pt x="1066" y="376"/>
                  </a:lnTo>
                  <a:lnTo>
                    <a:pt x="1068" y="367"/>
                  </a:lnTo>
                  <a:lnTo>
                    <a:pt x="1063" y="359"/>
                  </a:lnTo>
                  <a:lnTo>
                    <a:pt x="1055" y="350"/>
                  </a:lnTo>
                  <a:lnTo>
                    <a:pt x="1043" y="342"/>
                  </a:lnTo>
                  <a:lnTo>
                    <a:pt x="1031" y="332"/>
                  </a:lnTo>
                  <a:lnTo>
                    <a:pt x="1021" y="322"/>
                  </a:lnTo>
                  <a:lnTo>
                    <a:pt x="1018" y="316"/>
                  </a:lnTo>
                  <a:lnTo>
                    <a:pt x="1017" y="311"/>
                  </a:lnTo>
                  <a:lnTo>
                    <a:pt x="1019" y="308"/>
                  </a:lnTo>
                  <a:lnTo>
                    <a:pt x="1022" y="306"/>
                  </a:lnTo>
                  <a:lnTo>
                    <a:pt x="1026" y="305"/>
                  </a:lnTo>
                  <a:lnTo>
                    <a:pt x="1030" y="304"/>
                  </a:lnTo>
                  <a:lnTo>
                    <a:pt x="1036" y="304"/>
                  </a:lnTo>
                  <a:lnTo>
                    <a:pt x="1048" y="302"/>
                  </a:lnTo>
                  <a:lnTo>
                    <a:pt x="1059" y="295"/>
                  </a:lnTo>
                  <a:lnTo>
                    <a:pt x="1068" y="284"/>
                  </a:lnTo>
                  <a:lnTo>
                    <a:pt x="1075" y="268"/>
                  </a:lnTo>
                  <a:lnTo>
                    <a:pt x="1083" y="248"/>
                  </a:lnTo>
                  <a:lnTo>
                    <a:pt x="1089" y="220"/>
                  </a:lnTo>
                  <a:lnTo>
                    <a:pt x="1098" y="187"/>
                  </a:lnTo>
                  <a:lnTo>
                    <a:pt x="1100" y="174"/>
                  </a:lnTo>
                  <a:lnTo>
                    <a:pt x="1102" y="165"/>
                  </a:lnTo>
                  <a:lnTo>
                    <a:pt x="1105" y="160"/>
                  </a:lnTo>
                  <a:lnTo>
                    <a:pt x="1108" y="158"/>
                  </a:lnTo>
                  <a:lnTo>
                    <a:pt x="1112" y="156"/>
                  </a:lnTo>
                  <a:lnTo>
                    <a:pt x="1112" y="156"/>
                  </a:lnTo>
                  <a:lnTo>
                    <a:pt x="1114" y="156"/>
                  </a:lnTo>
                  <a:lnTo>
                    <a:pt x="1114" y="160"/>
                  </a:lnTo>
                  <a:lnTo>
                    <a:pt x="1116" y="169"/>
                  </a:lnTo>
                  <a:lnTo>
                    <a:pt x="1120" y="184"/>
                  </a:lnTo>
                  <a:lnTo>
                    <a:pt x="1123" y="202"/>
                  </a:lnTo>
                  <a:lnTo>
                    <a:pt x="1128" y="224"/>
                  </a:lnTo>
                  <a:lnTo>
                    <a:pt x="1134" y="246"/>
                  </a:lnTo>
                  <a:lnTo>
                    <a:pt x="1141" y="264"/>
                  </a:lnTo>
                  <a:lnTo>
                    <a:pt x="1151" y="276"/>
                  </a:lnTo>
                  <a:lnTo>
                    <a:pt x="1162" y="282"/>
                  </a:lnTo>
                  <a:lnTo>
                    <a:pt x="1175" y="284"/>
                  </a:lnTo>
                  <a:lnTo>
                    <a:pt x="1180" y="284"/>
                  </a:lnTo>
                  <a:lnTo>
                    <a:pt x="1185" y="285"/>
                  </a:lnTo>
                  <a:lnTo>
                    <a:pt x="1188" y="287"/>
                  </a:lnTo>
                  <a:lnTo>
                    <a:pt x="1191" y="289"/>
                  </a:lnTo>
                  <a:lnTo>
                    <a:pt x="1193" y="292"/>
                  </a:lnTo>
                  <a:lnTo>
                    <a:pt x="1193" y="296"/>
                  </a:lnTo>
                  <a:lnTo>
                    <a:pt x="1189" y="303"/>
                  </a:lnTo>
                  <a:lnTo>
                    <a:pt x="1182" y="309"/>
                  </a:lnTo>
                  <a:lnTo>
                    <a:pt x="1175" y="317"/>
                  </a:lnTo>
                  <a:lnTo>
                    <a:pt x="1167" y="323"/>
                  </a:lnTo>
                  <a:lnTo>
                    <a:pt x="1161" y="331"/>
                  </a:lnTo>
                  <a:lnTo>
                    <a:pt x="1158" y="337"/>
                  </a:lnTo>
                  <a:lnTo>
                    <a:pt x="1156" y="348"/>
                  </a:lnTo>
                  <a:lnTo>
                    <a:pt x="1161" y="358"/>
                  </a:lnTo>
                  <a:lnTo>
                    <a:pt x="1167" y="365"/>
                  </a:lnTo>
                  <a:lnTo>
                    <a:pt x="1178" y="370"/>
                  </a:lnTo>
                  <a:lnTo>
                    <a:pt x="1190" y="373"/>
                  </a:lnTo>
                  <a:lnTo>
                    <a:pt x="1202" y="374"/>
                  </a:lnTo>
                  <a:lnTo>
                    <a:pt x="1214" y="376"/>
                  </a:lnTo>
                  <a:lnTo>
                    <a:pt x="1220" y="380"/>
                  </a:lnTo>
                  <a:lnTo>
                    <a:pt x="1223" y="385"/>
                  </a:lnTo>
                  <a:lnTo>
                    <a:pt x="1221" y="392"/>
                  </a:lnTo>
                  <a:lnTo>
                    <a:pt x="1217" y="399"/>
                  </a:lnTo>
                  <a:lnTo>
                    <a:pt x="1208" y="408"/>
                  </a:lnTo>
                  <a:lnTo>
                    <a:pt x="1198" y="418"/>
                  </a:lnTo>
                  <a:lnTo>
                    <a:pt x="1185" y="428"/>
                  </a:lnTo>
                  <a:lnTo>
                    <a:pt x="1177" y="436"/>
                  </a:lnTo>
                  <a:lnTo>
                    <a:pt x="1176" y="446"/>
                  </a:lnTo>
                  <a:lnTo>
                    <a:pt x="1178" y="457"/>
                  </a:lnTo>
                  <a:lnTo>
                    <a:pt x="1186" y="466"/>
                  </a:lnTo>
                  <a:lnTo>
                    <a:pt x="1194" y="477"/>
                  </a:lnTo>
                  <a:lnTo>
                    <a:pt x="1205" y="487"/>
                  </a:lnTo>
                  <a:lnTo>
                    <a:pt x="1216" y="497"/>
                  </a:lnTo>
                  <a:lnTo>
                    <a:pt x="1227" y="504"/>
                  </a:lnTo>
                  <a:lnTo>
                    <a:pt x="1235" y="511"/>
                  </a:lnTo>
                  <a:lnTo>
                    <a:pt x="1242" y="514"/>
                  </a:lnTo>
                  <a:lnTo>
                    <a:pt x="1244" y="516"/>
                  </a:lnTo>
                  <a:lnTo>
                    <a:pt x="1258" y="527"/>
                  </a:lnTo>
                  <a:lnTo>
                    <a:pt x="1267" y="538"/>
                  </a:lnTo>
                  <a:lnTo>
                    <a:pt x="1271" y="547"/>
                  </a:lnTo>
                  <a:lnTo>
                    <a:pt x="1272" y="553"/>
                  </a:lnTo>
                  <a:lnTo>
                    <a:pt x="1271" y="560"/>
                  </a:lnTo>
                  <a:lnTo>
                    <a:pt x="1268" y="564"/>
                  </a:lnTo>
                  <a:lnTo>
                    <a:pt x="1262" y="567"/>
                  </a:lnTo>
                  <a:lnTo>
                    <a:pt x="1257" y="570"/>
                  </a:lnTo>
                  <a:lnTo>
                    <a:pt x="1253" y="574"/>
                  </a:lnTo>
                  <a:lnTo>
                    <a:pt x="1248" y="575"/>
                  </a:lnTo>
                  <a:lnTo>
                    <a:pt x="1243" y="578"/>
                  </a:lnTo>
                  <a:lnTo>
                    <a:pt x="1235" y="583"/>
                  </a:lnTo>
                  <a:lnTo>
                    <a:pt x="1229" y="588"/>
                  </a:lnTo>
                  <a:lnTo>
                    <a:pt x="1225" y="594"/>
                  </a:lnTo>
                  <a:lnTo>
                    <a:pt x="1223" y="601"/>
                  </a:lnTo>
                  <a:lnTo>
                    <a:pt x="1228" y="606"/>
                  </a:lnTo>
                  <a:lnTo>
                    <a:pt x="1238" y="612"/>
                  </a:lnTo>
                  <a:lnTo>
                    <a:pt x="1249" y="618"/>
                  </a:lnTo>
                  <a:lnTo>
                    <a:pt x="1262" y="626"/>
                  </a:lnTo>
                  <a:lnTo>
                    <a:pt x="1274" y="634"/>
                  </a:lnTo>
                  <a:lnTo>
                    <a:pt x="1286" y="644"/>
                  </a:lnTo>
                  <a:lnTo>
                    <a:pt x="1297" y="653"/>
                  </a:lnTo>
                  <a:lnTo>
                    <a:pt x="1305" y="660"/>
                  </a:lnTo>
                  <a:lnTo>
                    <a:pt x="1310" y="665"/>
                  </a:lnTo>
                  <a:lnTo>
                    <a:pt x="1312" y="667"/>
                  </a:lnTo>
                  <a:lnTo>
                    <a:pt x="1323" y="680"/>
                  </a:lnTo>
                  <a:lnTo>
                    <a:pt x="1329" y="690"/>
                  </a:lnTo>
                  <a:lnTo>
                    <a:pt x="1332" y="697"/>
                  </a:lnTo>
                  <a:lnTo>
                    <a:pt x="1331" y="704"/>
                  </a:lnTo>
                  <a:lnTo>
                    <a:pt x="1327" y="707"/>
                  </a:lnTo>
                  <a:lnTo>
                    <a:pt x="1321" y="709"/>
                  </a:lnTo>
                  <a:lnTo>
                    <a:pt x="1313" y="710"/>
                  </a:lnTo>
                  <a:lnTo>
                    <a:pt x="1305" y="710"/>
                  </a:lnTo>
                  <a:lnTo>
                    <a:pt x="1295" y="709"/>
                  </a:lnTo>
                  <a:lnTo>
                    <a:pt x="1285" y="709"/>
                  </a:lnTo>
                  <a:lnTo>
                    <a:pt x="1275" y="708"/>
                  </a:lnTo>
                  <a:lnTo>
                    <a:pt x="1267" y="707"/>
                  </a:lnTo>
                  <a:lnTo>
                    <a:pt x="1259" y="708"/>
                  </a:lnTo>
                  <a:lnTo>
                    <a:pt x="1253" y="710"/>
                  </a:lnTo>
                  <a:lnTo>
                    <a:pt x="1247" y="718"/>
                  </a:lnTo>
                  <a:lnTo>
                    <a:pt x="1245" y="728"/>
                  </a:lnTo>
                  <a:lnTo>
                    <a:pt x="1245" y="739"/>
                  </a:lnTo>
                  <a:lnTo>
                    <a:pt x="1248" y="752"/>
                  </a:lnTo>
                  <a:lnTo>
                    <a:pt x="1255" y="765"/>
                  </a:lnTo>
                  <a:lnTo>
                    <a:pt x="1266" y="776"/>
                  </a:lnTo>
                  <a:lnTo>
                    <a:pt x="1282" y="786"/>
                  </a:lnTo>
                  <a:lnTo>
                    <a:pt x="1308" y="797"/>
                  </a:lnTo>
                  <a:lnTo>
                    <a:pt x="1328" y="807"/>
                  </a:lnTo>
                  <a:lnTo>
                    <a:pt x="1345" y="814"/>
                  </a:lnTo>
                  <a:lnTo>
                    <a:pt x="1359" y="821"/>
                  </a:lnTo>
                  <a:lnTo>
                    <a:pt x="1371" y="826"/>
                  </a:lnTo>
                  <a:lnTo>
                    <a:pt x="1380" y="832"/>
                  </a:lnTo>
                  <a:lnTo>
                    <a:pt x="1390" y="838"/>
                  </a:lnTo>
                  <a:lnTo>
                    <a:pt x="1400" y="845"/>
                  </a:lnTo>
                  <a:lnTo>
                    <a:pt x="1415" y="858"/>
                  </a:lnTo>
                  <a:lnTo>
                    <a:pt x="1422" y="870"/>
                  </a:lnTo>
                  <a:lnTo>
                    <a:pt x="1426" y="880"/>
                  </a:lnTo>
                  <a:lnTo>
                    <a:pt x="1421" y="890"/>
                  </a:lnTo>
                  <a:lnTo>
                    <a:pt x="1414" y="897"/>
                  </a:lnTo>
                  <a:lnTo>
                    <a:pt x="1400" y="901"/>
                  </a:lnTo>
                  <a:lnTo>
                    <a:pt x="1382" y="902"/>
                  </a:lnTo>
                  <a:lnTo>
                    <a:pt x="1361" y="900"/>
                  </a:lnTo>
                  <a:lnTo>
                    <a:pt x="1358" y="899"/>
                  </a:lnTo>
                  <a:lnTo>
                    <a:pt x="1350" y="898"/>
                  </a:lnTo>
                  <a:lnTo>
                    <a:pt x="1338" y="896"/>
                  </a:lnTo>
                  <a:lnTo>
                    <a:pt x="1324" y="894"/>
                  </a:lnTo>
                  <a:lnTo>
                    <a:pt x="1309" y="894"/>
                  </a:lnTo>
                  <a:lnTo>
                    <a:pt x="1294" y="896"/>
                  </a:lnTo>
                  <a:lnTo>
                    <a:pt x="1272" y="901"/>
                  </a:lnTo>
                  <a:lnTo>
                    <a:pt x="1257" y="906"/>
                  </a:lnTo>
                  <a:lnTo>
                    <a:pt x="1255" y="910"/>
                  </a:lnTo>
                  <a:lnTo>
                    <a:pt x="1254" y="914"/>
                  </a:lnTo>
                  <a:lnTo>
                    <a:pt x="1255" y="918"/>
                  </a:lnTo>
                  <a:lnTo>
                    <a:pt x="1257" y="925"/>
                  </a:lnTo>
                  <a:lnTo>
                    <a:pt x="1262" y="931"/>
                  </a:lnTo>
                  <a:lnTo>
                    <a:pt x="1271" y="939"/>
                  </a:lnTo>
                  <a:lnTo>
                    <a:pt x="1284" y="948"/>
                  </a:lnTo>
                  <a:lnTo>
                    <a:pt x="1303" y="955"/>
                  </a:lnTo>
                  <a:lnTo>
                    <a:pt x="1328" y="964"/>
                  </a:lnTo>
                  <a:lnTo>
                    <a:pt x="1354" y="974"/>
                  </a:lnTo>
                  <a:lnTo>
                    <a:pt x="1381" y="987"/>
                  </a:lnTo>
                  <a:lnTo>
                    <a:pt x="1409" y="1003"/>
                  </a:lnTo>
                  <a:lnTo>
                    <a:pt x="1438" y="1021"/>
                  </a:lnTo>
                  <a:lnTo>
                    <a:pt x="1466" y="1042"/>
                  </a:lnTo>
                  <a:lnTo>
                    <a:pt x="2167" y="1041"/>
                  </a:lnTo>
                  <a:lnTo>
                    <a:pt x="2167" y="480"/>
                  </a:lnTo>
                  <a:lnTo>
                    <a:pt x="1733" y="61"/>
                  </a:lnTo>
                  <a:lnTo>
                    <a:pt x="495" y="61"/>
                  </a:lnTo>
                  <a:close/>
                  <a:moveTo>
                    <a:pt x="471" y="0"/>
                  </a:moveTo>
                  <a:lnTo>
                    <a:pt x="1757" y="0"/>
                  </a:lnTo>
                  <a:lnTo>
                    <a:pt x="2228" y="456"/>
                  </a:lnTo>
                  <a:lnTo>
                    <a:pt x="2228" y="1101"/>
                  </a:lnTo>
                  <a:lnTo>
                    <a:pt x="1533" y="1101"/>
                  </a:lnTo>
                  <a:lnTo>
                    <a:pt x="1552" y="1124"/>
                  </a:lnTo>
                  <a:lnTo>
                    <a:pt x="1567" y="1144"/>
                  </a:lnTo>
                  <a:lnTo>
                    <a:pt x="1577" y="1158"/>
                  </a:lnTo>
                  <a:lnTo>
                    <a:pt x="1581" y="1169"/>
                  </a:lnTo>
                  <a:lnTo>
                    <a:pt x="1582" y="1178"/>
                  </a:lnTo>
                  <a:lnTo>
                    <a:pt x="1579" y="1187"/>
                  </a:lnTo>
                  <a:lnTo>
                    <a:pt x="1575" y="1192"/>
                  </a:lnTo>
                  <a:lnTo>
                    <a:pt x="1569" y="1196"/>
                  </a:lnTo>
                  <a:lnTo>
                    <a:pt x="1563" y="1197"/>
                  </a:lnTo>
                  <a:lnTo>
                    <a:pt x="1556" y="1196"/>
                  </a:lnTo>
                  <a:lnTo>
                    <a:pt x="1555" y="1195"/>
                  </a:lnTo>
                  <a:lnTo>
                    <a:pt x="1550" y="1192"/>
                  </a:lnTo>
                  <a:lnTo>
                    <a:pt x="1545" y="1190"/>
                  </a:lnTo>
                  <a:lnTo>
                    <a:pt x="1538" y="1187"/>
                  </a:lnTo>
                  <a:lnTo>
                    <a:pt x="1532" y="1186"/>
                  </a:lnTo>
                  <a:lnTo>
                    <a:pt x="1522" y="1185"/>
                  </a:lnTo>
                  <a:lnTo>
                    <a:pt x="1511" y="1184"/>
                  </a:lnTo>
                  <a:lnTo>
                    <a:pt x="1502" y="1183"/>
                  </a:lnTo>
                  <a:lnTo>
                    <a:pt x="1497" y="1182"/>
                  </a:lnTo>
                  <a:lnTo>
                    <a:pt x="1478" y="1182"/>
                  </a:lnTo>
                  <a:lnTo>
                    <a:pt x="1453" y="1179"/>
                  </a:lnTo>
                  <a:lnTo>
                    <a:pt x="1422" y="1176"/>
                  </a:lnTo>
                  <a:lnTo>
                    <a:pt x="1391" y="1171"/>
                  </a:lnTo>
                  <a:lnTo>
                    <a:pt x="1359" y="1163"/>
                  </a:lnTo>
                  <a:lnTo>
                    <a:pt x="1328" y="1153"/>
                  </a:lnTo>
                  <a:lnTo>
                    <a:pt x="1300" y="1140"/>
                  </a:lnTo>
                  <a:lnTo>
                    <a:pt x="1291" y="1137"/>
                  </a:lnTo>
                  <a:lnTo>
                    <a:pt x="1284" y="1138"/>
                  </a:lnTo>
                  <a:lnTo>
                    <a:pt x="1281" y="1144"/>
                  </a:lnTo>
                  <a:lnTo>
                    <a:pt x="1279" y="1152"/>
                  </a:lnTo>
                  <a:lnTo>
                    <a:pt x="1279" y="1162"/>
                  </a:lnTo>
                  <a:lnTo>
                    <a:pt x="1281" y="1174"/>
                  </a:lnTo>
                  <a:lnTo>
                    <a:pt x="1284" y="1185"/>
                  </a:lnTo>
                  <a:lnTo>
                    <a:pt x="1289" y="1195"/>
                  </a:lnTo>
                  <a:lnTo>
                    <a:pt x="1298" y="1209"/>
                  </a:lnTo>
                  <a:lnTo>
                    <a:pt x="1309" y="1224"/>
                  </a:lnTo>
                  <a:lnTo>
                    <a:pt x="1323" y="1240"/>
                  </a:lnTo>
                  <a:lnTo>
                    <a:pt x="1339" y="1259"/>
                  </a:lnTo>
                  <a:lnTo>
                    <a:pt x="1351" y="1270"/>
                  </a:lnTo>
                  <a:lnTo>
                    <a:pt x="1365" y="1281"/>
                  </a:lnTo>
                  <a:lnTo>
                    <a:pt x="1382" y="1295"/>
                  </a:lnTo>
                  <a:lnTo>
                    <a:pt x="1401" y="1307"/>
                  </a:lnTo>
                  <a:lnTo>
                    <a:pt x="1401" y="1307"/>
                  </a:lnTo>
                  <a:lnTo>
                    <a:pt x="1434" y="1328"/>
                  </a:lnTo>
                  <a:lnTo>
                    <a:pt x="1466" y="1346"/>
                  </a:lnTo>
                  <a:lnTo>
                    <a:pt x="1495" y="1365"/>
                  </a:lnTo>
                  <a:lnTo>
                    <a:pt x="1822" y="1365"/>
                  </a:lnTo>
                  <a:lnTo>
                    <a:pt x="2228" y="1771"/>
                  </a:lnTo>
                  <a:lnTo>
                    <a:pt x="2228" y="2977"/>
                  </a:lnTo>
                  <a:lnTo>
                    <a:pt x="1757" y="3432"/>
                  </a:lnTo>
                  <a:lnTo>
                    <a:pt x="471" y="3432"/>
                  </a:lnTo>
                  <a:lnTo>
                    <a:pt x="0" y="2977"/>
                  </a:lnTo>
                  <a:lnTo>
                    <a:pt x="0" y="2392"/>
                  </a:lnTo>
                  <a:lnTo>
                    <a:pt x="631" y="2392"/>
                  </a:lnTo>
                  <a:lnTo>
                    <a:pt x="631" y="2392"/>
                  </a:lnTo>
                  <a:lnTo>
                    <a:pt x="693" y="2392"/>
                  </a:lnTo>
                  <a:lnTo>
                    <a:pt x="680" y="2379"/>
                  </a:lnTo>
                  <a:lnTo>
                    <a:pt x="661" y="2366"/>
                  </a:lnTo>
                  <a:lnTo>
                    <a:pt x="661" y="2365"/>
                  </a:lnTo>
                  <a:lnTo>
                    <a:pt x="659" y="2363"/>
                  </a:lnTo>
                  <a:lnTo>
                    <a:pt x="656" y="2360"/>
                  </a:lnTo>
                  <a:lnTo>
                    <a:pt x="653" y="2354"/>
                  </a:lnTo>
                  <a:lnTo>
                    <a:pt x="650" y="2349"/>
                  </a:lnTo>
                  <a:lnTo>
                    <a:pt x="650" y="2343"/>
                  </a:lnTo>
                  <a:lnTo>
                    <a:pt x="650" y="2337"/>
                  </a:lnTo>
                  <a:lnTo>
                    <a:pt x="655" y="2330"/>
                  </a:lnTo>
                  <a:lnTo>
                    <a:pt x="661" y="2324"/>
                  </a:lnTo>
                  <a:lnTo>
                    <a:pt x="672" y="2318"/>
                  </a:lnTo>
                  <a:lnTo>
                    <a:pt x="687" y="2312"/>
                  </a:lnTo>
                  <a:lnTo>
                    <a:pt x="708" y="2308"/>
                  </a:lnTo>
                  <a:lnTo>
                    <a:pt x="734" y="2303"/>
                  </a:lnTo>
                  <a:lnTo>
                    <a:pt x="759" y="2299"/>
                  </a:lnTo>
                  <a:lnTo>
                    <a:pt x="781" y="2290"/>
                  </a:lnTo>
                  <a:lnTo>
                    <a:pt x="804" y="2279"/>
                  </a:lnTo>
                  <a:lnTo>
                    <a:pt x="825" y="2266"/>
                  </a:lnTo>
                  <a:lnTo>
                    <a:pt x="843" y="2249"/>
                  </a:lnTo>
                  <a:lnTo>
                    <a:pt x="859" y="2229"/>
                  </a:lnTo>
                  <a:lnTo>
                    <a:pt x="870" y="2208"/>
                  </a:lnTo>
                  <a:lnTo>
                    <a:pt x="870" y="2195"/>
                  </a:lnTo>
                  <a:lnTo>
                    <a:pt x="865" y="2185"/>
                  </a:lnTo>
                  <a:lnTo>
                    <a:pt x="857" y="2177"/>
                  </a:lnTo>
                  <a:lnTo>
                    <a:pt x="847" y="2172"/>
                  </a:lnTo>
                  <a:lnTo>
                    <a:pt x="835" y="2169"/>
                  </a:lnTo>
                  <a:lnTo>
                    <a:pt x="823" y="2168"/>
                  </a:lnTo>
                  <a:lnTo>
                    <a:pt x="813" y="2170"/>
                  </a:lnTo>
                  <a:lnTo>
                    <a:pt x="802" y="2175"/>
                  </a:lnTo>
                  <a:lnTo>
                    <a:pt x="788" y="2183"/>
                  </a:lnTo>
                  <a:lnTo>
                    <a:pt x="769" y="2192"/>
                  </a:lnTo>
                  <a:lnTo>
                    <a:pt x="750" y="2199"/>
                  </a:lnTo>
                  <a:lnTo>
                    <a:pt x="730" y="2206"/>
                  </a:lnTo>
                  <a:lnTo>
                    <a:pt x="711" y="2211"/>
                  </a:lnTo>
                  <a:lnTo>
                    <a:pt x="695" y="2214"/>
                  </a:lnTo>
                  <a:lnTo>
                    <a:pt x="670" y="2218"/>
                  </a:lnTo>
                  <a:lnTo>
                    <a:pt x="652" y="2219"/>
                  </a:lnTo>
                  <a:lnTo>
                    <a:pt x="637" y="2220"/>
                  </a:lnTo>
                  <a:lnTo>
                    <a:pt x="628" y="2220"/>
                  </a:lnTo>
                  <a:lnTo>
                    <a:pt x="621" y="2218"/>
                  </a:lnTo>
                  <a:lnTo>
                    <a:pt x="618" y="2214"/>
                  </a:lnTo>
                  <a:lnTo>
                    <a:pt x="617" y="2210"/>
                  </a:lnTo>
                  <a:lnTo>
                    <a:pt x="618" y="2205"/>
                  </a:lnTo>
                  <a:lnTo>
                    <a:pt x="621" y="2198"/>
                  </a:lnTo>
                  <a:lnTo>
                    <a:pt x="623" y="2189"/>
                  </a:lnTo>
                  <a:lnTo>
                    <a:pt x="629" y="2177"/>
                  </a:lnTo>
                  <a:lnTo>
                    <a:pt x="636" y="2161"/>
                  </a:lnTo>
                  <a:lnTo>
                    <a:pt x="648" y="2143"/>
                  </a:lnTo>
                  <a:lnTo>
                    <a:pt x="667" y="2123"/>
                  </a:lnTo>
                  <a:lnTo>
                    <a:pt x="405" y="2123"/>
                  </a:lnTo>
                  <a:lnTo>
                    <a:pt x="0" y="1717"/>
                  </a:lnTo>
                  <a:lnTo>
                    <a:pt x="0" y="454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3" name="Freeform 77"/>
            <p:cNvSpPr>
              <a:spLocks/>
            </p:cNvSpPr>
            <p:nvPr/>
          </p:nvSpPr>
          <p:spPr bwMode="auto">
            <a:xfrm>
              <a:off x="5311" y="299"/>
              <a:ext cx="160" cy="325"/>
            </a:xfrm>
            <a:custGeom>
              <a:avLst/>
              <a:gdLst>
                <a:gd name="T0" fmla="*/ 526 w 960"/>
                <a:gd name="T1" fmla="*/ 1947 h 1947"/>
                <a:gd name="T2" fmla="*/ 281 w 960"/>
                <a:gd name="T3" fmla="*/ 1916 h 1947"/>
                <a:gd name="T4" fmla="*/ 175 w 960"/>
                <a:gd name="T5" fmla="*/ 1833 h 1947"/>
                <a:gd name="T6" fmla="*/ 101 w 960"/>
                <a:gd name="T7" fmla="*/ 1783 h 1947"/>
                <a:gd name="T8" fmla="*/ 22 w 960"/>
                <a:gd name="T9" fmla="*/ 1684 h 1947"/>
                <a:gd name="T10" fmla="*/ 1 w 960"/>
                <a:gd name="T11" fmla="*/ 1268 h 1947"/>
                <a:gd name="T12" fmla="*/ 3 w 960"/>
                <a:gd name="T13" fmla="*/ 1244 h 1947"/>
                <a:gd name="T14" fmla="*/ 33 w 960"/>
                <a:gd name="T15" fmla="*/ 1237 h 1947"/>
                <a:gd name="T16" fmla="*/ 121 w 960"/>
                <a:gd name="T17" fmla="*/ 1276 h 1947"/>
                <a:gd name="T18" fmla="*/ 265 w 960"/>
                <a:gd name="T19" fmla="*/ 1280 h 1947"/>
                <a:gd name="T20" fmla="*/ 402 w 960"/>
                <a:gd name="T21" fmla="*/ 1355 h 1947"/>
                <a:gd name="T22" fmla="*/ 457 w 960"/>
                <a:gd name="T23" fmla="*/ 1389 h 1947"/>
                <a:gd name="T24" fmla="*/ 497 w 960"/>
                <a:gd name="T25" fmla="*/ 1399 h 1947"/>
                <a:gd name="T26" fmla="*/ 508 w 960"/>
                <a:gd name="T27" fmla="*/ 1356 h 1947"/>
                <a:gd name="T28" fmla="*/ 466 w 960"/>
                <a:gd name="T29" fmla="*/ 1217 h 1947"/>
                <a:gd name="T30" fmla="*/ 391 w 960"/>
                <a:gd name="T31" fmla="*/ 1137 h 1947"/>
                <a:gd name="T32" fmla="*/ 337 w 960"/>
                <a:gd name="T33" fmla="*/ 1097 h 1947"/>
                <a:gd name="T34" fmla="*/ 342 w 960"/>
                <a:gd name="T35" fmla="*/ 1048 h 1947"/>
                <a:gd name="T36" fmla="*/ 368 w 960"/>
                <a:gd name="T37" fmla="*/ 1008 h 1947"/>
                <a:gd name="T38" fmla="*/ 345 w 960"/>
                <a:gd name="T39" fmla="*/ 964 h 1947"/>
                <a:gd name="T40" fmla="*/ 236 w 960"/>
                <a:gd name="T41" fmla="*/ 937 h 1947"/>
                <a:gd name="T42" fmla="*/ 147 w 960"/>
                <a:gd name="T43" fmla="*/ 853 h 1947"/>
                <a:gd name="T44" fmla="*/ 182 w 960"/>
                <a:gd name="T45" fmla="*/ 814 h 1947"/>
                <a:gd name="T46" fmla="*/ 248 w 960"/>
                <a:gd name="T47" fmla="*/ 837 h 1947"/>
                <a:gd name="T48" fmla="*/ 347 w 960"/>
                <a:gd name="T49" fmla="*/ 863 h 1947"/>
                <a:gd name="T50" fmla="*/ 399 w 960"/>
                <a:gd name="T51" fmla="*/ 860 h 1947"/>
                <a:gd name="T52" fmla="*/ 391 w 960"/>
                <a:gd name="T53" fmla="*/ 826 h 1947"/>
                <a:gd name="T54" fmla="*/ 337 w 960"/>
                <a:gd name="T55" fmla="*/ 758 h 1947"/>
                <a:gd name="T56" fmla="*/ 220 w 960"/>
                <a:gd name="T57" fmla="*/ 700 h 1947"/>
                <a:gd name="T58" fmla="*/ 167 w 960"/>
                <a:gd name="T59" fmla="*/ 676 h 1947"/>
                <a:gd name="T60" fmla="*/ 147 w 960"/>
                <a:gd name="T61" fmla="*/ 639 h 1947"/>
                <a:gd name="T62" fmla="*/ 151 w 960"/>
                <a:gd name="T63" fmla="*/ 589 h 1947"/>
                <a:gd name="T64" fmla="*/ 170 w 960"/>
                <a:gd name="T65" fmla="*/ 588 h 1947"/>
                <a:gd name="T66" fmla="*/ 246 w 960"/>
                <a:gd name="T67" fmla="*/ 632 h 1947"/>
                <a:gd name="T68" fmla="*/ 330 w 960"/>
                <a:gd name="T69" fmla="*/ 641 h 1947"/>
                <a:gd name="T70" fmla="*/ 364 w 960"/>
                <a:gd name="T71" fmla="*/ 661 h 1947"/>
                <a:gd name="T72" fmla="*/ 385 w 960"/>
                <a:gd name="T73" fmla="*/ 663 h 1947"/>
                <a:gd name="T74" fmla="*/ 367 w 960"/>
                <a:gd name="T75" fmla="*/ 587 h 1947"/>
                <a:gd name="T76" fmla="*/ 271 w 960"/>
                <a:gd name="T77" fmla="*/ 472 h 1947"/>
                <a:gd name="T78" fmla="*/ 179 w 960"/>
                <a:gd name="T79" fmla="*/ 419 h 1947"/>
                <a:gd name="T80" fmla="*/ 99 w 960"/>
                <a:gd name="T81" fmla="*/ 362 h 1947"/>
                <a:gd name="T82" fmla="*/ 69 w 960"/>
                <a:gd name="T83" fmla="*/ 326 h 1947"/>
                <a:gd name="T84" fmla="*/ 65 w 960"/>
                <a:gd name="T85" fmla="*/ 292 h 1947"/>
                <a:gd name="T86" fmla="*/ 124 w 960"/>
                <a:gd name="T87" fmla="*/ 309 h 1947"/>
                <a:gd name="T88" fmla="*/ 206 w 960"/>
                <a:gd name="T89" fmla="*/ 321 h 1947"/>
                <a:gd name="T90" fmla="*/ 260 w 960"/>
                <a:gd name="T91" fmla="*/ 314 h 1947"/>
                <a:gd name="T92" fmla="*/ 300 w 960"/>
                <a:gd name="T93" fmla="*/ 322 h 1947"/>
                <a:gd name="T94" fmla="*/ 311 w 960"/>
                <a:gd name="T95" fmla="*/ 298 h 1947"/>
                <a:gd name="T96" fmla="*/ 234 w 960"/>
                <a:gd name="T97" fmla="*/ 232 h 1947"/>
                <a:gd name="T98" fmla="*/ 131 w 960"/>
                <a:gd name="T99" fmla="*/ 180 h 1947"/>
                <a:gd name="T100" fmla="*/ 85 w 960"/>
                <a:gd name="T101" fmla="*/ 119 h 1947"/>
                <a:gd name="T102" fmla="*/ 80 w 960"/>
                <a:gd name="T103" fmla="*/ 89 h 1947"/>
                <a:gd name="T104" fmla="*/ 126 w 960"/>
                <a:gd name="T105" fmla="*/ 74 h 1947"/>
                <a:gd name="T106" fmla="*/ 207 w 960"/>
                <a:gd name="T107" fmla="*/ 106 h 1947"/>
                <a:gd name="T108" fmla="*/ 294 w 960"/>
                <a:gd name="T109" fmla="*/ 135 h 1947"/>
                <a:gd name="T110" fmla="*/ 347 w 960"/>
                <a:gd name="T111" fmla="*/ 160 h 1947"/>
                <a:gd name="T112" fmla="*/ 388 w 960"/>
                <a:gd name="T113" fmla="*/ 150 h 1947"/>
                <a:gd name="T114" fmla="*/ 349 w 960"/>
                <a:gd name="T115" fmla="*/ 0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0" h="1947">
                  <a:moveTo>
                    <a:pt x="349" y="0"/>
                  </a:moveTo>
                  <a:lnTo>
                    <a:pt x="591" y="0"/>
                  </a:lnTo>
                  <a:lnTo>
                    <a:pt x="960" y="371"/>
                  </a:lnTo>
                  <a:lnTo>
                    <a:pt x="960" y="1527"/>
                  </a:lnTo>
                  <a:lnTo>
                    <a:pt x="526" y="1947"/>
                  </a:lnTo>
                  <a:lnTo>
                    <a:pt x="404" y="1947"/>
                  </a:lnTo>
                  <a:lnTo>
                    <a:pt x="374" y="1944"/>
                  </a:lnTo>
                  <a:lnTo>
                    <a:pt x="343" y="1938"/>
                  </a:lnTo>
                  <a:lnTo>
                    <a:pt x="312" y="1928"/>
                  </a:lnTo>
                  <a:lnTo>
                    <a:pt x="281" y="1916"/>
                  </a:lnTo>
                  <a:lnTo>
                    <a:pt x="253" y="1902"/>
                  </a:lnTo>
                  <a:lnTo>
                    <a:pt x="231" y="1888"/>
                  </a:lnTo>
                  <a:lnTo>
                    <a:pt x="214" y="1873"/>
                  </a:lnTo>
                  <a:lnTo>
                    <a:pt x="194" y="1850"/>
                  </a:lnTo>
                  <a:lnTo>
                    <a:pt x="175" y="1833"/>
                  </a:lnTo>
                  <a:lnTo>
                    <a:pt x="159" y="1820"/>
                  </a:lnTo>
                  <a:lnTo>
                    <a:pt x="143" y="1809"/>
                  </a:lnTo>
                  <a:lnTo>
                    <a:pt x="129" y="1800"/>
                  </a:lnTo>
                  <a:lnTo>
                    <a:pt x="115" y="1793"/>
                  </a:lnTo>
                  <a:lnTo>
                    <a:pt x="101" y="1783"/>
                  </a:lnTo>
                  <a:lnTo>
                    <a:pt x="86" y="1773"/>
                  </a:lnTo>
                  <a:lnTo>
                    <a:pt x="72" y="1760"/>
                  </a:lnTo>
                  <a:lnTo>
                    <a:pt x="50" y="1735"/>
                  </a:lnTo>
                  <a:lnTo>
                    <a:pt x="34" y="1710"/>
                  </a:lnTo>
                  <a:lnTo>
                    <a:pt x="22" y="1684"/>
                  </a:lnTo>
                  <a:lnTo>
                    <a:pt x="12" y="1657"/>
                  </a:lnTo>
                  <a:lnTo>
                    <a:pt x="7" y="1629"/>
                  </a:lnTo>
                  <a:lnTo>
                    <a:pt x="2" y="1601"/>
                  </a:lnTo>
                  <a:lnTo>
                    <a:pt x="1" y="1572"/>
                  </a:lnTo>
                  <a:lnTo>
                    <a:pt x="1" y="1268"/>
                  </a:lnTo>
                  <a:lnTo>
                    <a:pt x="0" y="1266"/>
                  </a:lnTo>
                  <a:lnTo>
                    <a:pt x="0" y="1263"/>
                  </a:lnTo>
                  <a:lnTo>
                    <a:pt x="1" y="1257"/>
                  </a:lnTo>
                  <a:lnTo>
                    <a:pt x="1" y="1251"/>
                  </a:lnTo>
                  <a:lnTo>
                    <a:pt x="3" y="1244"/>
                  </a:lnTo>
                  <a:lnTo>
                    <a:pt x="6" y="1239"/>
                  </a:lnTo>
                  <a:lnTo>
                    <a:pt x="10" y="1235"/>
                  </a:lnTo>
                  <a:lnTo>
                    <a:pt x="15" y="1233"/>
                  </a:lnTo>
                  <a:lnTo>
                    <a:pt x="23" y="1233"/>
                  </a:lnTo>
                  <a:lnTo>
                    <a:pt x="33" y="1237"/>
                  </a:lnTo>
                  <a:lnTo>
                    <a:pt x="45" y="1244"/>
                  </a:lnTo>
                  <a:lnTo>
                    <a:pt x="64" y="1259"/>
                  </a:lnTo>
                  <a:lnTo>
                    <a:pt x="82" y="1267"/>
                  </a:lnTo>
                  <a:lnTo>
                    <a:pt x="102" y="1273"/>
                  </a:lnTo>
                  <a:lnTo>
                    <a:pt x="121" y="1276"/>
                  </a:lnTo>
                  <a:lnTo>
                    <a:pt x="144" y="1276"/>
                  </a:lnTo>
                  <a:lnTo>
                    <a:pt x="171" y="1274"/>
                  </a:lnTo>
                  <a:lnTo>
                    <a:pt x="202" y="1272"/>
                  </a:lnTo>
                  <a:lnTo>
                    <a:pt x="234" y="1273"/>
                  </a:lnTo>
                  <a:lnTo>
                    <a:pt x="265" y="1280"/>
                  </a:lnTo>
                  <a:lnTo>
                    <a:pt x="295" y="1292"/>
                  </a:lnTo>
                  <a:lnTo>
                    <a:pt x="326" y="1306"/>
                  </a:lnTo>
                  <a:lnTo>
                    <a:pt x="354" y="1324"/>
                  </a:lnTo>
                  <a:lnTo>
                    <a:pt x="380" y="1340"/>
                  </a:lnTo>
                  <a:lnTo>
                    <a:pt x="402" y="1355"/>
                  </a:lnTo>
                  <a:lnTo>
                    <a:pt x="422" y="1368"/>
                  </a:lnTo>
                  <a:lnTo>
                    <a:pt x="429" y="1373"/>
                  </a:lnTo>
                  <a:lnTo>
                    <a:pt x="438" y="1379"/>
                  </a:lnTo>
                  <a:lnTo>
                    <a:pt x="447" y="1383"/>
                  </a:lnTo>
                  <a:lnTo>
                    <a:pt x="457" y="1389"/>
                  </a:lnTo>
                  <a:lnTo>
                    <a:pt x="465" y="1393"/>
                  </a:lnTo>
                  <a:lnTo>
                    <a:pt x="474" y="1397"/>
                  </a:lnTo>
                  <a:lnTo>
                    <a:pt x="481" y="1399"/>
                  </a:lnTo>
                  <a:lnTo>
                    <a:pt x="489" y="1400"/>
                  </a:lnTo>
                  <a:lnTo>
                    <a:pt x="497" y="1399"/>
                  </a:lnTo>
                  <a:lnTo>
                    <a:pt x="502" y="1396"/>
                  </a:lnTo>
                  <a:lnTo>
                    <a:pt x="506" y="1391"/>
                  </a:lnTo>
                  <a:lnTo>
                    <a:pt x="508" y="1382"/>
                  </a:lnTo>
                  <a:lnTo>
                    <a:pt x="510" y="1370"/>
                  </a:lnTo>
                  <a:lnTo>
                    <a:pt x="508" y="1356"/>
                  </a:lnTo>
                  <a:lnTo>
                    <a:pt x="505" y="1337"/>
                  </a:lnTo>
                  <a:lnTo>
                    <a:pt x="500" y="1314"/>
                  </a:lnTo>
                  <a:lnTo>
                    <a:pt x="491" y="1287"/>
                  </a:lnTo>
                  <a:lnTo>
                    <a:pt x="480" y="1254"/>
                  </a:lnTo>
                  <a:lnTo>
                    <a:pt x="466" y="1217"/>
                  </a:lnTo>
                  <a:lnTo>
                    <a:pt x="455" y="1198"/>
                  </a:lnTo>
                  <a:lnTo>
                    <a:pt x="441" y="1179"/>
                  </a:lnTo>
                  <a:lnTo>
                    <a:pt x="425" y="1163"/>
                  </a:lnTo>
                  <a:lnTo>
                    <a:pt x="408" y="1149"/>
                  </a:lnTo>
                  <a:lnTo>
                    <a:pt x="391" y="1137"/>
                  </a:lnTo>
                  <a:lnTo>
                    <a:pt x="374" y="1127"/>
                  </a:lnTo>
                  <a:lnTo>
                    <a:pt x="360" y="1120"/>
                  </a:lnTo>
                  <a:lnTo>
                    <a:pt x="352" y="1114"/>
                  </a:lnTo>
                  <a:lnTo>
                    <a:pt x="344" y="1107"/>
                  </a:lnTo>
                  <a:lnTo>
                    <a:pt x="337" y="1097"/>
                  </a:lnTo>
                  <a:lnTo>
                    <a:pt x="332" y="1086"/>
                  </a:lnTo>
                  <a:lnTo>
                    <a:pt x="330" y="1074"/>
                  </a:lnTo>
                  <a:lnTo>
                    <a:pt x="332" y="1061"/>
                  </a:lnTo>
                  <a:lnTo>
                    <a:pt x="340" y="1049"/>
                  </a:lnTo>
                  <a:lnTo>
                    <a:pt x="342" y="1048"/>
                  </a:lnTo>
                  <a:lnTo>
                    <a:pt x="346" y="1044"/>
                  </a:lnTo>
                  <a:lnTo>
                    <a:pt x="352" y="1037"/>
                  </a:lnTo>
                  <a:lnTo>
                    <a:pt x="358" y="1029"/>
                  </a:lnTo>
                  <a:lnTo>
                    <a:pt x="364" y="1019"/>
                  </a:lnTo>
                  <a:lnTo>
                    <a:pt x="368" y="1008"/>
                  </a:lnTo>
                  <a:lnTo>
                    <a:pt x="370" y="997"/>
                  </a:lnTo>
                  <a:lnTo>
                    <a:pt x="369" y="987"/>
                  </a:lnTo>
                  <a:lnTo>
                    <a:pt x="362" y="976"/>
                  </a:lnTo>
                  <a:lnTo>
                    <a:pt x="355" y="969"/>
                  </a:lnTo>
                  <a:lnTo>
                    <a:pt x="345" y="964"/>
                  </a:lnTo>
                  <a:lnTo>
                    <a:pt x="329" y="958"/>
                  </a:lnTo>
                  <a:lnTo>
                    <a:pt x="309" y="953"/>
                  </a:lnTo>
                  <a:lnTo>
                    <a:pt x="284" y="949"/>
                  </a:lnTo>
                  <a:lnTo>
                    <a:pt x="260" y="944"/>
                  </a:lnTo>
                  <a:lnTo>
                    <a:pt x="236" y="937"/>
                  </a:lnTo>
                  <a:lnTo>
                    <a:pt x="213" y="926"/>
                  </a:lnTo>
                  <a:lnTo>
                    <a:pt x="193" y="912"/>
                  </a:lnTo>
                  <a:lnTo>
                    <a:pt x="174" y="894"/>
                  </a:lnTo>
                  <a:lnTo>
                    <a:pt x="158" y="875"/>
                  </a:lnTo>
                  <a:lnTo>
                    <a:pt x="147" y="853"/>
                  </a:lnTo>
                  <a:lnTo>
                    <a:pt x="147" y="841"/>
                  </a:lnTo>
                  <a:lnTo>
                    <a:pt x="153" y="830"/>
                  </a:lnTo>
                  <a:lnTo>
                    <a:pt x="160" y="823"/>
                  </a:lnTo>
                  <a:lnTo>
                    <a:pt x="170" y="817"/>
                  </a:lnTo>
                  <a:lnTo>
                    <a:pt x="182" y="814"/>
                  </a:lnTo>
                  <a:lnTo>
                    <a:pt x="194" y="814"/>
                  </a:lnTo>
                  <a:lnTo>
                    <a:pt x="205" y="816"/>
                  </a:lnTo>
                  <a:lnTo>
                    <a:pt x="215" y="821"/>
                  </a:lnTo>
                  <a:lnTo>
                    <a:pt x="229" y="829"/>
                  </a:lnTo>
                  <a:lnTo>
                    <a:pt x="248" y="837"/>
                  </a:lnTo>
                  <a:lnTo>
                    <a:pt x="267" y="845"/>
                  </a:lnTo>
                  <a:lnTo>
                    <a:pt x="287" y="852"/>
                  </a:lnTo>
                  <a:lnTo>
                    <a:pt x="306" y="856"/>
                  </a:lnTo>
                  <a:lnTo>
                    <a:pt x="322" y="860"/>
                  </a:lnTo>
                  <a:lnTo>
                    <a:pt x="347" y="863"/>
                  </a:lnTo>
                  <a:lnTo>
                    <a:pt x="366" y="865"/>
                  </a:lnTo>
                  <a:lnTo>
                    <a:pt x="380" y="865"/>
                  </a:lnTo>
                  <a:lnTo>
                    <a:pt x="389" y="865"/>
                  </a:lnTo>
                  <a:lnTo>
                    <a:pt x="396" y="863"/>
                  </a:lnTo>
                  <a:lnTo>
                    <a:pt x="399" y="860"/>
                  </a:lnTo>
                  <a:lnTo>
                    <a:pt x="400" y="855"/>
                  </a:lnTo>
                  <a:lnTo>
                    <a:pt x="399" y="850"/>
                  </a:lnTo>
                  <a:lnTo>
                    <a:pt x="396" y="843"/>
                  </a:lnTo>
                  <a:lnTo>
                    <a:pt x="394" y="836"/>
                  </a:lnTo>
                  <a:lnTo>
                    <a:pt x="391" y="826"/>
                  </a:lnTo>
                  <a:lnTo>
                    <a:pt x="385" y="815"/>
                  </a:lnTo>
                  <a:lnTo>
                    <a:pt x="378" y="802"/>
                  </a:lnTo>
                  <a:lnTo>
                    <a:pt x="368" y="788"/>
                  </a:lnTo>
                  <a:lnTo>
                    <a:pt x="354" y="773"/>
                  </a:lnTo>
                  <a:lnTo>
                    <a:pt x="337" y="758"/>
                  </a:lnTo>
                  <a:lnTo>
                    <a:pt x="313" y="744"/>
                  </a:lnTo>
                  <a:lnTo>
                    <a:pt x="284" y="730"/>
                  </a:lnTo>
                  <a:lnTo>
                    <a:pt x="259" y="718"/>
                  </a:lnTo>
                  <a:lnTo>
                    <a:pt x="238" y="708"/>
                  </a:lnTo>
                  <a:lnTo>
                    <a:pt x="220" y="700"/>
                  </a:lnTo>
                  <a:lnTo>
                    <a:pt x="205" y="695"/>
                  </a:lnTo>
                  <a:lnTo>
                    <a:pt x="193" y="690"/>
                  </a:lnTo>
                  <a:lnTo>
                    <a:pt x="183" y="685"/>
                  </a:lnTo>
                  <a:lnTo>
                    <a:pt x="174" y="681"/>
                  </a:lnTo>
                  <a:lnTo>
                    <a:pt x="167" y="676"/>
                  </a:lnTo>
                  <a:lnTo>
                    <a:pt x="161" y="670"/>
                  </a:lnTo>
                  <a:lnTo>
                    <a:pt x="156" y="663"/>
                  </a:lnTo>
                  <a:lnTo>
                    <a:pt x="151" y="653"/>
                  </a:lnTo>
                  <a:lnTo>
                    <a:pt x="148" y="647"/>
                  </a:lnTo>
                  <a:lnTo>
                    <a:pt x="147" y="639"/>
                  </a:lnTo>
                  <a:lnTo>
                    <a:pt x="146" y="629"/>
                  </a:lnTo>
                  <a:lnTo>
                    <a:pt x="145" y="618"/>
                  </a:lnTo>
                  <a:lnTo>
                    <a:pt x="146" y="606"/>
                  </a:lnTo>
                  <a:lnTo>
                    <a:pt x="147" y="596"/>
                  </a:lnTo>
                  <a:lnTo>
                    <a:pt x="151" y="589"/>
                  </a:lnTo>
                  <a:lnTo>
                    <a:pt x="155" y="585"/>
                  </a:lnTo>
                  <a:lnTo>
                    <a:pt x="160" y="583"/>
                  </a:lnTo>
                  <a:lnTo>
                    <a:pt x="169" y="588"/>
                  </a:lnTo>
                  <a:lnTo>
                    <a:pt x="169" y="588"/>
                  </a:lnTo>
                  <a:lnTo>
                    <a:pt x="170" y="588"/>
                  </a:lnTo>
                  <a:lnTo>
                    <a:pt x="179" y="598"/>
                  </a:lnTo>
                  <a:lnTo>
                    <a:pt x="191" y="607"/>
                  </a:lnTo>
                  <a:lnTo>
                    <a:pt x="209" y="620"/>
                  </a:lnTo>
                  <a:lnTo>
                    <a:pt x="226" y="628"/>
                  </a:lnTo>
                  <a:lnTo>
                    <a:pt x="246" y="632"/>
                  </a:lnTo>
                  <a:lnTo>
                    <a:pt x="266" y="634"/>
                  </a:lnTo>
                  <a:lnTo>
                    <a:pt x="291" y="634"/>
                  </a:lnTo>
                  <a:lnTo>
                    <a:pt x="307" y="634"/>
                  </a:lnTo>
                  <a:lnTo>
                    <a:pt x="320" y="638"/>
                  </a:lnTo>
                  <a:lnTo>
                    <a:pt x="330" y="641"/>
                  </a:lnTo>
                  <a:lnTo>
                    <a:pt x="338" y="646"/>
                  </a:lnTo>
                  <a:lnTo>
                    <a:pt x="344" y="651"/>
                  </a:lnTo>
                  <a:lnTo>
                    <a:pt x="351" y="655"/>
                  </a:lnTo>
                  <a:lnTo>
                    <a:pt x="358" y="659"/>
                  </a:lnTo>
                  <a:lnTo>
                    <a:pt x="364" y="661"/>
                  </a:lnTo>
                  <a:lnTo>
                    <a:pt x="369" y="665"/>
                  </a:lnTo>
                  <a:lnTo>
                    <a:pt x="374" y="666"/>
                  </a:lnTo>
                  <a:lnTo>
                    <a:pt x="379" y="667"/>
                  </a:lnTo>
                  <a:lnTo>
                    <a:pt x="383" y="666"/>
                  </a:lnTo>
                  <a:lnTo>
                    <a:pt x="385" y="663"/>
                  </a:lnTo>
                  <a:lnTo>
                    <a:pt x="386" y="656"/>
                  </a:lnTo>
                  <a:lnTo>
                    <a:pt x="386" y="646"/>
                  </a:lnTo>
                  <a:lnTo>
                    <a:pt x="383" y="633"/>
                  </a:lnTo>
                  <a:lnTo>
                    <a:pt x="378" y="616"/>
                  </a:lnTo>
                  <a:lnTo>
                    <a:pt x="367" y="587"/>
                  </a:lnTo>
                  <a:lnTo>
                    <a:pt x="354" y="560"/>
                  </a:lnTo>
                  <a:lnTo>
                    <a:pt x="338" y="534"/>
                  </a:lnTo>
                  <a:lnTo>
                    <a:pt x="319" y="511"/>
                  </a:lnTo>
                  <a:lnTo>
                    <a:pt x="297" y="490"/>
                  </a:lnTo>
                  <a:lnTo>
                    <a:pt x="271" y="472"/>
                  </a:lnTo>
                  <a:lnTo>
                    <a:pt x="241" y="456"/>
                  </a:lnTo>
                  <a:lnTo>
                    <a:pt x="229" y="449"/>
                  </a:lnTo>
                  <a:lnTo>
                    <a:pt x="214" y="440"/>
                  </a:lnTo>
                  <a:lnTo>
                    <a:pt x="197" y="431"/>
                  </a:lnTo>
                  <a:lnTo>
                    <a:pt x="179" y="419"/>
                  </a:lnTo>
                  <a:lnTo>
                    <a:pt x="159" y="407"/>
                  </a:lnTo>
                  <a:lnTo>
                    <a:pt x="141" y="395"/>
                  </a:lnTo>
                  <a:lnTo>
                    <a:pt x="125" y="383"/>
                  </a:lnTo>
                  <a:lnTo>
                    <a:pt x="109" y="372"/>
                  </a:lnTo>
                  <a:lnTo>
                    <a:pt x="99" y="362"/>
                  </a:lnTo>
                  <a:lnTo>
                    <a:pt x="91" y="355"/>
                  </a:lnTo>
                  <a:lnTo>
                    <a:pt x="86" y="349"/>
                  </a:lnTo>
                  <a:lnTo>
                    <a:pt x="80" y="342"/>
                  </a:lnTo>
                  <a:lnTo>
                    <a:pt x="75" y="334"/>
                  </a:lnTo>
                  <a:lnTo>
                    <a:pt x="69" y="326"/>
                  </a:lnTo>
                  <a:lnTo>
                    <a:pt x="65" y="317"/>
                  </a:lnTo>
                  <a:lnTo>
                    <a:pt x="62" y="308"/>
                  </a:lnTo>
                  <a:lnTo>
                    <a:pt x="61" y="302"/>
                  </a:lnTo>
                  <a:lnTo>
                    <a:pt x="62" y="296"/>
                  </a:lnTo>
                  <a:lnTo>
                    <a:pt x="65" y="292"/>
                  </a:lnTo>
                  <a:lnTo>
                    <a:pt x="72" y="291"/>
                  </a:lnTo>
                  <a:lnTo>
                    <a:pt x="82" y="293"/>
                  </a:lnTo>
                  <a:lnTo>
                    <a:pt x="96" y="297"/>
                  </a:lnTo>
                  <a:lnTo>
                    <a:pt x="111" y="303"/>
                  </a:lnTo>
                  <a:lnTo>
                    <a:pt x="124" y="309"/>
                  </a:lnTo>
                  <a:lnTo>
                    <a:pt x="136" y="315"/>
                  </a:lnTo>
                  <a:lnTo>
                    <a:pt x="152" y="319"/>
                  </a:lnTo>
                  <a:lnTo>
                    <a:pt x="167" y="322"/>
                  </a:lnTo>
                  <a:lnTo>
                    <a:pt x="185" y="322"/>
                  </a:lnTo>
                  <a:lnTo>
                    <a:pt x="206" y="321"/>
                  </a:lnTo>
                  <a:lnTo>
                    <a:pt x="229" y="316"/>
                  </a:lnTo>
                  <a:lnTo>
                    <a:pt x="232" y="316"/>
                  </a:lnTo>
                  <a:lnTo>
                    <a:pt x="239" y="315"/>
                  </a:lnTo>
                  <a:lnTo>
                    <a:pt x="248" y="314"/>
                  </a:lnTo>
                  <a:lnTo>
                    <a:pt x="260" y="314"/>
                  </a:lnTo>
                  <a:lnTo>
                    <a:pt x="271" y="316"/>
                  </a:lnTo>
                  <a:lnTo>
                    <a:pt x="281" y="319"/>
                  </a:lnTo>
                  <a:lnTo>
                    <a:pt x="288" y="321"/>
                  </a:lnTo>
                  <a:lnTo>
                    <a:pt x="293" y="322"/>
                  </a:lnTo>
                  <a:lnTo>
                    <a:pt x="300" y="322"/>
                  </a:lnTo>
                  <a:lnTo>
                    <a:pt x="305" y="320"/>
                  </a:lnTo>
                  <a:lnTo>
                    <a:pt x="311" y="318"/>
                  </a:lnTo>
                  <a:lnTo>
                    <a:pt x="313" y="313"/>
                  </a:lnTo>
                  <a:lnTo>
                    <a:pt x="314" y="307"/>
                  </a:lnTo>
                  <a:lnTo>
                    <a:pt x="311" y="298"/>
                  </a:lnTo>
                  <a:lnTo>
                    <a:pt x="304" y="289"/>
                  </a:lnTo>
                  <a:lnTo>
                    <a:pt x="293" y="277"/>
                  </a:lnTo>
                  <a:lnTo>
                    <a:pt x="278" y="264"/>
                  </a:lnTo>
                  <a:lnTo>
                    <a:pt x="256" y="247"/>
                  </a:lnTo>
                  <a:lnTo>
                    <a:pt x="234" y="232"/>
                  </a:lnTo>
                  <a:lnTo>
                    <a:pt x="211" y="221"/>
                  </a:lnTo>
                  <a:lnTo>
                    <a:pt x="189" y="211"/>
                  </a:lnTo>
                  <a:lnTo>
                    <a:pt x="169" y="201"/>
                  </a:lnTo>
                  <a:lnTo>
                    <a:pt x="149" y="191"/>
                  </a:lnTo>
                  <a:lnTo>
                    <a:pt x="131" y="180"/>
                  </a:lnTo>
                  <a:lnTo>
                    <a:pt x="115" y="165"/>
                  </a:lnTo>
                  <a:lnTo>
                    <a:pt x="100" y="148"/>
                  </a:lnTo>
                  <a:lnTo>
                    <a:pt x="88" y="125"/>
                  </a:lnTo>
                  <a:lnTo>
                    <a:pt x="87" y="123"/>
                  </a:lnTo>
                  <a:lnTo>
                    <a:pt x="85" y="119"/>
                  </a:lnTo>
                  <a:lnTo>
                    <a:pt x="81" y="111"/>
                  </a:lnTo>
                  <a:lnTo>
                    <a:pt x="79" y="103"/>
                  </a:lnTo>
                  <a:lnTo>
                    <a:pt x="79" y="96"/>
                  </a:lnTo>
                  <a:lnTo>
                    <a:pt x="80" y="89"/>
                  </a:lnTo>
                  <a:lnTo>
                    <a:pt x="80" y="89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101" y="74"/>
                  </a:lnTo>
                  <a:lnTo>
                    <a:pt x="113" y="72"/>
                  </a:lnTo>
                  <a:lnTo>
                    <a:pt x="126" y="74"/>
                  </a:lnTo>
                  <a:lnTo>
                    <a:pt x="136" y="77"/>
                  </a:lnTo>
                  <a:lnTo>
                    <a:pt x="151" y="83"/>
                  </a:lnTo>
                  <a:lnTo>
                    <a:pt x="168" y="90"/>
                  </a:lnTo>
                  <a:lnTo>
                    <a:pt x="186" y="98"/>
                  </a:lnTo>
                  <a:lnTo>
                    <a:pt x="207" y="106"/>
                  </a:lnTo>
                  <a:lnTo>
                    <a:pt x="226" y="113"/>
                  </a:lnTo>
                  <a:lnTo>
                    <a:pt x="245" y="120"/>
                  </a:lnTo>
                  <a:lnTo>
                    <a:pt x="262" y="125"/>
                  </a:lnTo>
                  <a:lnTo>
                    <a:pt x="276" y="129"/>
                  </a:lnTo>
                  <a:lnTo>
                    <a:pt x="294" y="135"/>
                  </a:lnTo>
                  <a:lnTo>
                    <a:pt x="309" y="141"/>
                  </a:lnTo>
                  <a:lnTo>
                    <a:pt x="322" y="149"/>
                  </a:lnTo>
                  <a:lnTo>
                    <a:pt x="329" y="152"/>
                  </a:lnTo>
                  <a:lnTo>
                    <a:pt x="338" y="156"/>
                  </a:lnTo>
                  <a:lnTo>
                    <a:pt x="347" y="160"/>
                  </a:lnTo>
                  <a:lnTo>
                    <a:pt x="358" y="162"/>
                  </a:lnTo>
                  <a:lnTo>
                    <a:pt x="368" y="162"/>
                  </a:lnTo>
                  <a:lnTo>
                    <a:pt x="377" y="161"/>
                  </a:lnTo>
                  <a:lnTo>
                    <a:pt x="383" y="158"/>
                  </a:lnTo>
                  <a:lnTo>
                    <a:pt x="388" y="150"/>
                  </a:lnTo>
                  <a:lnTo>
                    <a:pt x="389" y="139"/>
                  </a:lnTo>
                  <a:lnTo>
                    <a:pt x="383" y="96"/>
                  </a:lnTo>
                  <a:lnTo>
                    <a:pt x="374" y="58"/>
                  </a:lnTo>
                  <a:lnTo>
                    <a:pt x="364" y="2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4" name="Freeform 78"/>
            <p:cNvSpPr>
              <a:spLocks/>
            </p:cNvSpPr>
            <p:nvPr/>
          </p:nvSpPr>
          <p:spPr bwMode="auto">
            <a:xfrm>
              <a:off x="5120" y="471"/>
              <a:ext cx="160" cy="153"/>
            </a:xfrm>
            <a:custGeom>
              <a:avLst/>
              <a:gdLst>
                <a:gd name="T0" fmla="*/ 635 w 957"/>
                <a:gd name="T1" fmla="*/ 0 h 918"/>
                <a:gd name="T2" fmla="*/ 622 w 957"/>
                <a:gd name="T3" fmla="*/ 9 h 918"/>
                <a:gd name="T4" fmla="*/ 615 w 957"/>
                <a:gd name="T5" fmla="*/ 13 h 918"/>
                <a:gd name="T6" fmla="*/ 606 w 957"/>
                <a:gd name="T7" fmla="*/ 17 h 918"/>
                <a:gd name="T8" fmla="*/ 580 w 957"/>
                <a:gd name="T9" fmla="*/ 31 h 918"/>
                <a:gd name="T10" fmla="*/ 546 w 957"/>
                <a:gd name="T11" fmla="*/ 53 h 918"/>
                <a:gd name="T12" fmla="*/ 515 w 957"/>
                <a:gd name="T13" fmla="*/ 82 h 918"/>
                <a:gd name="T14" fmla="*/ 491 w 957"/>
                <a:gd name="T15" fmla="*/ 119 h 918"/>
                <a:gd name="T16" fmla="*/ 468 w 957"/>
                <a:gd name="T17" fmla="*/ 182 h 918"/>
                <a:gd name="T18" fmla="*/ 454 w 957"/>
                <a:gd name="T19" fmla="*/ 229 h 918"/>
                <a:gd name="T20" fmla="*/ 452 w 957"/>
                <a:gd name="T21" fmla="*/ 250 h 918"/>
                <a:gd name="T22" fmla="*/ 456 w 957"/>
                <a:gd name="T23" fmla="*/ 280 h 918"/>
                <a:gd name="T24" fmla="*/ 470 w 957"/>
                <a:gd name="T25" fmla="*/ 296 h 918"/>
                <a:gd name="T26" fmla="*/ 489 w 957"/>
                <a:gd name="T27" fmla="*/ 292 h 918"/>
                <a:gd name="T28" fmla="*/ 510 w 957"/>
                <a:gd name="T29" fmla="*/ 270 h 918"/>
                <a:gd name="T30" fmla="*/ 546 w 957"/>
                <a:gd name="T31" fmla="*/ 241 h 918"/>
                <a:gd name="T32" fmla="*/ 592 w 957"/>
                <a:gd name="T33" fmla="*/ 213 h 918"/>
                <a:gd name="T34" fmla="*/ 638 w 957"/>
                <a:gd name="T35" fmla="*/ 188 h 918"/>
                <a:gd name="T36" fmla="*/ 681 w 957"/>
                <a:gd name="T37" fmla="*/ 171 h 918"/>
                <a:gd name="T38" fmla="*/ 715 w 957"/>
                <a:gd name="T39" fmla="*/ 162 h 918"/>
                <a:gd name="T40" fmla="*/ 754 w 957"/>
                <a:gd name="T41" fmla="*/ 160 h 918"/>
                <a:gd name="T42" fmla="*/ 800 w 957"/>
                <a:gd name="T43" fmla="*/ 155 h 918"/>
                <a:gd name="T44" fmla="*/ 847 w 957"/>
                <a:gd name="T45" fmla="*/ 141 h 918"/>
                <a:gd name="T46" fmla="*/ 888 w 957"/>
                <a:gd name="T47" fmla="*/ 112 h 918"/>
                <a:gd name="T48" fmla="*/ 918 w 957"/>
                <a:gd name="T49" fmla="*/ 84 h 918"/>
                <a:gd name="T50" fmla="*/ 940 w 957"/>
                <a:gd name="T51" fmla="*/ 71 h 918"/>
                <a:gd name="T52" fmla="*/ 953 w 957"/>
                <a:gd name="T53" fmla="*/ 72 h 918"/>
                <a:gd name="T54" fmla="*/ 957 w 957"/>
                <a:gd name="T55" fmla="*/ 82 h 918"/>
                <a:gd name="T56" fmla="*/ 957 w 957"/>
                <a:gd name="T57" fmla="*/ 164 h 918"/>
                <a:gd name="T58" fmla="*/ 957 w 957"/>
                <a:gd name="T59" fmla="*/ 169 h 918"/>
                <a:gd name="T60" fmla="*/ 957 w 957"/>
                <a:gd name="T61" fmla="*/ 198 h 918"/>
                <a:gd name="T62" fmla="*/ 956 w 957"/>
                <a:gd name="T63" fmla="*/ 240 h 918"/>
                <a:gd name="T64" fmla="*/ 956 w 957"/>
                <a:gd name="T65" fmla="*/ 457 h 918"/>
                <a:gd name="T66" fmla="*/ 952 w 957"/>
                <a:gd name="T67" fmla="*/ 518 h 918"/>
                <a:gd name="T68" fmla="*/ 942 w 957"/>
                <a:gd name="T69" fmla="*/ 572 h 918"/>
                <a:gd name="T70" fmla="*/ 925 w 957"/>
                <a:gd name="T71" fmla="*/ 614 h 918"/>
                <a:gd name="T72" fmla="*/ 891 w 957"/>
                <a:gd name="T73" fmla="*/ 650 h 918"/>
                <a:gd name="T74" fmla="*/ 840 w 957"/>
                <a:gd name="T75" fmla="*/ 696 h 918"/>
                <a:gd name="T76" fmla="*/ 796 w 957"/>
                <a:gd name="T77" fmla="*/ 750 h 918"/>
                <a:gd name="T78" fmla="*/ 774 w 957"/>
                <a:gd name="T79" fmla="*/ 783 h 918"/>
                <a:gd name="T80" fmla="*/ 750 w 957"/>
                <a:gd name="T81" fmla="*/ 819 h 918"/>
                <a:gd name="T82" fmla="*/ 720 w 957"/>
                <a:gd name="T83" fmla="*/ 855 h 918"/>
                <a:gd name="T84" fmla="*/ 682 w 957"/>
                <a:gd name="T85" fmla="*/ 885 h 918"/>
                <a:gd name="T86" fmla="*/ 635 w 957"/>
                <a:gd name="T87" fmla="*/ 908 h 918"/>
                <a:gd name="T88" fmla="*/ 575 w 957"/>
                <a:gd name="T89" fmla="*/ 918 h 918"/>
                <a:gd name="T90" fmla="*/ 0 w 957"/>
                <a:gd name="T91" fmla="*/ 498 h 918"/>
                <a:gd name="T92" fmla="*/ 552 w 957"/>
                <a:gd name="T93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57" h="918">
                  <a:moveTo>
                    <a:pt x="552" y="0"/>
                  </a:moveTo>
                  <a:lnTo>
                    <a:pt x="635" y="0"/>
                  </a:lnTo>
                  <a:lnTo>
                    <a:pt x="628" y="5"/>
                  </a:lnTo>
                  <a:lnTo>
                    <a:pt x="622" y="9"/>
                  </a:lnTo>
                  <a:lnTo>
                    <a:pt x="617" y="12"/>
                  </a:lnTo>
                  <a:lnTo>
                    <a:pt x="615" y="13"/>
                  </a:lnTo>
                  <a:lnTo>
                    <a:pt x="613" y="14"/>
                  </a:lnTo>
                  <a:lnTo>
                    <a:pt x="606" y="17"/>
                  </a:lnTo>
                  <a:lnTo>
                    <a:pt x="594" y="24"/>
                  </a:lnTo>
                  <a:lnTo>
                    <a:pt x="580" y="31"/>
                  </a:lnTo>
                  <a:lnTo>
                    <a:pt x="563" y="41"/>
                  </a:lnTo>
                  <a:lnTo>
                    <a:pt x="546" y="53"/>
                  </a:lnTo>
                  <a:lnTo>
                    <a:pt x="530" y="66"/>
                  </a:lnTo>
                  <a:lnTo>
                    <a:pt x="515" y="82"/>
                  </a:lnTo>
                  <a:lnTo>
                    <a:pt x="501" y="99"/>
                  </a:lnTo>
                  <a:lnTo>
                    <a:pt x="491" y="119"/>
                  </a:lnTo>
                  <a:lnTo>
                    <a:pt x="478" y="153"/>
                  </a:lnTo>
                  <a:lnTo>
                    <a:pt x="468" y="182"/>
                  </a:lnTo>
                  <a:lnTo>
                    <a:pt x="460" y="208"/>
                  </a:lnTo>
                  <a:lnTo>
                    <a:pt x="454" y="229"/>
                  </a:lnTo>
                  <a:lnTo>
                    <a:pt x="454" y="229"/>
                  </a:lnTo>
                  <a:lnTo>
                    <a:pt x="452" y="250"/>
                  </a:lnTo>
                  <a:lnTo>
                    <a:pt x="452" y="267"/>
                  </a:lnTo>
                  <a:lnTo>
                    <a:pt x="456" y="280"/>
                  </a:lnTo>
                  <a:lnTo>
                    <a:pt x="463" y="290"/>
                  </a:lnTo>
                  <a:lnTo>
                    <a:pt x="470" y="296"/>
                  </a:lnTo>
                  <a:lnTo>
                    <a:pt x="479" y="297"/>
                  </a:lnTo>
                  <a:lnTo>
                    <a:pt x="489" y="292"/>
                  </a:lnTo>
                  <a:lnTo>
                    <a:pt x="497" y="284"/>
                  </a:lnTo>
                  <a:lnTo>
                    <a:pt x="510" y="270"/>
                  </a:lnTo>
                  <a:lnTo>
                    <a:pt x="527" y="255"/>
                  </a:lnTo>
                  <a:lnTo>
                    <a:pt x="546" y="241"/>
                  </a:lnTo>
                  <a:lnTo>
                    <a:pt x="568" y="226"/>
                  </a:lnTo>
                  <a:lnTo>
                    <a:pt x="592" y="213"/>
                  </a:lnTo>
                  <a:lnTo>
                    <a:pt x="615" y="200"/>
                  </a:lnTo>
                  <a:lnTo>
                    <a:pt x="638" y="188"/>
                  </a:lnTo>
                  <a:lnTo>
                    <a:pt x="661" y="179"/>
                  </a:lnTo>
                  <a:lnTo>
                    <a:pt x="681" y="171"/>
                  </a:lnTo>
                  <a:lnTo>
                    <a:pt x="700" y="166"/>
                  </a:lnTo>
                  <a:lnTo>
                    <a:pt x="715" y="162"/>
                  </a:lnTo>
                  <a:lnTo>
                    <a:pt x="733" y="161"/>
                  </a:lnTo>
                  <a:lnTo>
                    <a:pt x="754" y="160"/>
                  </a:lnTo>
                  <a:lnTo>
                    <a:pt x="776" y="158"/>
                  </a:lnTo>
                  <a:lnTo>
                    <a:pt x="800" y="155"/>
                  </a:lnTo>
                  <a:lnTo>
                    <a:pt x="824" y="149"/>
                  </a:lnTo>
                  <a:lnTo>
                    <a:pt x="847" y="141"/>
                  </a:lnTo>
                  <a:lnTo>
                    <a:pt x="868" y="129"/>
                  </a:lnTo>
                  <a:lnTo>
                    <a:pt x="888" y="112"/>
                  </a:lnTo>
                  <a:lnTo>
                    <a:pt x="904" y="96"/>
                  </a:lnTo>
                  <a:lnTo>
                    <a:pt x="918" y="84"/>
                  </a:lnTo>
                  <a:lnTo>
                    <a:pt x="930" y="76"/>
                  </a:lnTo>
                  <a:lnTo>
                    <a:pt x="940" y="71"/>
                  </a:lnTo>
                  <a:lnTo>
                    <a:pt x="947" y="70"/>
                  </a:lnTo>
                  <a:lnTo>
                    <a:pt x="953" y="72"/>
                  </a:lnTo>
                  <a:lnTo>
                    <a:pt x="956" y="77"/>
                  </a:lnTo>
                  <a:lnTo>
                    <a:pt x="957" y="82"/>
                  </a:lnTo>
                  <a:lnTo>
                    <a:pt x="957" y="161"/>
                  </a:lnTo>
                  <a:lnTo>
                    <a:pt x="957" y="164"/>
                  </a:lnTo>
                  <a:lnTo>
                    <a:pt x="957" y="167"/>
                  </a:lnTo>
                  <a:lnTo>
                    <a:pt x="957" y="169"/>
                  </a:lnTo>
                  <a:lnTo>
                    <a:pt x="957" y="198"/>
                  </a:lnTo>
                  <a:lnTo>
                    <a:pt x="957" y="198"/>
                  </a:lnTo>
                  <a:lnTo>
                    <a:pt x="957" y="241"/>
                  </a:lnTo>
                  <a:lnTo>
                    <a:pt x="956" y="240"/>
                  </a:lnTo>
                  <a:lnTo>
                    <a:pt x="956" y="423"/>
                  </a:lnTo>
                  <a:lnTo>
                    <a:pt x="956" y="457"/>
                  </a:lnTo>
                  <a:lnTo>
                    <a:pt x="954" y="488"/>
                  </a:lnTo>
                  <a:lnTo>
                    <a:pt x="952" y="518"/>
                  </a:lnTo>
                  <a:lnTo>
                    <a:pt x="947" y="546"/>
                  </a:lnTo>
                  <a:lnTo>
                    <a:pt x="942" y="572"/>
                  </a:lnTo>
                  <a:lnTo>
                    <a:pt x="934" y="595"/>
                  </a:lnTo>
                  <a:lnTo>
                    <a:pt x="925" y="614"/>
                  </a:lnTo>
                  <a:lnTo>
                    <a:pt x="913" y="629"/>
                  </a:lnTo>
                  <a:lnTo>
                    <a:pt x="891" y="650"/>
                  </a:lnTo>
                  <a:lnTo>
                    <a:pt x="866" y="673"/>
                  </a:lnTo>
                  <a:lnTo>
                    <a:pt x="840" y="696"/>
                  </a:lnTo>
                  <a:lnTo>
                    <a:pt x="816" y="722"/>
                  </a:lnTo>
                  <a:lnTo>
                    <a:pt x="796" y="750"/>
                  </a:lnTo>
                  <a:lnTo>
                    <a:pt x="786" y="766"/>
                  </a:lnTo>
                  <a:lnTo>
                    <a:pt x="774" y="783"/>
                  </a:lnTo>
                  <a:lnTo>
                    <a:pt x="763" y="801"/>
                  </a:lnTo>
                  <a:lnTo>
                    <a:pt x="750" y="819"/>
                  </a:lnTo>
                  <a:lnTo>
                    <a:pt x="735" y="837"/>
                  </a:lnTo>
                  <a:lnTo>
                    <a:pt x="720" y="855"/>
                  </a:lnTo>
                  <a:lnTo>
                    <a:pt x="702" y="871"/>
                  </a:lnTo>
                  <a:lnTo>
                    <a:pt x="682" y="885"/>
                  </a:lnTo>
                  <a:lnTo>
                    <a:pt x="660" y="898"/>
                  </a:lnTo>
                  <a:lnTo>
                    <a:pt x="635" y="908"/>
                  </a:lnTo>
                  <a:lnTo>
                    <a:pt x="607" y="914"/>
                  </a:lnTo>
                  <a:lnTo>
                    <a:pt x="575" y="918"/>
                  </a:lnTo>
                  <a:lnTo>
                    <a:pt x="435" y="918"/>
                  </a:lnTo>
                  <a:lnTo>
                    <a:pt x="0" y="498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5" name="Freeform 79"/>
            <p:cNvSpPr>
              <a:spLocks/>
            </p:cNvSpPr>
            <p:nvPr/>
          </p:nvSpPr>
          <p:spPr bwMode="auto">
            <a:xfrm>
              <a:off x="5120" y="72"/>
              <a:ext cx="351" cy="334"/>
            </a:xfrm>
            <a:custGeom>
              <a:avLst/>
              <a:gdLst>
                <a:gd name="T0" fmla="*/ 1321 w 2107"/>
                <a:gd name="T1" fmla="*/ 926 h 2002"/>
                <a:gd name="T2" fmla="*/ 1195 w 2107"/>
                <a:gd name="T3" fmla="*/ 857 h 2002"/>
                <a:gd name="T4" fmla="*/ 1278 w 2107"/>
                <a:gd name="T5" fmla="*/ 835 h 2002"/>
                <a:gd name="T6" fmla="*/ 1366 w 2107"/>
                <a:gd name="T7" fmla="*/ 819 h 2002"/>
                <a:gd name="T8" fmla="*/ 1285 w 2107"/>
                <a:gd name="T9" fmla="*/ 753 h 2002"/>
                <a:gd name="T10" fmla="*/ 1185 w 2107"/>
                <a:gd name="T11" fmla="*/ 667 h 2002"/>
                <a:gd name="T12" fmla="*/ 1245 w 2107"/>
                <a:gd name="T13" fmla="*/ 649 h 2002"/>
                <a:gd name="T14" fmla="*/ 1252 w 2107"/>
                <a:gd name="T15" fmla="*/ 606 h 2002"/>
                <a:gd name="T16" fmla="*/ 1178 w 2107"/>
                <a:gd name="T17" fmla="*/ 551 h 2002"/>
                <a:gd name="T18" fmla="*/ 1193 w 2107"/>
                <a:gd name="T19" fmla="*/ 513 h 2002"/>
                <a:gd name="T20" fmla="*/ 1198 w 2107"/>
                <a:gd name="T21" fmla="*/ 466 h 2002"/>
                <a:gd name="T22" fmla="*/ 1126 w 2107"/>
                <a:gd name="T23" fmla="*/ 405 h 2002"/>
                <a:gd name="T24" fmla="*/ 1161 w 2107"/>
                <a:gd name="T25" fmla="*/ 331 h 2002"/>
                <a:gd name="T26" fmla="*/ 1101 w 2107"/>
                <a:gd name="T27" fmla="*/ 297 h 2002"/>
                <a:gd name="T28" fmla="*/ 1133 w 2107"/>
                <a:gd name="T29" fmla="*/ 235 h 2002"/>
                <a:gd name="T30" fmla="*/ 1091 w 2107"/>
                <a:gd name="T31" fmla="*/ 215 h 2002"/>
                <a:gd name="T32" fmla="*/ 1054 w 2107"/>
                <a:gd name="T33" fmla="*/ 95 h 2002"/>
                <a:gd name="T34" fmla="*/ 1029 w 2107"/>
                <a:gd name="T35" fmla="*/ 159 h 2002"/>
                <a:gd name="T36" fmla="*/ 966 w 2107"/>
                <a:gd name="T37" fmla="*/ 244 h 2002"/>
                <a:gd name="T38" fmla="*/ 995 w 2107"/>
                <a:gd name="T39" fmla="*/ 289 h 2002"/>
                <a:gd name="T40" fmla="*/ 963 w 2107"/>
                <a:gd name="T41" fmla="*/ 357 h 2002"/>
                <a:gd name="T42" fmla="*/ 916 w 2107"/>
                <a:gd name="T43" fmla="*/ 389 h 2002"/>
                <a:gd name="T44" fmla="*/ 918 w 2107"/>
                <a:gd name="T45" fmla="*/ 429 h 2002"/>
                <a:gd name="T46" fmla="*/ 984 w 2107"/>
                <a:gd name="T47" fmla="*/ 448 h 2002"/>
                <a:gd name="T48" fmla="*/ 906 w 2107"/>
                <a:gd name="T49" fmla="*/ 491 h 2002"/>
                <a:gd name="T50" fmla="*/ 841 w 2107"/>
                <a:gd name="T51" fmla="*/ 548 h 2002"/>
                <a:gd name="T52" fmla="*/ 869 w 2107"/>
                <a:gd name="T53" fmla="*/ 578 h 2002"/>
                <a:gd name="T54" fmla="*/ 919 w 2107"/>
                <a:gd name="T55" fmla="*/ 608 h 2002"/>
                <a:gd name="T56" fmla="*/ 814 w 2107"/>
                <a:gd name="T57" fmla="*/ 685 h 2002"/>
                <a:gd name="T58" fmla="*/ 763 w 2107"/>
                <a:gd name="T59" fmla="*/ 747 h 2002"/>
                <a:gd name="T60" fmla="*/ 867 w 2107"/>
                <a:gd name="T61" fmla="*/ 746 h 2002"/>
                <a:gd name="T62" fmla="*/ 943 w 2107"/>
                <a:gd name="T63" fmla="*/ 767 h 2002"/>
                <a:gd name="T64" fmla="*/ 863 w 2107"/>
                <a:gd name="T65" fmla="*/ 835 h 2002"/>
                <a:gd name="T66" fmla="*/ 646 w 2107"/>
                <a:gd name="T67" fmla="*/ 968 h 2002"/>
                <a:gd name="T68" fmla="*/ 595 w 2107"/>
                <a:gd name="T69" fmla="*/ 1064 h 2002"/>
                <a:gd name="T70" fmla="*/ 690 w 2107"/>
                <a:gd name="T71" fmla="*/ 1050 h 2002"/>
                <a:gd name="T72" fmla="*/ 822 w 2107"/>
                <a:gd name="T73" fmla="*/ 1025 h 2002"/>
                <a:gd name="T74" fmla="*/ 879 w 2107"/>
                <a:gd name="T75" fmla="*/ 1035 h 2002"/>
                <a:gd name="T76" fmla="*/ 793 w 2107"/>
                <a:gd name="T77" fmla="*/ 1155 h 2002"/>
                <a:gd name="T78" fmla="*/ 613 w 2107"/>
                <a:gd name="T79" fmla="*/ 1285 h 2002"/>
                <a:gd name="T80" fmla="*/ 567 w 2107"/>
                <a:gd name="T81" fmla="*/ 1486 h 2002"/>
                <a:gd name="T82" fmla="*/ 602 w 2107"/>
                <a:gd name="T83" fmla="*/ 1474 h 2002"/>
                <a:gd name="T84" fmla="*/ 677 w 2107"/>
                <a:gd name="T85" fmla="*/ 1424 h 2002"/>
                <a:gd name="T86" fmla="*/ 827 w 2107"/>
                <a:gd name="T87" fmla="*/ 1393 h 2002"/>
                <a:gd name="T88" fmla="*/ 876 w 2107"/>
                <a:gd name="T89" fmla="*/ 1392 h 2002"/>
                <a:gd name="T90" fmla="*/ 829 w 2107"/>
                <a:gd name="T91" fmla="*/ 1471 h 2002"/>
                <a:gd name="T92" fmla="*/ 703 w 2107"/>
                <a:gd name="T93" fmla="*/ 1541 h 2002"/>
                <a:gd name="T94" fmla="*/ 679 w 2107"/>
                <a:gd name="T95" fmla="*/ 1591 h 2002"/>
                <a:gd name="T96" fmla="*/ 806 w 2107"/>
                <a:gd name="T97" fmla="*/ 1587 h 2002"/>
                <a:gd name="T98" fmla="*/ 895 w 2107"/>
                <a:gd name="T99" fmla="*/ 1559 h 2002"/>
                <a:gd name="T100" fmla="*/ 874 w 2107"/>
                <a:gd name="T101" fmla="*/ 1640 h 2002"/>
                <a:gd name="T102" fmla="*/ 760 w 2107"/>
                <a:gd name="T103" fmla="*/ 1724 h 2002"/>
                <a:gd name="T104" fmla="*/ 663 w 2107"/>
                <a:gd name="T105" fmla="*/ 1783 h 2002"/>
                <a:gd name="T106" fmla="*/ 612 w 2107"/>
                <a:gd name="T107" fmla="*/ 1839 h 2002"/>
                <a:gd name="T108" fmla="*/ 617 w 2107"/>
                <a:gd name="T109" fmla="*/ 1877 h 2002"/>
                <a:gd name="T110" fmla="*/ 769 w 2107"/>
                <a:gd name="T111" fmla="*/ 1877 h 2002"/>
                <a:gd name="T112" fmla="*/ 813 w 2107"/>
                <a:gd name="T113" fmla="*/ 1902 h 2002"/>
                <a:gd name="T114" fmla="*/ 787 w 2107"/>
                <a:gd name="T115" fmla="*/ 1971 h 2002"/>
                <a:gd name="T116" fmla="*/ 0 w 2107"/>
                <a:gd name="T117" fmla="*/ 4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07" h="2002">
                  <a:moveTo>
                    <a:pt x="435" y="0"/>
                  </a:moveTo>
                  <a:lnTo>
                    <a:pt x="1673" y="0"/>
                  </a:lnTo>
                  <a:lnTo>
                    <a:pt x="2107" y="419"/>
                  </a:lnTo>
                  <a:lnTo>
                    <a:pt x="2107" y="980"/>
                  </a:lnTo>
                  <a:lnTo>
                    <a:pt x="1406" y="981"/>
                  </a:lnTo>
                  <a:lnTo>
                    <a:pt x="1378" y="960"/>
                  </a:lnTo>
                  <a:lnTo>
                    <a:pt x="1349" y="942"/>
                  </a:lnTo>
                  <a:lnTo>
                    <a:pt x="1321" y="926"/>
                  </a:lnTo>
                  <a:lnTo>
                    <a:pt x="1294" y="913"/>
                  </a:lnTo>
                  <a:lnTo>
                    <a:pt x="1268" y="903"/>
                  </a:lnTo>
                  <a:lnTo>
                    <a:pt x="1243" y="894"/>
                  </a:lnTo>
                  <a:lnTo>
                    <a:pt x="1224" y="887"/>
                  </a:lnTo>
                  <a:lnTo>
                    <a:pt x="1211" y="878"/>
                  </a:lnTo>
                  <a:lnTo>
                    <a:pt x="1202" y="870"/>
                  </a:lnTo>
                  <a:lnTo>
                    <a:pt x="1197" y="864"/>
                  </a:lnTo>
                  <a:lnTo>
                    <a:pt x="1195" y="857"/>
                  </a:lnTo>
                  <a:lnTo>
                    <a:pt x="1194" y="853"/>
                  </a:lnTo>
                  <a:lnTo>
                    <a:pt x="1195" y="849"/>
                  </a:lnTo>
                  <a:lnTo>
                    <a:pt x="1197" y="845"/>
                  </a:lnTo>
                  <a:lnTo>
                    <a:pt x="1212" y="840"/>
                  </a:lnTo>
                  <a:lnTo>
                    <a:pt x="1234" y="835"/>
                  </a:lnTo>
                  <a:lnTo>
                    <a:pt x="1249" y="833"/>
                  </a:lnTo>
                  <a:lnTo>
                    <a:pt x="1264" y="833"/>
                  </a:lnTo>
                  <a:lnTo>
                    <a:pt x="1278" y="835"/>
                  </a:lnTo>
                  <a:lnTo>
                    <a:pt x="1290" y="837"/>
                  </a:lnTo>
                  <a:lnTo>
                    <a:pt x="1298" y="838"/>
                  </a:lnTo>
                  <a:lnTo>
                    <a:pt x="1301" y="839"/>
                  </a:lnTo>
                  <a:lnTo>
                    <a:pt x="1322" y="841"/>
                  </a:lnTo>
                  <a:lnTo>
                    <a:pt x="1340" y="840"/>
                  </a:lnTo>
                  <a:lnTo>
                    <a:pt x="1354" y="836"/>
                  </a:lnTo>
                  <a:lnTo>
                    <a:pt x="1361" y="829"/>
                  </a:lnTo>
                  <a:lnTo>
                    <a:pt x="1366" y="819"/>
                  </a:lnTo>
                  <a:lnTo>
                    <a:pt x="1362" y="809"/>
                  </a:lnTo>
                  <a:lnTo>
                    <a:pt x="1355" y="797"/>
                  </a:lnTo>
                  <a:lnTo>
                    <a:pt x="1340" y="784"/>
                  </a:lnTo>
                  <a:lnTo>
                    <a:pt x="1330" y="777"/>
                  </a:lnTo>
                  <a:lnTo>
                    <a:pt x="1320" y="771"/>
                  </a:lnTo>
                  <a:lnTo>
                    <a:pt x="1311" y="765"/>
                  </a:lnTo>
                  <a:lnTo>
                    <a:pt x="1299" y="760"/>
                  </a:lnTo>
                  <a:lnTo>
                    <a:pt x="1285" y="753"/>
                  </a:lnTo>
                  <a:lnTo>
                    <a:pt x="1268" y="746"/>
                  </a:lnTo>
                  <a:lnTo>
                    <a:pt x="1248" y="736"/>
                  </a:lnTo>
                  <a:lnTo>
                    <a:pt x="1222" y="725"/>
                  </a:lnTo>
                  <a:lnTo>
                    <a:pt x="1206" y="715"/>
                  </a:lnTo>
                  <a:lnTo>
                    <a:pt x="1195" y="704"/>
                  </a:lnTo>
                  <a:lnTo>
                    <a:pt x="1188" y="691"/>
                  </a:lnTo>
                  <a:lnTo>
                    <a:pt x="1185" y="678"/>
                  </a:lnTo>
                  <a:lnTo>
                    <a:pt x="1185" y="667"/>
                  </a:lnTo>
                  <a:lnTo>
                    <a:pt x="1187" y="657"/>
                  </a:lnTo>
                  <a:lnTo>
                    <a:pt x="1193" y="649"/>
                  </a:lnTo>
                  <a:lnTo>
                    <a:pt x="1199" y="647"/>
                  </a:lnTo>
                  <a:lnTo>
                    <a:pt x="1207" y="646"/>
                  </a:lnTo>
                  <a:lnTo>
                    <a:pt x="1215" y="647"/>
                  </a:lnTo>
                  <a:lnTo>
                    <a:pt x="1225" y="648"/>
                  </a:lnTo>
                  <a:lnTo>
                    <a:pt x="1235" y="648"/>
                  </a:lnTo>
                  <a:lnTo>
                    <a:pt x="1245" y="649"/>
                  </a:lnTo>
                  <a:lnTo>
                    <a:pt x="1253" y="649"/>
                  </a:lnTo>
                  <a:lnTo>
                    <a:pt x="1261" y="648"/>
                  </a:lnTo>
                  <a:lnTo>
                    <a:pt x="1267" y="646"/>
                  </a:lnTo>
                  <a:lnTo>
                    <a:pt x="1271" y="643"/>
                  </a:lnTo>
                  <a:lnTo>
                    <a:pt x="1272" y="636"/>
                  </a:lnTo>
                  <a:lnTo>
                    <a:pt x="1269" y="629"/>
                  </a:lnTo>
                  <a:lnTo>
                    <a:pt x="1263" y="619"/>
                  </a:lnTo>
                  <a:lnTo>
                    <a:pt x="1252" y="606"/>
                  </a:lnTo>
                  <a:lnTo>
                    <a:pt x="1250" y="604"/>
                  </a:lnTo>
                  <a:lnTo>
                    <a:pt x="1245" y="599"/>
                  </a:lnTo>
                  <a:lnTo>
                    <a:pt x="1237" y="592"/>
                  </a:lnTo>
                  <a:lnTo>
                    <a:pt x="1226" y="583"/>
                  </a:lnTo>
                  <a:lnTo>
                    <a:pt x="1214" y="573"/>
                  </a:lnTo>
                  <a:lnTo>
                    <a:pt x="1202" y="565"/>
                  </a:lnTo>
                  <a:lnTo>
                    <a:pt x="1189" y="557"/>
                  </a:lnTo>
                  <a:lnTo>
                    <a:pt x="1178" y="551"/>
                  </a:lnTo>
                  <a:lnTo>
                    <a:pt x="1168" y="545"/>
                  </a:lnTo>
                  <a:lnTo>
                    <a:pt x="1163" y="540"/>
                  </a:lnTo>
                  <a:lnTo>
                    <a:pt x="1165" y="533"/>
                  </a:lnTo>
                  <a:lnTo>
                    <a:pt x="1169" y="527"/>
                  </a:lnTo>
                  <a:lnTo>
                    <a:pt x="1175" y="522"/>
                  </a:lnTo>
                  <a:lnTo>
                    <a:pt x="1183" y="517"/>
                  </a:lnTo>
                  <a:lnTo>
                    <a:pt x="1188" y="514"/>
                  </a:lnTo>
                  <a:lnTo>
                    <a:pt x="1193" y="513"/>
                  </a:lnTo>
                  <a:lnTo>
                    <a:pt x="1197" y="509"/>
                  </a:lnTo>
                  <a:lnTo>
                    <a:pt x="1202" y="506"/>
                  </a:lnTo>
                  <a:lnTo>
                    <a:pt x="1208" y="503"/>
                  </a:lnTo>
                  <a:lnTo>
                    <a:pt x="1211" y="499"/>
                  </a:lnTo>
                  <a:lnTo>
                    <a:pt x="1212" y="492"/>
                  </a:lnTo>
                  <a:lnTo>
                    <a:pt x="1211" y="486"/>
                  </a:lnTo>
                  <a:lnTo>
                    <a:pt x="1207" y="477"/>
                  </a:lnTo>
                  <a:lnTo>
                    <a:pt x="1198" y="466"/>
                  </a:lnTo>
                  <a:lnTo>
                    <a:pt x="1184" y="455"/>
                  </a:lnTo>
                  <a:lnTo>
                    <a:pt x="1182" y="453"/>
                  </a:lnTo>
                  <a:lnTo>
                    <a:pt x="1175" y="450"/>
                  </a:lnTo>
                  <a:lnTo>
                    <a:pt x="1167" y="443"/>
                  </a:lnTo>
                  <a:lnTo>
                    <a:pt x="1156" y="436"/>
                  </a:lnTo>
                  <a:lnTo>
                    <a:pt x="1145" y="426"/>
                  </a:lnTo>
                  <a:lnTo>
                    <a:pt x="1134" y="416"/>
                  </a:lnTo>
                  <a:lnTo>
                    <a:pt x="1126" y="405"/>
                  </a:lnTo>
                  <a:lnTo>
                    <a:pt x="1118" y="396"/>
                  </a:lnTo>
                  <a:lnTo>
                    <a:pt x="1116" y="385"/>
                  </a:lnTo>
                  <a:lnTo>
                    <a:pt x="1117" y="375"/>
                  </a:lnTo>
                  <a:lnTo>
                    <a:pt x="1125" y="367"/>
                  </a:lnTo>
                  <a:lnTo>
                    <a:pt x="1138" y="357"/>
                  </a:lnTo>
                  <a:lnTo>
                    <a:pt x="1148" y="347"/>
                  </a:lnTo>
                  <a:lnTo>
                    <a:pt x="1157" y="338"/>
                  </a:lnTo>
                  <a:lnTo>
                    <a:pt x="1161" y="331"/>
                  </a:lnTo>
                  <a:lnTo>
                    <a:pt x="1163" y="324"/>
                  </a:lnTo>
                  <a:lnTo>
                    <a:pt x="1160" y="319"/>
                  </a:lnTo>
                  <a:lnTo>
                    <a:pt x="1154" y="315"/>
                  </a:lnTo>
                  <a:lnTo>
                    <a:pt x="1142" y="313"/>
                  </a:lnTo>
                  <a:lnTo>
                    <a:pt x="1130" y="312"/>
                  </a:lnTo>
                  <a:lnTo>
                    <a:pt x="1118" y="309"/>
                  </a:lnTo>
                  <a:lnTo>
                    <a:pt x="1107" y="304"/>
                  </a:lnTo>
                  <a:lnTo>
                    <a:pt x="1101" y="297"/>
                  </a:lnTo>
                  <a:lnTo>
                    <a:pt x="1096" y="287"/>
                  </a:lnTo>
                  <a:lnTo>
                    <a:pt x="1098" y="276"/>
                  </a:lnTo>
                  <a:lnTo>
                    <a:pt x="1101" y="270"/>
                  </a:lnTo>
                  <a:lnTo>
                    <a:pt x="1107" y="262"/>
                  </a:lnTo>
                  <a:lnTo>
                    <a:pt x="1115" y="256"/>
                  </a:lnTo>
                  <a:lnTo>
                    <a:pt x="1122" y="248"/>
                  </a:lnTo>
                  <a:lnTo>
                    <a:pt x="1129" y="242"/>
                  </a:lnTo>
                  <a:lnTo>
                    <a:pt x="1133" y="235"/>
                  </a:lnTo>
                  <a:lnTo>
                    <a:pt x="1133" y="231"/>
                  </a:lnTo>
                  <a:lnTo>
                    <a:pt x="1131" y="228"/>
                  </a:lnTo>
                  <a:lnTo>
                    <a:pt x="1128" y="226"/>
                  </a:lnTo>
                  <a:lnTo>
                    <a:pt x="1125" y="224"/>
                  </a:lnTo>
                  <a:lnTo>
                    <a:pt x="1120" y="223"/>
                  </a:lnTo>
                  <a:lnTo>
                    <a:pt x="1115" y="223"/>
                  </a:lnTo>
                  <a:lnTo>
                    <a:pt x="1102" y="221"/>
                  </a:lnTo>
                  <a:lnTo>
                    <a:pt x="1091" y="215"/>
                  </a:lnTo>
                  <a:lnTo>
                    <a:pt x="1081" y="203"/>
                  </a:lnTo>
                  <a:lnTo>
                    <a:pt x="1074" y="185"/>
                  </a:lnTo>
                  <a:lnTo>
                    <a:pt x="1068" y="163"/>
                  </a:lnTo>
                  <a:lnTo>
                    <a:pt x="1063" y="141"/>
                  </a:lnTo>
                  <a:lnTo>
                    <a:pt x="1060" y="123"/>
                  </a:lnTo>
                  <a:lnTo>
                    <a:pt x="1056" y="108"/>
                  </a:lnTo>
                  <a:lnTo>
                    <a:pt x="1054" y="99"/>
                  </a:lnTo>
                  <a:lnTo>
                    <a:pt x="1054" y="95"/>
                  </a:lnTo>
                  <a:lnTo>
                    <a:pt x="1052" y="95"/>
                  </a:lnTo>
                  <a:lnTo>
                    <a:pt x="1052" y="95"/>
                  </a:lnTo>
                  <a:lnTo>
                    <a:pt x="1048" y="97"/>
                  </a:lnTo>
                  <a:lnTo>
                    <a:pt x="1045" y="99"/>
                  </a:lnTo>
                  <a:lnTo>
                    <a:pt x="1042" y="104"/>
                  </a:lnTo>
                  <a:lnTo>
                    <a:pt x="1040" y="113"/>
                  </a:lnTo>
                  <a:lnTo>
                    <a:pt x="1038" y="126"/>
                  </a:lnTo>
                  <a:lnTo>
                    <a:pt x="1029" y="159"/>
                  </a:lnTo>
                  <a:lnTo>
                    <a:pt x="1023" y="187"/>
                  </a:lnTo>
                  <a:lnTo>
                    <a:pt x="1015" y="207"/>
                  </a:lnTo>
                  <a:lnTo>
                    <a:pt x="1008" y="223"/>
                  </a:lnTo>
                  <a:lnTo>
                    <a:pt x="999" y="234"/>
                  </a:lnTo>
                  <a:lnTo>
                    <a:pt x="988" y="241"/>
                  </a:lnTo>
                  <a:lnTo>
                    <a:pt x="976" y="243"/>
                  </a:lnTo>
                  <a:lnTo>
                    <a:pt x="970" y="243"/>
                  </a:lnTo>
                  <a:lnTo>
                    <a:pt x="966" y="244"/>
                  </a:lnTo>
                  <a:lnTo>
                    <a:pt x="962" y="245"/>
                  </a:lnTo>
                  <a:lnTo>
                    <a:pt x="959" y="247"/>
                  </a:lnTo>
                  <a:lnTo>
                    <a:pt x="957" y="250"/>
                  </a:lnTo>
                  <a:lnTo>
                    <a:pt x="958" y="255"/>
                  </a:lnTo>
                  <a:lnTo>
                    <a:pt x="961" y="261"/>
                  </a:lnTo>
                  <a:lnTo>
                    <a:pt x="971" y="271"/>
                  </a:lnTo>
                  <a:lnTo>
                    <a:pt x="983" y="281"/>
                  </a:lnTo>
                  <a:lnTo>
                    <a:pt x="995" y="289"/>
                  </a:lnTo>
                  <a:lnTo>
                    <a:pt x="1003" y="298"/>
                  </a:lnTo>
                  <a:lnTo>
                    <a:pt x="1008" y="306"/>
                  </a:lnTo>
                  <a:lnTo>
                    <a:pt x="1006" y="315"/>
                  </a:lnTo>
                  <a:lnTo>
                    <a:pt x="998" y="326"/>
                  </a:lnTo>
                  <a:lnTo>
                    <a:pt x="987" y="337"/>
                  </a:lnTo>
                  <a:lnTo>
                    <a:pt x="980" y="344"/>
                  </a:lnTo>
                  <a:lnTo>
                    <a:pt x="972" y="350"/>
                  </a:lnTo>
                  <a:lnTo>
                    <a:pt x="963" y="357"/>
                  </a:lnTo>
                  <a:lnTo>
                    <a:pt x="955" y="362"/>
                  </a:lnTo>
                  <a:lnTo>
                    <a:pt x="948" y="367"/>
                  </a:lnTo>
                  <a:lnTo>
                    <a:pt x="944" y="371"/>
                  </a:lnTo>
                  <a:lnTo>
                    <a:pt x="942" y="372"/>
                  </a:lnTo>
                  <a:lnTo>
                    <a:pt x="940" y="373"/>
                  </a:lnTo>
                  <a:lnTo>
                    <a:pt x="933" y="377"/>
                  </a:lnTo>
                  <a:lnTo>
                    <a:pt x="926" y="383"/>
                  </a:lnTo>
                  <a:lnTo>
                    <a:pt x="916" y="389"/>
                  </a:lnTo>
                  <a:lnTo>
                    <a:pt x="907" y="397"/>
                  </a:lnTo>
                  <a:lnTo>
                    <a:pt x="900" y="404"/>
                  </a:lnTo>
                  <a:lnTo>
                    <a:pt x="895" y="411"/>
                  </a:lnTo>
                  <a:lnTo>
                    <a:pt x="894" y="417"/>
                  </a:lnTo>
                  <a:lnTo>
                    <a:pt x="896" y="422"/>
                  </a:lnTo>
                  <a:lnTo>
                    <a:pt x="903" y="425"/>
                  </a:lnTo>
                  <a:lnTo>
                    <a:pt x="909" y="427"/>
                  </a:lnTo>
                  <a:lnTo>
                    <a:pt x="918" y="429"/>
                  </a:lnTo>
                  <a:lnTo>
                    <a:pt x="925" y="429"/>
                  </a:lnTo>
                  <a:lnTo>
                    <a:pt x="930" y="429"/>
                  </a:lnTo>
                  <a:lnTo>
                    <a:pt x="931" y="429"/>
                  </a:lnTo>
                  <a:lnTo>
                    <a:pt x="953" y="431"/>
                  </a:lnTo>
                  <a:lnTo>
                    <a:pt x="968" y="435"/>
                  </a:lnTo>
                  <a:lnTo>
                    <a:pt x="978" y="438"/>
                  </a:lnTo>
                  <a:lnTo>
                    <a:pt x="982" y="443"/>
                  </a:lnTo>
                  <a:lnTo>
                    <a:pt x="984" y="448"/>
                  </a:lnTo>
                  <a:lnTo>
                    <a:pt x="983" y="453"/>
                  </a:lnTo>
                  <a:lnTo>
                    <a:pt x="980" y="457"/>
                  </a:lnTo>
                  <a:lnTo>
                    <a:pt x="974" y="462"/>
                  </a:lnTo>
                  <a:lnTo>
                    <a:pt x="970" y="465"/>
                  </a:lnTo>
                  <a:lnTo>
                    <a:pt x="966" y="467"/>
                  </a:lnTo>
                  <a:lnTo>
                    <a:pt x="945" y="474"/>
                  </a:lnTo>
                  <a:lnTo>
                    <a:pt x="926" y="481"/>
                  </a:lnTo>
                  <a:lnTo>
                    <a:pt x="906" y="491"/>
                  </a:lnTo>
                  <a:lnTo>
                    <a:pt x="894" y="500"/>
                  </a:lnTo>
                  <a:lnTo>
                    <a:pt x="883" y="507"/>
                  </a:lnTo>
                  <a:lnTo>
                    <a:pt x="874" y="516"/>
                  </a:lnTo>
                  <a:lnTo>
                    <a:pt x="865" y="524"/>
                  </a:lnTo>
                  <a:lnTo>
                    <a:pt x="859" y="529"/>
                  </a:lnTo>
                  <a:lnTo>
                    <a:pt x="854" y="533"/>
                  </a:lnTo>
                  <a:lnTo>
                    <a:pt x="852" y="534"/>
                  </a:lnTo>
                  <a:lnTo>
                    <a:pt x="841" y="548"/>
                  </a:lnTo>
                  <a:lnTo>
                    <a:pt x="836" y="558"/>
                  </a:lnTo>
                  <a:lnTo>
                    <a:pt x="833" y="566"/>
                  </a:lnTo>
                  <a:lnTo>
                    <a:pt x="834" y="571"/>
                  </a:lnTo>
                  <a:lnTo>
                    <a:pt x="837" y="576"/>
                  </a:lnTo>
                  <a:lnTo>
                    <a:pt x="843" y="578"/>
                  </a:lnTo>
                  <a:lnTo>
                    <a:pt x="851" y="578"/>
                  </a:lnTo>
                  <a:lnTo>
                    <a:pt x="860" y="578"/>
                  </a:lnTo>
                  <a:lnTo>
                    <a:pt x="869" y="578"/>
                  </a:lnTo>
                  <a:lnTo>
                    <a:pt x="879" y="577"/>
                  </a:lnTo>
                  <a:lnTo>
                    <a:pt x="889" y="576"/>
                  </a:lnTo>
                  <a:lnTo>
                    <a:pt x="897" y="576"/>
                  </a:lnTo>
                  <a:lnTo>
                    <a:pt x="905" y="576"/>
                  </a:lnTo>
                  <a:lnTo>
                    <a:pt x="912" y="579"/>
                  </a:lnTo>
                  <a:lnTo>
                    <a:pt x="917" y="586"/>
                  </a:lnTo>
                  <a:lnTo>
                    <a:pt x="919" y="596"/>
                  </a:lnTo>
                  <a:lnTo>
                    <a:pt x="919" y="608"/>
                  </a:lnTo>
                  <a:lnTo>
                    <a:pt x="916" y="621"/>
                  </a:lnTo>
                  <a:lnTo>
                    <a:pt x="909" y="633"/>
                  </a:lnTo>
                  <a:lnTo>
                    <a:pt x="899" y="645"/>
                  </a:lnTo>
                  <a:lnTo>
                    <a:pt x="882" y="655"/>
                  </a:lnTo>
                  <a:lnTo>
                    <a:pt x="861" y="664"/>
                  </a:lnTo>
                  <a:lnTo>
                    <a:pt x="842" y="672"/>
                  </a:lnTo>
                  <a:lnTo>
                    <a:pt x="827" y="678"/>
                  </a:lnTo>
                  <a:lnTo>
                    <a:pt x="814" y="685"/>
                  </a:lnTo>
                  <a:lnTo>
                    <a:pt x="807" y="688"/>
                  </a:lnTo>
                  <a:lnTo>
                    <a:pt x="797" y="695"/>
                  </a:lnTo>
                  <a:lnTo>
                    <a:pt x="784" y="704"/>
                  </a:lnTo>
                  <a:lnTo>
                    <a:pt x="772" y="716"/>
                  </a:lnTo>
                  <a:lnTo>
                    <a:pt x="760" y="729"/>
                  </a:lnTo>
                  <a:lnTo>
                    <a:pt x="757" y="738"/>
                  </a:lnTo>
                  <a:lnTo>
                    <a:pt x="758" y="743"/>
                  </a:lnTo>
                  <a:lnTo>
                    <a:pt x="763" y="747"/>
                  </a:lnTo>
                  <a:lnTo>
                    <a:pt x="772" y="749"/>
                  </a:lnTo>
                  <a:lnTo>
                    <a:pt x="783" y="750"/>
                  </a:lnTo>
                  <a:lnTo>
                    <a:pt x="796" y="750"/>
                  </a:lnTo>
                  <a:lnTo>
                    <a:pt x="809" y="750"/>
                  </a:lnTo>
                  <a:lnTo>
                    <a:pt x="823" y="750"/>
                  </a:lnTo>
                  <a:lnTo>
                    <a:pt x="837" y="751"/>
                  </a:lnTo>
                  <a:lnTo>
                    <a:pt x="852" y="750"/>
                  </a:lnTo>
                  <a:lnTo>
                    <a:pt x="867" y="746"/>
                  </a:lnTo>
                  <a:lnTo>
                    <a:pt x="883" y="740"/>
                  </a:lnTo>
                  <a:lnTo>
                    <a:pt x="897" y="736"/>
                  </a:lnTo>
                  <a:lnTo>
                    <a:pt x="909" y="734"/>
                  </a:lnTo>
                  <a:lnTo>
                    <a:pt x="923" y="737"/>
                  </a:lnTo>
                  <a:lnTo>
                    <a:pt x="933" y="740"/>
                  </a:lnTo>
                  <a:lnTo>
                    <a:pt x="939" y="747"/>
                  </a:lnTo>
                  <a:lnTo>
                    <a:pt x="943" y="755"/>
                  </a:lnTo>
                  <a:lnTo>
                    <a:pt x="943" y="767"/>
                  </a:lnTo>
                  <a:lnTo>
                    <a:pt x="939" y="779"/>
                  </a:lnTo>
                  <a:lnTo>
                    <a:pt x="930" y="790"/>
                  </a:lnTo>
                  <a:lnTo>
                    <a:pt x="918" y="801"/>
                  </a:lnTo>
                  <a:lnTo>
                    <a:pt x="908" y="810"/>
                  </a:lnTo>
                  <a:lnTo>
                    <a:pt x="899" y="815"/>
                  </a:lnTo>
                  <a:lnTo>
                    <a:pt x="897" y="816"/>
                  </a:lnTo>
                  <a:lnTo>
                    <a:pt x="879" y="826"/>
                  </a:lnTo>
                  <a:lnTo>
                    <a:pt x="863" y="835"/>
                  </a:lnTo>
                  <a:lnTo>
                    <a:pt x="848" y="841"/>
                  </a:lnTo>
                  <a:lnTo>
                    <a:pt x="837" y="845"/>
                  </a:lnTo>
                  <a:lnTo>
                    <a:pt x="807" y="863"/>
                  </a:lnTo>
                  <a:lnTo>
                    <a:pt x="774" y="881"/>
                  </a:lnTo>
                  <a:lnTo>
                    <a:pt x="741" y="902"/>
                  </a:lnTo>
                  <a:lnTo>
                    <a:pt x="707" y="923"/>
                  </a:lnTo>
                  <a:lnTo>
                    <a:pt x="675" y="945"/>
                  </a:lnTo>
                  <a:lnTo>
                    <a:pt x="646" y="968"/>
                  </a:lnTo>
                  <a:lnTo>
                    <a:pt x="620" y="989"/>
                  </a:lnTo>
                  <a:lnTo>
                    <a:pt x="599" y="1010"/>
                  </a:lnTo>
                  <a:lnTo>
                    <a:pt x="588" y="1023"/>
                  </a:lnTo>
                  <a:lnTo>
                    <a:pt x="583" y="1036"/>
                  </a:lnTo>
                  <a:lnTo>
                    <a:pt x="582" y="1046"/>
                  </a:lnTo>
                  <a:lnTo>
                    <a:pt x="584" y="1055"/>
                  </a:lnTo>
                  <a:lnTo>
                    <a:pt x="589" y="1060"/>
                  </a:lnTo>
                  <a:lnTo>
                    <a:pt x="595" y="1064"/>
                  </a:lnTo>
                  <a:lnTo>
                    <a:pt x="601" y="1065"/>
                  </a:lnTo>
                  <a:lnTo>
                    <a:pt x="608" y="1064"/>
                  </a:lnTo>
                  <a:lnTo>
                    <a:pt x="616" y="1060"/>
                  </a:lnTo>
                  <a:lnTo>
                    <a:pt x="627" y="1056"/>
                  </a:lnTo>
                  <a:lnTo>
                    <a:pt x="639" y="1051"/>
                  </a:lnTo>
                  <a:lnTo>
                    <a:pt x="654" y="1048"/>
                  </a:lnTo>
                  <a:lnTo>
                    <a:pt x="670" y="1048"/>
                  </a:lnTo>
                  <a:lnTo>
                    <a:pt x="690" y="1050"/>
                  </a:lnTo>
                  <a:lnTo>
                    <a:pt x="710" y="1052"/>
                  </a:lnTo>
                  <a:lnTo>
                    <a:pt x="733" y="1050"/>
                  </a:lnTo>
                  <a:lnTo>
                    <a:pt x="756" y="1047"/>
                  </a:lnTo>
                  <a:lnTo>
                    <a:pt x="779" y="1041"/>
                  </a:lnTo>
                  <a:lnTo>
                    <a:pt x="800" y="1036"/>
                  </a:lnTo>
                  <a:lnTo>
                    <a:pt x="800" y="1036"/>
                  </a:lnTo>
                  <a:lnTo>
                    <a:pt x="811" y="1033"/>
                  </a:lnTo>
                  <a:lnTo>
                    <a:pt x="822" y="1025"/>
                  </a:lnTo>
                  <a:lnTo>
                    <a:pt x="833" y="1017"/>
                  </a:lnTo>
                  <a:lnTo>
                    <a:pt x="842" y="1008"/>
                  </a:lnTo>
                  <a:lnTo>
                    <a:pt x="851" y="1001"/>
                  </a:lnTo>
                  <a:lnTo>
                    <a:pt x="859" y="996"/>
                  </a:lnTo>
                  <a:lnTo>
                    <a:pt x="865" y="995"/>
                  </a:lnTo>
                  <a:lnTo>
                    <a:pt x="870" y="999"/>
                  </a:lnTo>
                  <a:lnTo>
                    <a:pt x="878" y="1017"/>
                  </a:lnTo>
                  <a:lnTo>
                    <a:pt x="879" y="1035"/>
                  </a:lnTo>
                  <a:lnTo>
                    <a:pt x="876" y="1052"/>
                  </a:lnTo>
                  <a:lnTo>
                    <a:pt x="868" y="1069"/>
                  </a:lnTo>
                  <a:lnTo>
                    <a:pt x="860" y="1085"/>
                  </a:lnTo>
                  <a:lnTo>
                    <a:pt x="850" y="1099"/>
                  </a:lnTo>
                  <a:lnTo>
                    <a:pt x="839" y="1110"/>
                  </a:lnTo>
                  <a:lnTo>
                    <a:pt x="832" y="1118"/>
                  </a:lnTo>
                  <a:lnTo>
                    <a:pt x="814" y="1137"/>
                  </a:lnTo>
                  <a:lnTo>
                    <a:pt x="793" y="1155"/>
                  </a:lnTo>
                  <a:lnTo>
                    <a:pt x="768" y="1173"/>
                  </a:lnTo>
                  <a:lnTo>
                    <a:pt x="741" y="1189"/>
                  </a:lnTo>
                  <a:lnTo>
                    <a:pt x="715" y="1205"/>
                  </a:lnTo>
                  <a:lnTo>
                    <a:pt x="689" y="1220"/>
                  </a:lnTo>
                  <a:lnTo>
                    <a:pt x="666" y="1234"/>
                  </a:lnTo>
                  <a:lnTo>
                    <a:pt x="648" y="1248"/>
                  </a:lnTo>
                  <a:lnTo>
                    <a:pt x="628" y="1266"/>
                  </a:lnTo>
                  <a:lnTo>
                    <a:pt x="613" y="1285"/>
                  </a:lnTo>
                  <a:lnTo>
                    <a:pt x="599" y="1308"/>
                  </a:lnTo>
                  <a:lnTo>
                    <a:pt x="588" y="1334"/>
                  </a:lnTo>
                  <a:lnTo>
                    <a:pt x="580" y="1364"/>
                  </a:lnTo>
                  <a:lnTo>
                    <a:pt x="572" y="1400"/>
                  </a:lnTo>
                  <a:lnTo>
                    <a:pt x="567" y="1440"/>
                  </a:lnTo>
                  <a:lnTo>
                    <a:pt x="564" y="1461"/>
                  </a:lnTo>
                  <a:lnTo>
                    <a:pt x="564" y="1476"/>
                  </a:lnTo>
                  <a:lnTo>
                    <a:pt x="567" y="1486"/>
                  </a:lnTo>
                  <a:lnTo>
                    <a:pt x="569" y="1492"/>
                  </a:lnTo>
                  <a:lnTo>
                    <a:pt x="573" y="1494"/>
                  </a:lnTo>
                  <a:lnTo>
                    <a:pt x="579" y="1494"/>
                  </a:lnTo>
                  <a:lnTo>
                    <a:pt x="584" y="1491"/>
                  </a:lnTo>
                  <a:lnTo>
                    <a:pt x="589" y="1488"/>
                  </a:lnTo>
                  <a:lnTo>
                    <a:pt x="594" y="1483"/>
                  </a:lnTo>
                  <a:lnTo>
                    <a:pt x="599" y="1478"/>
                  </a:lnTo>
                  <a:lnTo>
                    <a:pt x="602" y="1474"/>
                  </a:lnTo>
                  <a:lnTo>
                    <a:pt x="604" y="1471"/>
                  </a:lnTo>
                  <a:lnTo>
                    <a:pt x="606" y="1470"/>
                  </a:lnTo>
                  <a:lnTo>
                    <a:pt x="611" y="1463"/>
                  </a:lnTo>
                  <a:lnTo>
                    <a:pt x="620" y="1454"/>
                  </a:lnTo>
                  <a:lnTo>
                    <a:pt x="629" y="1446"/>
                  </a:lnTo>
                  <a:lnTo>
                    <a:pt x="642" y="1438"/>
                  </a:lnTo>
                  <a:lnTo>
                    <a:pt x="657" y="1429"/>
                  </a:lnTo>
                  <a:lnTo>
                    <a:pt x="677" y="1424"/>
                  </a:lnTo>
                  <a:lnTo>
                    <a:pt x="700" y="1420"/>
                  </a:lnTo>
                  <a:lnTo>
                    <a:pt x="727" y="1418"/>
                  </a:lnTo>
                  <a:lnTo>
                    <a:pt x="753" y="1416"/>
                  </a:lnTo>
                  <a:lnTo>
                    <a:pt x="774" y="1414"/>
                  </a:lnTo>
                  <a:lnTo>
                    <a:pt x="792" y="1410"/>
                  </a:lnTo>
                  <a:lnTo>
                    <a:pt x="806" y="1405"/>
                  </a:lnTo>
                  <a:lnTo>
                    <a:pt x="816" y="1399"/>
                  </a:lnTo>
                  <a:lnTo>
                    <a:pt x="827" y="1393"/>
                  </a:lnTo>
                  <a:lnTo>
                    <a:pt x="836" y="1386"/>
                  </a:lnTo>
                  <a:lnTo>
                    <a:pt x="846" y="1380"/>
                  </a:lnTo>
                  <a:lnTo>
                    <a:pt x="857" y="1374"/>
                  </a:lnTo>
                  <a:lnTo>
                    <a:pt x="866" y="1373"/>
                  </a:lnTo>
                  <a:lnTo>
                    <a:pt x="872" y="1374"/>
                  </a:lnTo>
                  <a:lnTo>
                    <a:pt x="875" y="1379"/>
                  </a:lnTo>
                  <a:lnTo>
                    <a:pt x="876" y="1385"/>
                  </a:lnTo>
                  <a:lnTo>
                    <a:pt x="876" y="1392"/>
                  </a:lnTo>
                  <a:lnTo>
                    <a:pt x="875" y="1399"/>
                  </a:lnTo>
                  <a:lnTo>
                    <a:pt x="874" y="1407"/>
                  </a:lnTo>
                  <a:lnTo>
                    <a:pt x="872" y="1412"/>
                  </a:lnTo>
                  <a:lnTo>
                    <a:pt x="870" y="1416"/>
                  </a:lnTo>
                  <a:lnTo>
                    <a:pt x="869" y="1418"/>
                  </a:lnTo>
                  <a:lnTo>
                    <a:pt x="857" y="1439"/>
                  </a:lnTo>
                  <a:lnTo>
                    <a:pt x="845" y="1457"/>
                  </a:lnTo>
                  <a:lnTo>
                    <a:pt x="829" y="1471"/>
                  </a:lnTo>
                  <a:lnTo>
                    <a:pt x="812" y="1483"/>
                  </a:lnTo>
                  <a:lnTo>
                    <a:pt x="794" y="1492"/>
                  </a:lnTo>
                  <a:lnTo>
                    <a:pt x="775" y="1501"/>
                  </a:lnTo>
                  <a:lnTo>
                    <a:pt x="755" y="1510"/>
                  </a:lnTo>
                  <a:lnTo>
                    <a:pt x="734" y="1520"/>
                  </a:lnTo>
                  <a:lnTo>
                    <a:pt x="713" y="1532"/>
                  </a:lnTo>
                  <a:lnTo>
                    <a:pt x="708" y="1537"/>
                  </a:lnTo>
                  <a:lnTo>
                    <a:pt x="703" y="1541"/>
                  </a:lnTo>
                  <a:lnTo>
                    <a:pt x="696" y="1546"/>
                  </a:lnTo>
                  <a:lnTo>
                    <a:pt x="689" y="1555"/>
                  </a:lnTo>
                  <a:lnTo>
                    <a:pt x="679" y="1566"/>
                  </a:lnTo>
                  <a:lnTo>
                    <a:pt x="673" y="1575"/>
                  </a:lnTo>
                  <a:lnTo>
                    <a:pt x="670" y="1581"/>
                  </a:lnTo>
                  <a:lnTo>
                    <a:pt x="672" y="1587"/>
                  </a:lnTo>
                  <a:lnTo>
                    <a:pt x="674" y="1590"/>
                  </a:lnTo>
                  <a:lnTo>
                    <a:pt x="679" y="1591"/>
                  </a:lnTo>
                  <a:lnTo>
                    <a:pt x="684" y="1591"/>
                  </a:lnTo>
                  <a:lnTo>
                    <a:pt x="697" y="1591"/>
                  </a:lnTo>
                  <a:lnTo>
                    <a:pt x="714" y="1594"/>
                  </a:lnTo>
                  <a:lnTo>
                    <a:pt x="731" y="1596"/>
                  </a:lnTo>
                  <a:lnTo>
                    <a:pt x="749" y="1597"/>
                  </a:lnTo>
                  <a:lnTo>
                    <a:pt x="768" y="1596"/>
                  </a:lnTo>
                  <a:lnTo>
                    <a:pt x="786" y="1592"/>
                  </a:lnTo>
                  <a:lnTo>
                    <a:pt x="806" y="1587"/>
                  </a:lnTo>
                  <a:lnTo>
                    <a:pt x="826" y="1579"/>
                  </a:lnTo>
                  <a:lnTo>
                    <a:pt x="840" y="1571"/>
                  </a:lnTo>
                  <a:lnTo>
                    <a:pt x="852" y="1564"/>
                  </a:lnTo>
                  <a:lnTo>
                    <a:pt x="862" y="1557"/>
                  </a:lnTo>
                  <a:lnTo>
                    <a:pt x="872" y="1552"/>
                  </a:lnTo>
                  <a:lnTo>
                    <a:pt x="880" y="1551"/>
                  </a:lnTo>
                  <a:lnTo>
                    <a:pt x="890" y="1554"/>
                  </a:lnTo>
                  <a:lnTo>
                    <a:pt x="895" y="1559"/>
                  </a:lnTo>
                  <a:lnTo>
                    <a:pt x="899" y="1568"/>
                  </a:lnTo>
                  <a:lnTo>
                    <a:pt x="900" y="1578"/>
                  </a:lnTo>
                  <a:lnTo>
                    <a:pt x="899" y="1587"/>
                  </a:lnTo>
                  <a:lnTo>
                    <a:pt x="896" y="1595"/>
                  </a:lnTo>
                  <a:lnTo>
                    <a:pt x="894" y="1605"/>
                  </a:lnTo>
                  <a:lnTo>
                    <a:pt x="889" y="1617"/>
                  </a:lnTo>
                  <a:lnTo>
                    <a:pt x="881" y="1629"/>
                  </a:lnTo>
                  <a:lnTo>
                    <a:pt x="874" y="1640"/>
                  </a:lnTo>
                  <a:lnTo>
                    <a:pt x="867" y="1648"/>
                  </a:lnTo>
                  <a:lnTo>
                    <a:pt x="860" y="1656"/>
                  </a:lnTo>
                  <a:lnTo>
                    <a:pt x="848" y="1665"/>
                  </a:lnTo>
                  <a:lnTo>
                    <a:pt x="833" y="1675"/>
                  </a:lnTo>
                  <a:lnTo>
                    <a:pt x="816" y="1687"/>
                  </a:lnTo>
                  <a:lnTo>
                    <a:pt x="798" y="1700"/>
                  </a:lnTo>
                  <a:lnTo>
                    <a:pt x="779" y="1712"/>
                  </a:lnTo>
                  <a:lnTo>
                    <a:pt x="760" y="1724"/>
                  </a:lnTo>
                  <a:lnTo>
                    <a:pt x="743" y="1734"/>
                  </a:lnTo>
                  <a:lnTo>
                    <a:pt x="729" y="1743"/>
                  </a:lnTo>
                  <a:lnTo>
                    <a:pt x="716" y="1749"/>
                  </a:lnTo>
                  <a:lnTo>
                    <a:pt x="703" y="1756"/>
                  </a:lnTo>
                  <a:lnTo>
                    <a:pt x="701" y="1757"/>
                  </a:lnTo>
                  <a:lnTo>
                    <a:pt x="699" y="1758"/>
                  </a:lnTo>
                  <a:lnTo>
                    <a:pt x="680" y="1770"/>
                  </a:lnTo>
                  <a:lnTo>
                    <a:pt x="663" y="1783"/>
                  </a:lnTo>
                  <a:lnTo>
                    <a:pt x="650" y="1795"/>
                  </a:lnTo>
                  <a:lnTo>
                    <a:pt x="638" y="1805"/>
                  </a:lnTo>
                  <a:lnTo>
                    <a:pt x="629" y="1814"/>
                  </a:lnTo>
                  <a:lnTo>
                    <a:pt x="625" y="1821"/>
                  </a:lnTo>
                  <a:lnTo>
                    <a:pt x="623" y="1823"/>
                  </a:lnTo>
                  <a:lnTo>
                    <a:pt x="620" y="1827"/>
                  </a:lnTo>
                  <a:lnTo>
                    <a:pt x="616" y="1833"/>
                  </a:lnTo>
                  <a:lnTo>
                    <a:pt x="612" y="1839"/>
                  </a:lnTo>
                  <a:lnTo>
                    <a:pt x="609" y="1847"/>
                  </a:lnTo>
                  <a:lnTo>
                    <a:pt x="604" y="1855"/>
                  </a:lnTo>
                  <a:lnTo>
                    <a:pt x="602" y="1863"/>
                  </a:lnTo>
                  <a:lnTo>
                    <a:pt x="601" y="1869"/>
                  </a:lnTo>
                  <a:lnTo>
                    <a:pt x="601" y="1875"/>
                  </a:lnTo>
                  <a:lnTo>
                    <a:pt x="603" y="1878"/>
                  </a:lnTo>
                  <a:lnTo>
                    <a:pt x="609" y="1879"/>
                  </a:lnTo>
                  <a:lnTo>
                    <a:pt x="617" y="1877"/>
                  </a:lnTo>
                  <a:lnTo>
                    <a:pt x="629" y="1872"/>
                  </a:lnTo>
                  <a:lnTo>
                    <a:pt x="649" y="1865"/>
                  </a:lnTo>
                  <a:lnTo>
                    <a:pt x="669" y="1863"/>
                  </a:lnTo>
                  <a:lnTo>
                    <a:pt x="690" y="1864"/>
                  </a:lnTo>
                  <a:lnTo>
                    <a:pt x="712" y="1867"/>
                  </a:lnTo>
                  <a:lnTo>
                    <a:pt x="731" y="1870"/>
                  </a:lnTo>
                  <a:lnTo>
                    <a:pt x="750" y="1875"/>
                  </a:lnTo>
                  <a:lnTo>
                    <a:pt x="769" y="1877"/>
                  </a:lnTo>
                  <a:lnTo>
                    <a:pt x="785" y="1877"/>
                  </a:lnTo>
                  <a:lnTo>
                    <a:pt x="798" y="1874"/>
                  </a:lnTo>
                  <a:lnTo>
                    <a:pt x="806" y="1872"/>
                  </a:lnTo>
                  <a:lnTo>
                    <a:pt x="810" y="1874"/>
                  </a:lnTo>
                  <a:lnTo>
                    <a:pt x="812" y="1879"/>
                  </a:lnTo>
                  <a:lnTo>
                    <a:pt x="813" y="1887"/>
                  </a:lnTo>
                  <a:lnTo>
                    <a:pt x="813" y="1894"/>
                  </a:lnTo>
                  <a:lnTo>
                    <a:pt x="813" y="1902"/>
                  </a:lnTo>
                  <a:lnTo>
                    <a:pt x="812" y="1907"/>
                  </a:lnTo>
                  <a:lnTo>
                    <a:pt x="812" y="1911"/>
                  </a:lnTo>
                  <a:lnTo>
                    <a:pt x="811" y="1926"/>
                  </a:lnTo>
                  <a:lnTo>
                    <a:pt x="809" y="1938"/>
                  </a:lnTo>
                  <a:lnTo>
                    <a:pt x="807" y="1945"/>
                  </a:lnTo>
                  <a:lnTo>
                    <a:pt x="801" y="1956"/>
                  </a:lnTo>
                  <a:lnTo>
                    <a:pt x="795" y="1965"/>
                  </a:lnTo>
                  <a:lnTo>
                    <a:pt x="787" y="1971"/>
                  </a:lnTo>
                  <a:lnTo>
                    <a:pt x="779" y="1977"/>
                  </a:lnTo>
                  <a:lnTo>
                    <a:pt x="768" y="1981"/>
                  </a:lnTo>
                  <a:lnTo>
                    <a:pt x="755" y="1986"/>
                  </a:lnTo>
                  <a:lnTo>
                    <a:pt x="739" y="1994"/>
                  </a:lnTo>
                  <a:lnTo>
                    <a:pt x="718" y="2002"/>
                  </a:lnTo>
                  <a:lnTo>
                    <a:pt x="370" y="2002"/>
                  </a:lnTo>
                  <a:lnTo>
                    <a:pt x="0" y="1630"/>
                  </a:lnTo>
                  <a:lnTo>
                    <a:pt x="0" y="419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6" name="Freeform 80"/>
            <p:cNvSpPr>
              <a:spLocks noEditPoints="1"/>
            </p:cNvSpPr>
            <p:nvPr/>
          </p:nvSpPr>
          <p:spPr bwMode="auto">
            <a:xfrm>
              <a:off x="5100" y="52"/>
              <a:ext cx="392" cy="592"/>
            </a:xfrm>
            <a:custGeom>
              <a:avLst/>
              <a:gdLst>
                <a:gd name="T0" fmla="*/ 466 w 2349"/>
                <a:gd name="T1" fmla="*/ 2183 h 3553"/>
                <a:gd name="T2" fmla="*/ 690 w 2349"/>
                <a:gd name="T3" fmla="*/ 2237 h 3553"/>
                <a:gd name="T4" fmla="*/ 678 w 2349"/>
                <a:gd name="T5" fmla="*/ 2270 h 3553"/>
                <a:gd name="T6" fmla="*/ 698 w 2349"/>
                <a:gd name="T7" fmla="*/ 2280 h 3553"/>
                <a:gd name="T8" fmla="*/ 772 w 2349"/>
                <a:gd name="T9" fmla="*/ 2271 h 3553"/>
                <a:gd name="T10" fmla="*/ 849 w 2349"/>
                <a:gd name="T11" fmla="*/ 2243 h 3553"/>
                <a:gd name="T12" fmla="*/ 896 w 2349"/>
                <a:gd name="T13" fmla="*/ 2229 h 3553"/>
                <a:gd name="T14" fmla="*/ 931 w 2349"/>
                <a:gd name="T15" fmla="*/ 2255 h 3553"/>
                <a:gd name="T16" fmla="*/ 886 w 2349"/>
                <a:gd name="T17" fmla="*/ 2326 h 3553"/>
                <a:gd name="T18" fmla="*/ 795 w 2349"/>
                <a:gd name="T19" fmla="*/ 2363 h 3553"/>
                <a:gd name="T20" fmla="*/ 722 w 2349"/>
                <a:gd name="T21" fmla="*/ 2384 h 3553"/>
                <a:gd name="T22" fmla="*/ 711 w 2349"/>
                <a:gd name="T23" fmla="*/ 2409 h 3553"/>
                <a:gd name="T24" fmla="*/ 722 w 2349"/>
                <a:gd name="T25" fmla="*/ 2425 h 3553"/>
                <a:gd name="T26" fmla="*/ 692 w 2349"/>
                <a:gd name="T27" fmla="*/ 2452 h 3553"/>
                <a:gd name="T28" fmla="*/ 532 w 2349"/>
                <a:gd name="T29" fmla="*/ 3492 h 3553"/>
                <a:gd name="T30" fmla="*/ 1883 w 2349"/>
                <a:gd name="T31" fmla="*/ 1425 h 3553"/>
                <a:gd name="T32" fmla="*/ 1462 w 2349"/>
                <a:gd name="T33" fmla="*/ 1367 h 3553"/>
                <a:gd name="T34" fmla="*/ 1412 w 2349"/>
                <a:gd name="T35" fmla="*/ 1330 h 3553"/>
                <a:gd name="T36" fmla="*/ 1359 w 2349"/>
                <a:gd name="T37" fmla="*/ 1269 h 3553"/>
                <a:gd name="T38" fmla="*/ 1340 w 2349"/>
                <a:gd name="T39" fmla="*/ 1222 h 3553"/>
                <a:gd name="T40" fmla="*/ 1352 w 2349"/>
                <a:gd name="T41" fmla="*/ 1197 h 3553"/>
                <a:gd name="T42" fmla="*/ 1452 w 2349"/>
                <a:gd name="T43" fmla="*/ 1231 h 3553"/>
                <a:gd name="T44" fmla="*/ 1558 w 2349"/>
                <a:gd name="T45" fmla="*/ 1242 h 3553"/>
                <a:gd name="T46" fmla="*/ 1593 w 2349"/>
                <a:gd name="T47" fmla="*/ 1246 h 3553"/>
                <a:gd name="T48" fmla="*/ 1616 w 2349"/>
                <a:gd name="T49" fmla="*/ 1255 h 3553"/>
                <a:gd name="T50" fmla="*/ 1636 w 2349"/>
                <a:gd name="T51" fmla="*/ 1252 h 3553"/>
                <a:gd name="T52" fmla="*/ 1638 w 2349"/>
                <a:gd name="T53" fmla="*/ 1218 h 3553"/>
                <a:gd name="T54" fmla="*/ 2289 w 2349"/>
                <a:gd name="T55" fmla="*/ 1161 h 3553"/>
                <a:gd name="T56" fmla="*/ 507 w 2349"/>
                <a:gd name="T57" fmla="*/ 0 h 3553"/>
                <a:gd name="T58" fmla="*/ 1682 w 2349"/>
                <a:gd name="T59" fmla="*/ 1222 h 3553"/>
                <a:gd name="T60" fmla="*/ 1678 w 2349"/>
                <a:gd name="T61" fmla="*/ 1263 h 3553"/>
                <a:gd name="T62" fmla="*/ 1624 w 2349"/>
                <a:gd name="T63" fmla="*/ 1298 h 3553"/>
                <a:gd name="T64" fmla="*/ 1592 w 2349"/>
                <a:gd name="T65" fmla="*/ 1288 h 3553"/>
                <a:gd name="T66" fmla="*/ 1569 w 2349"/>
                <a:gd name="T67" fmla="*/ 1283 h 3553"/>
                <a:gd name="T68" fmla="*/ 1534 w 2349"/>
                <a:gd name="T69" fmla="*/ 1282 h 3553"/>
                <a:gd name="T70" fmla="*/ 1404 w 2349"/>
                <a:gd name="T71" fmla="*/ 1261 h 3553"/>
                <a:gd name="T72" fmla="*/ 1440 w 2349"/>
                <a:gd name="T73" fmla="*/ 1300 h 3553"/>
                <a:gd name="T74" fmla="*/ 1479 w 2349"/>
                <a:gd name="T75" fmla="*/ 1329 h 3553"/>
                <a:gd name="T76" fmla="*/ 1534 w 2349"/>
                <a:gd name="T77" fmla="*/ 1364 h 3553"/>
                <a:gd name="T78" fmla="*/ 1842 w 2349"/>
                <a:gd name="T79" fmla="*/ 3553 h 3553"/>
                <a:gd name="T80" fmla="*/ 671 w 2349"/>
                <a:gd name="T81" fmla="*/ 2391 h 3553"/>
                <a:gd name="T82" fmla="*/ 689 w 2349"/>
                <a:gd name="T83" fmla="*/ 2360 h 3553"/>
                <a:gd name="T84" fmla="*/ 743 w 2349"/>
                <a:gd name="T85" fmla="*/ 2331 h 3553"/>
                <a:gd name="T86" fmla="*/ 753 w 2349"/>
                <a:gd name="T87" fmla="*/ 2317 h 3553"/>
                <a:gd name="T88" fmla="*/ 711 w 2349"/>
                <a:gd name="T89" fmla="*/ 2320 h 3553"/>
                <a:gd name="T90" fmla="*/ 668 w 2349"/>
                <a:gd name="T91" fmla="*/ 2315 h 3553"/>
                <a:gd name="T92" fmla="*/ 638 w 2349"/>
                <a:gd name="T93" fmla="*/ 2269 h 3553"/>
                <a:gd name="T94" fmla="*/ 0 w 2349"/>
                <a:gd name="T95" fmla="*/ 1802 h 3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49" h="3553">
                  <a:moveTo>
                    <a:pt x="532" y="60"/>
                  </a:moveTo>
                  <a:lnTo>
                    <a:pt x="61" y="514"/>
                  </a:lnTo>
                  <a:lnTo>
                    <a:pt x="61" y="1777"/>
                  </a:lnTo>
                  <a:lnTo>
                    <a:pt x="466" y="2183"/>
                  </a:lnTo>
                  <a:lnTo>
                    <a:pt x="728" y="2183"/>
                  </a:lnTo>
                  <a:lnTo>
                    <a:pt x="709" y="2203"/>
                  </a:lnTo>
                  <a:lnTo>
                    <a:pt x="697" y="2221"/>
                  </a:lnTo>
                  <a:lnTo>
                    <a:pt x="690" y="2237"/>
                  </a:lnTo>
                  <a:lnTo>
                    <a:pt x="684" y="2249"/>
                  </a:lnTo>
                  <a:lnTo>
                    <a:pt x="682" y="2258"/>
                  </a:lnTo>
                  <a:lnTo>
                    <a:pt x="679" y="2265"/>
                  </a:lnTo>
                  <a:lnTo>
                    <a:pt x="678" y="2270"/>
                  </a:lnTo>
                  <a:lnTo>
                    <a:pt x="679" y="2274"/>
                  </a:lnTo>
                  <a:lnTo>
                    <a:pt x="682" y="2278"/>
                  </a:lnTo>
                  <a:lnTo>
                    <a:pt x="689" y="2280"/>
                  </a:lnTo>
                  <a:lnTo>
                    <a:pt x="698" y="2280"/>
                  </a:lnTo>
                  <a:lnTo>
                    <a:pt x="713" y="2279"/>
                  </a:lnTo>
                  <a:lnTo>
                    <a:pt x="731" y="2278"/>
                  </a:lnTo>
                  <a:lnTo>
                    <a:pt x="756" y="2274"/>
                  </a:lnTo>
                  <a:lnTo>
                    <a:pt x="772" y="2271"/>
                  </a:lnTo>
                  <a:lnTo>
                    <a:pt x="791" y="2266"/>
                  </a:lnTo>
                  <a:lnTo>
                    <a:pt x="811" y="2259"/>
                  </a:lnTo>
                  <a:lnTo>
                    <a:pt x="830" y="2252"/>
                  </a:lnTo>
                  <a:lnTo>
                    <a:pt x="849" y="2243"/>
                  </a:lnTo>
                  <a:lnTo>
                    <a:pt x="863" y="2235"/>
                  </a:lnTo>
                  <a:lnTo>
                    <a:pt x="874" y="2230"/>
                  </a:lnTo>
                  <a:lnTo>
                    <a:pt x="884" y="2228"/>
                  </a:lnTo>
                  <a:lnTo>
                    <a:pt x="896" y="2229"/>
                  </a:lnTo>
                  <a:lnTo>
                    <a:pt x="908" y="2232"/>
                  </a:lnTo>
                  <a:lnTo>
                    <a:pt x="918" y="2237"/>
                  </a:lnTo>
                  <a:lnTo>
                    <a:pt x="926" y="2245"/>
                  </a:lnTo>
                  <a:lnTo>
                    <a:pt x="931" y="2255"/>
                  </a:lnTo>
                  <a:lnTo>
                    <a:pt x="931" y="2268"/>
                  </a:lnTo>
                  <a:lnTo>
                    <a:pt x="920" y="2289"/>
                  </a:lnTo>
                  <a:lnTo>
                    <a:pt x="904" y="2309"/>
                  </a:lnTo>
                  <a:lnTo>
                    <a:pt x="886" y="2326"/>
                  </a:lnTo>
                  <a:lnTo>
                    <a:pt x="865" y="2339"/>
                  </a:lnTo>
                  <a:lnTo>
                    <a:pt x="842" y="2350"/>
                  </a:lnTo>
                  <a:lnTo>
                    <a:pt x="820" y="2359"/>
                  </a:lnTo>
                  <a:lnTo>
                    <a:pt x="795" y="2363"/>
                  </a:lnTo>
                  <a:lnTo>
                    <a:pt x="769" y="2368"/>
                  </a:lnTo>
                  <a:lnTo>
                    <a:pt x="748" y="2372"/>
                  </a:lnTo>
                  <a:lnTo>
                    <a:pt x="733" y="2378"/>
                  </a:lnTo>
                  <a:lnTo>
                    <a:pt x="722" y="2384"/>
                  </a:lnTo>
                  <a:lnTo>
                    <a:pt x="716" y="2390"/>
                  </a:lnTo>
                  <a:lnTo>
                    <a:pt x="711" y="2397"/>
                  </a:lnTo>
                  <a:lnTo>
                    <a:pt x="711" y="2403"/>
                  </a:lnTo>
                  <a:lnTo>
                    <a:pt x="711" y="2409"/>
                  </a:lnTo>
                  <a:lnTo>
                    <a:pt x="714" y="2414"/>
                  </a:lnTo>
                  <a:lnTo>
                    <a:pt x="717" y="2420"/>
                  </a:lnTo>
                  <a:lnTo>
                    <a:pt x="720" y="2423"/>
                  </a:lnTo>
                  <a:lnTo>
                    <a:pt x="722" y="2425"/>
                  </a:lnTo>
                  <a:lnTo>
                    <a:pt x="722" y="2426"/>
                  </a:lnTo>
                  <a:lnTo>
                    <a:pt x="741" y="2439"/>
                  </a:lnTo>
                  <a:lnTo>
                    <a:pt x="754" y="2452"/>
                  </a:lnTo>
                  <a:lnTo>
                    <a:pt x="692" y="2452"/>
                  </a:lnTo>
                  <a:lnTo>
                    <a:pt x="692" y="2452"/>
                  </a:lnTo>
                  <a:lnTo>
                    <a:pt x="61" y="2452"/>
                  </a:lnTo>
                  <a:lnTo>
                    <a:pt x="61" y="3037"/>
                  </a:lnTo>
                  <a:lnTo>
                    <a:pt x="532" y="3492"/>
                  </a:lnTo>
                  <a:lnTo>
                    <a:pt x="1818" y="3492"/>
                  </a:lnTo>
                  <a:lnTo>
                    <a:pt x="2289" y="3037"/>
                  </a:lnTo>
                  <a:lnTo>
                    <a:pt x="2289" y="1831"/>
                  </a:lnTo>
                  <a:lnTo>
                    <a:pt x="1883" y="1425"/>
                  </a:lnTo>
                  <a:lnTo>
                    <a:pt x="1556" y="1425"/>
                  </a:lnTo>
                  <a:lnTo>
                    <a:pt x="1527" y="1406"/>
                  </a:lnTo>
                  <a:lnTo>
                    <a:pt x="1495" y="1388"/>
                  </a:lnTo>
                  <a:lnTo>
                    <a:pt x="1462" y="1367"/>
                  </a:lnTo>
                  <a:lnTo>
                    <a:pt x="1462" y="1367"/>
                  </a:lnTo>
                  <a:lnTo>
                    <a:pt x="1443" y="1355"/>
                  </a:lnTo>
                  <a:lnTo>
                    <a:pt x="1426" y="1341"/>
                  </a:lnTo>
                  <a:lnTo>
                    <a:pt x="1412" y="1330"/>
                  </a:lnTo>
                  <a:lnTo>
                    <a:pt x="1400" y="1319"/>
                  </a:lnTo>
                  <a:lnTo>
                    <a:pt x="1384" y="1300"/>
                  </a:lnTo>
                  <a:lnTo>
                    <a:pt x="1370" y="1284"/>
                  </a:lnTo>
                  <a:lnTo>
                    <a:pt x="1359" y="1269"/>
                  </a:lnTo>
                  <a:lnTo>
                    <a:pt x="1350" y="1255"/>
                  </a:lnTo>
                  <a:lnTo>
                    <a:pt x="1345" y="1245"/>
                  </a:lnTo>
                  <a:lnTo>
                    <a:pt x="1342" y="1234"/>
                  </a:lnTo>
                  <a:lnTo>
                    <a:pt x="1340" y="1222"/>
                  </a:lnTo>
                  <a:lnTo>
                    <a:pt x="1340" y="1212"/>
                  </a:lnTo>
                  <a:lnTo>
                    <a:pt x="1342" y="1204"/>
                  </a:lnTo>
                  <a:lnTo>
                    <a:pt x="1345" y="1198"/>
                  </a:lnTo>
                  <a:lnTo>
                    <a:pt x="1352" y="1197"/>
                  </a:lnTo>
                  <a:lnTo>
                    <a:pt x="1361" y="1200"/>
                  </a:lnTo>
                  <a:lnTo>
                    <a:pt x="1389" y="1213"/>
                  </a:lnTo>
                  <a:lnTo>
                    <a:pt x="1420" y="1223"/>
                  </a:lnTo>
                  <a:lnTo>
                    <a:pt x="1452" y="1231"/>
                  </a:lnTo>
                  <a:lnTo>
                    <a:pt x="1483" y="1236"/>
                  </a:lnTo>
                  <a:lnTo>
                    <a:pt x="1514" y="1239"/>
                  </a:lnTo>
                  <a:lnTo>
                    <a:pt x="1539" y="1242"/>
                  </a:lnTo>
                  <a:lnTo>
                    <a:pt x="1558" y="1242"/>
                  </a:lnTo>
                  <a:lnTo>
                    <a:pt x="1563" y="1243"/>
                  </a:lnTo>
                  <a:lnTo>
                    <a:pt x="1572" y="1244"/>
                  </a:lnTo>
                  <a:lnTo>
                    <a:pt x="1583" y="1245"/>
                  </a:lnTo>
                  <a:lnTo>
                    <a:pt x="1593" y="1246"/>
                  </a:lnTo>
                  <a:lnTo>
                    <a:pt x="1599" y="1247"/>
                  </a:lnTo>
                  <a:lnTo>
                    <a:pt x="1606" y="1250"/>
                  </a:lnTo>
                  <a:lnTo>
                    <a:pt x="1611" y="1252"/>
                  </a:lnTo>
                  <a:lnTo>
                    <a:pt x="1616" y="1255"/>
                  </a:lnTo>
                  <a:lnTo>
                    <a:pt x="1617" y="1256"/>
                  </a:lnTo>
                  <a:lnTo>
                    <a:pt x="1624" y="1257"/>
                  </a:lnTo>
                  <a:lnTo>
                    <a:pt x="1630" y="1256"/>
                  </a:lnTo>
                  <a:lnTo>
                    <a:pt x="1636" y="1252"/>
                  </a:lnTo>
                  <a:lnTo>
                    <a:pt x="1640" y="1247"/>
                  </a:lnTo>
                  <a:lnTo>
                    <a:pt x="1643" y="1238"/>
                  </a:lnTo>
                  <a:lnTo>
                    <a:pt x="1642" y="1229"/>
                  </a:lnTo>
                  <a:lnTo>
                    <a:pt x="1638" y="1218"/>
                  </a:lnTo>
                  <a:lnTo>
                    <a:pt x="1628" y="1204"/>
                  </a:lnTo>
                  <a:lnTo>
                    <a:pt x="1613" y="1184"/>
                  </a:lnTo>
                  <a:lnTo>
                    <a:pt x="1594" y="1161"/>
                  </a:lnTo>
                  <a:lnTo>
                    <a:pt x="2289" y="1161"/>
                  </a:lnTo>
                  <a:lnTo>
                    <a:pt x="2289" y="516"/>
                  </a:lnTo>
                  <a:lnTo>
                    <a:pt x="1818" y="60"/>
                  </a:lnTo>
                  <a:lnTo>
                    <a:pt x="532" y="60"/>
                  </a:lnTo>
                  <a:close/>
                  <a:moveTo>
                    <a:pt x="507" y="0"/>
                  </a:moveTo>
                  <a:lnTo>
                    <a:pt x="1842" y="0"/>
                  </a:lnTo>
                  <a:lnTo>
                    <a:pt x="2349" y="490"/>
                  </a:lnTo>
                  <a:lnTo>
                    <a:pt x="2349" y="1222"/>
                  </a:lnTo>
                  <a:lnTo>
                    <a:pt x="1682" y="1222"/>
                  </a:lnTo>
                  <a:lnTo>
                    <a:pt x="1683" y="1235"/>
                  </a:lnTo>
                  <a:lnTo>
                    <a:pt x="1682" y="1247"/>
                  </a:lnTo>
                  <a:lnTo>
                    <a:pt x="1680" y="1256"/>
                  </a:lnTo>
                  <a:lnTo>
                    <a:pt x="1678" y="1263"/>
                  </a:lnTo>
                  <a:lnTo>
                    <a:pt x="1668" y="1277"/>
                  </a:lnTo>
                  <a:lnTo>
                    <a:pt x="1655" y="1288"/>
                  </a:lnTo>
                  <a:lnTo>
                    <a:pt x="1640" y="1296"/>
                  </a:lnTo>
                  <a:lnTo>
                    <a:pt x="1624" y="1298"/>
                  </a:lnTo>
                  <a:lnTo>
                    <a:pt x="1617" y="1298"/>
                  </a:lnTo>
                  <a:lnTo>
                    <a:pt x="1612" y="1297"/>
                  </a:lnTo>
                  <a:lnTo>
                    <a:pt x="1596" y="1290"/>
                  </a:lnTo>
                  <a:lnTo>
                    <a:pt x="1592" y="1288"/>
                  </a:lnTo>
                  <a:lnTo>
                    <a:pt x="1586" y="1286"/>
                  </a:lnTo>
                  <a:lnTo>
                    <a:pt x="1581" y="1285"/>
                  </a:lnTo>
                  <a:lnTo>
                    <a:pt x="1575" y="1284"/>
                  </a:lnTo>
                  <a:lnTo>
                    <a:pt x="1569" y="1283"/>
                  </a:lnTo>
                  <a:lnTo>
                    <a:pt x="1567" y="1283"/>
                  </a:lnTo>
                  <a:lnTo>
                    <a:pt x="1560" y="1283"/>
                  </a:lnTo>
                  <a:lnTo>
                    <a:pt x="1557" y="1283"/>
                  </a:lnTo>
                  <a:lnTo>
                    <a:pt x="1534" y="1282"/>
                  </a:lnTo>
                  <a:lnTo>
                    <a:pt x="1507" y="1280"/>
                  </a:lnTo>
                  <a:lnTo>
                    <a:pt x="1475" y="1275"/>
                  </a:lnTo>
                  <a:lnTo>
                    <a:pt x="1440" y="1270"/>
                  </a:lnTo>
                  <a:lnTo>
                    <a:pt x="1404" y="1261"/>
                  </a:lnTo>
                  <a:lnTo>
                    <a:pt x="1415" y="1275"/>
                  </a:lnTo>
                  <a:lnTo>
                    <a:pt x="1429" y="1289"/>
                  </a:lnTo>
                  <a:lnTo>
                    <a:pt x="1430" y="1291"/>
                  </a:lnTo>
                  <a:lnTo>
                    <a:pt x="1440" y="1300"/>
                  </a:lnTo>
                  <a:lnTo>
                    <a:pt x="1451" y="1310"/>
                  </a:lnTo>
                  <a:lnTo>
                    <a:pt x="1465" y="1321"/>
                  </a:lnTo>
                  <a:lnTo>
                    <a:pt x="1478" y="1329"/>
                  </a:lnTo>
                  <a:lnTo>
                    <a:pt x="1479" y="1329"/>
                  </a:lnTo>
                  <a:lnTo>
                    <a:pt x="1484" y="1334"/>
                  </a:lnTo>
                  <a:lnTo>
                    <a:pt x="1509" y="1349"/>
                  </a:lnTo>
                  <a:lnTo>
                    <a:pt x="1534" y="1363"/>
                  </a:lnTo>
                  <a:lnTo>
                    <a:pt x="1534" y="1364"/>
                  </a:lnTo>
                  <a:lnTo>
                    <a:pt x="1908" y="1364"/>
                  </a:lnTo>
                  <a:lnTo>
                    <a:pt x="2349" y="1806"/>
                  </a:lnTo>
                  <a:lnTo>
                    <a:pt x="2349" y="3063"/>
                  </a:lnTo>
                  <a:lnTo>
                    <a:pt x="1842" y="3553"/>
                  </a:lnTo>
                  <a:lnTo>
                    <a:pt x="507" y="3553"/>
                  </a:lnTo>
                  <a:lnTo>
                    <a:pt x="0" y="3062"/>
                  </a:lnTo>
                  <a:lnTo>
                    <a:pt x="0" y="2391"/>
                  </a:lnTo>
                  <a:lnTo>
                    <a:pt x="671" y="2391"/>
                  </a:lnTo>
                  <a:lnTo>
                    <a:pt x="673" y="2389"/>
                  </a:lnTo>
                  <a:lnTo>
                    <a:pt x="673" y="2386"/>
                  </a:lnTo>
                  <a:lnTo>
                    <a:pt x="679" y="2372"/>
                  </a:lnTo>
                  <a:lnTo>
                    <a:pt x="689" y="2360"/>
                  </a:lnTo>
                  <a:lnTo>
                    <a:pt x="701" y="2350"/>
                  </a:lnTo>
                  <a:lnTo>
                    <a:pt x="715" y="2341"/>
                  </a:lnTo>
                  <a:lnTo>
                    <a:pt x="730" y="2335"/>
                  </a:lnTo>
                  <a:lnTo>
                    <a:pt x="743" y="2331"/>
                  </a:lnTo>
                  <a:lnTo>
                    <a:pt x="750" y="2325"/>
                  </a:lnTo>
                  <a:lnTo>
                    <a:pt x="754" y="2322"/>
                  </a:lnTo>
                  <a:lnTo>
                    <a:pt x="754" y="2319"/>
                  </a:lnTo>
                  <a:lnTo>
                    <a:pt x="753" y="2317"/>
                  </a:lnTo>
                  <a:lnTo>
                    <a:pt x="751" y="2315"/>
                  </a:lnTo>
                  <a:lnTo>
                    <a:pt x="751" y="2315"/>
                  </a:lnTo>
                  <a:lnTo>
                    <a:pt x="729" y="2319"/>
                  </a:lnTo>
                  <a:lnTo>
                    <a:pt x="711" y="2320"/>
                  </a:lnTo>
                  <a:lnTo>
                    <a:pt x="697" y="2321"/>
                  </a:lnTo>
                  <a:lnTo>
                    <a:pt x="690" y="2320"/>
                  </a:lnTo>
                  <a:lnTo>
                    <a:pt x="680" y="2319"/>
                  </a:lnTo>
                  <a:lnTo>
                    <a:pt x="668" y="2315"/>
                  </a:lnTo>
                  <a:lnTo>
                    <a:pt x="656" y="2309"/>
                  </a:lnTo>
                  <a:lnTo>
                    <a:pt x="647" y="2298"/>
                  </a:lnTo>
                  <a:lnTo>
                    <a:pt x="639" y="2283"/>
                  </a:lnTo>
                  <a:lnTo>
                    <a:pt x="638" y="2269"/>
                  </a:lnTo>
                  <a:lnTo>
                    <a:pt x="640" y="2256"/>
                  </a:lnTo>
                  <a:lnTo>
                    <a:pt x="643" y="2244"/>
                  </a:lnTo>
                  <a:lnTo>
                    <a:pt x="441" y="2244"/>
                  </a:lnTo>
                  <a:lnTo>
                    <a:pt x="0" y="1802"/>
                  </a:lnTo>
                  <a:lnTo>
                    <a:pt x="0" y="488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A8000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</p:grpSp>
      <p:sp>
        <p:nvSpPr>
          <p:cNvPr id="231" name="Rectangle 230"/>
          <p:cNvSpPr>
            <a:spLocks noChangeArrowheads="1"/>
          </p:cNvSpPr>
          <p:nvPr/>
        </p:nvSpPr>
        <p:spPr bwMode="auto">
          <a:xfrm>
            <a:off x="3345335" y="1129448"/>
            <a:ext cx="914400" cy="274320"/>
          </a:xfrm>
          <a:prstGeom prst="rect">
            <a:avLst/>
          </a:prstGeom>
          <a:solidFill>
            <a:srgbClr val="72A1FF"/>
          </a:solidFill>
          <a:ln w="11113">
            <a:solidFill>
              <a:srgbClr val="72A1FF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sp>
        <p:nvSpPr>
          <p:cNvPr id="232" name="Rectangle 60"/>
          <p:cNvSpPr>
            <a:spLocks noChangeArrowheads="1"/>
          </p:cNvSpPr>
          <p:nvPr/>
        </p:nvSpPr>
        <p:spPr bwMode="auto">
          <a:xfrm>
            <a:off x="4370860" y="1170882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</a:rPr>
              <a:t>Columbia</a:t>
            </a:r>
          </a:p>
        </p:txBody>
      </p:sp>
      <p:cxnSp>
        <p:nvCxnSpPr>
          <p:cNvPr id="233" name="Straight Connector 232"/>
          <p:cNvCxnSpPr/>
          <p:nvPr/>
        </p:nvCxnSpPr>
        <p:spPr>
          <a:xfrm>
            <a:off x="3354380" y="1278751"/>
            <a:ext cx="914400" cy="0"/>
          </a:xfrm>
          <a:prstGeom prst="line">
            <a:avLst/>
          </a:prstGeom>
          <a:ln w="28575">
            <a:solidFill>
              <a:srgbClr val="1E2D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Oval 233"/>
          <p:cNvSpPr>
            <a:spLocks noChangeArrowheads="1"/>
          </p:cNvSpPr>
          <p:nvPr/>
        </p:nvSpPr>
        <p:spPr bwMode="auto">
          <a:xfrm>
            <a:off x="3762848" y="1228032"/>
            <a:ext cx="100013" cy="98425"/>
          </a:xfrm>
          <a:prstGeom prst="ellipse">
            <a:avLst/>
          </a:prstGeom>
          <a:solidFill>
            <a:srgbClr val="1E2D53"/>
          </a:solidFill>
          <a:ln w="22225">
            <a:solidFill>
              <a:srgbClr val="1E2D53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sp>
        <p:nvSpPr>
          <p:cNvPr id="235" name="Rectangle 61"/>
          <p:cNvSpPr>
            <a:spLocks noChangeArrowheads="1"/>
          </p:cNvSpPr>
          <p:nvPr/>
        </p:nvSpPr>
        <p:spPr bwMode="auto">
          <a:xfrm>
            <a:off x="4369280" y="769547"/>
            <a:ext cx="93615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</a:rPr>
              <a:t>Stanford </a:t>
            </a:r>
          </a:p>
        </p:txBody>
      </p:sp>
      <p:sp>
        <p:nvSpPr>
          <p:cNvPr id="236" name="Rectangle 235"/>
          <p:cNvSpPr>
            <a:spLocks noChangeArrowheads="1"/>
          </p:cNvSpPr>
          <p:nvPr/>
        </p:nvSpPr>
        <p:spPr bwMode="auto">
          <a:xfrm>
            <a:off x="3352800" y="762000"/>
            <a:ext cx="914400" cy="274320"/>
          </a:xfrm>
          <a:prstGeom prst="rect">
            <a:avLst/>
          </a:prstGeom>
          <a:solidFill>
            <a:srgbClr val="C10534"/>
          </a:solidFill>
          <a:ln w="11113">
            <a:solidFill>
              <a:srgbClr val="C10534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cxnSp>
        <p:nvCxnSpPr>
          <p:cNvPr id="237" name="Straight Connector 236"/>
          <p:cNvCxnSpPr/>
          <p:nvPr/>
        </p:nvCxnSpPr>
        <p:spPr>
          <a:xfrm>
            <a:off x="3352800" y="895748"/>
            <a:ext cx="914400" cy="0"/>
          </a:xfrm>
          <a:prstGeom prst="line">
            <a:avLst/>
          </a:prstGeom>
          <a:ln w="28575">
            <a:solidFill>
              <a:srgbClr val="90353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Oval 237"/>
          <p:cNvSpPr>
            <a:spLocks noChangeArrowheads="1"/>
          </p:cNvSpPr>
          <p:nvPr/>
        </p:nvSpPr>
        <p:spPr bwMode="auto">
          <a:xfrm>
            <a:off x="3759684" y="845743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pic>
        <p:nvPicPr>
          <p:cNvPr id="239" name="Picture 2" descr="https://twilightandreason.files.wordpress.com/2008/04/columathletic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4061" y="0"/>
            <a:ext cx="719139" cy="104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3960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133600" y="914400"/>
            <a:ext cx="8458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27063" indent="-3937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1014413" indent="-2730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Tackle social mobility at a local, not just national level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Improve childhood environment at all ages (not just earliest ages)</a:t>
            </a:r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524000" y="209762"/>
            <a:ext cx="914400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09600" indent="-609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Equality of Opportunity: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Conclusions</a:t>
            </a:r>
          </a:p>
        </p:txBody>
      </p:sp>
    </p:spTree>
    <p:extLst>
      <p:ext uri="{BB962C8B-B14F-4D97-AF65-F5344CB8AC3E}">
        <p14:creationId xmlns:p14="http://schemas.microsoft.com/office/powerpoint/2010/main" val="1013492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 any given college, students from low- and high- income families have very similar earnings outcomes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Colleges effectively “level the playing field” across students with different socioeconomic backgrounds whom they admit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indication of “mismatch” of low-income students who are admitted to selective colleges under current policies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Students’ Outcomes and the “Mismatch” Hypothesis</a:t>
            </a:r>
          </a:p>
        </p:txBody>
      </p:sp>
    </p:spTree>
    <p:extLst>
      <p:ext uri="{BB962C8B-B14F-4D97-AF65-F5344CB8AC3E}">
        <p14:creationId xmlns:p14="http://schemas.microsoft.com/office/powerpoint/2010/main" val="385862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524000" y="2560638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Differences in Mobility Rates Across Colleges</a:t>
            </a:r>
            <a:endParaRPr lang="en-US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479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Combine data on parents’ incomes and students’ outcomes to characterize colleges’ mobility </a:t>
            </a:r>
            <a:r>
              <a:rPr lang="en-US" sz="22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rates</a:t>
            </a:r>
          </a:p>
          <a:p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At which colleges in America do the largest number of children come from poor families and end up in the upper middle class?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Report Cards</a:t>
            </a:r>
          </a:p>
        </p:txBody>
      </p:sp>
    </p:spTree>
    <p:extLst>
      <p:ext uri="{BB962C8B-B14F-4D97-AF65-F5344CB8AC3E}">
        <p14:creationId xmlns:p14="http://schemas.microsoft.com/office/powerpoint/2010/main" val="18351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3" name="Rectangle 13"/>
            <p:cNvSpPr>
              <a:spLocks noChangeArrowheads="1"/>
            </p:cNvSpPr>
            <p:nvPr/>
          </p:nvSpPr>
          <p:spPr bwMode="auto">
            <a:xfrm>
              <a:off x="688" y="3382"/>
              <a:ext cx="289" cy="189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1728" y="3340"/>
              <a:ext cx="293" cy="231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2772" y="3221"/>
              <a:ext cx="290" cy="350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812" y="3085"/>
              <a:ext cx="293" cy="486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4856" y="1043"/>
              <a:ext cx="290" cy="2528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033" y="2949"/>
              <a:ext cx="294" cy="622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2077" y="2907"/>
              <a:ext cx="290" cy="664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117" y="2960"/>
              <a:ext cx="294" cy="611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4161" y="2820"/>
              <a:ext cx="290" cy="751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5201" y="2432"/>
              <a:ext cx="294" cy="113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05" y="1123"/>
              <a:ext cx="4169" cy="196"/>
            </a:xfrm>
            <a:custGeom>
              <a:avLst/>
              <a:gdLst>
                <a:gd name="T0" fmla="*/ 0 w 1194"/>
                <a:gd name="T1" fmla="*/ 37 h 56"/>
                <a:gd name="T2" fmla="*/ 299 w 1194"/>
                <a:gd name="T3" fmla="*/ 28 h 56"/>
                <a:gd name="T4" fmla="*/ 597 w 1194"/>
                <a:gd name="T5" fmla="*/ 56 h 56"/>
                <a:gd name="T6" fmla="*/ 896 w 1194"/>
                <a:gd name="T7" fmla="*/ 16 h 56"/>
                <a:gd name="T8" fmla="*/ 1194 w 1194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6">
                  <a:moveTo>
                    <a:pt x="0" y="37"/>
                  </a:moveTo>
                  <a:lnTo>
                    <a:pt x="299" y="28"/>
                  </a:lnTo>
                  <a:lnTo>
                    <a:pt x="597" y="56"/>
                  </a:lnTo>
                  <a:lnTo>
                    <a:pt x="896" y="16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1E2D53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974" y="1221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2018" y="1189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3058" y="128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4102" y="114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5142" y="1092"/>
              <a:ext cx="63" cy="62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05" y="1430"/>
              <a:ext cx="4169" cy="199"/>
            </a:xfrm>
            <a:custGeom>
              <a:avLst/>
              <a:gdLst>
                <a:gd name="T0" fmla="*/ 0 w 1194"/>
                <a:gd name="T1" fmla="*/ 57 h 57"/>
                <a:gd name="T2" fmla="*/ 299 w 1194"/>
                <a:gd name="T3" fmla="*/ 32 h 57"/>
                <a:gd name="T4" fmla="*/ 597 w 1194"/>
                <a:gd name="T5" fmla="*/ 44 h 57"/>
                <a:gd name="T6" fmla="*/ 896 w 1194"/>
                <a:gd name="T7" fmla="*/ 12 h 57"/>
                <a:gd name="T8" fmla="*/ 1194 w 119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7">
                  <a:moveTo>
                    <a:pt x="0" y="57"/>
                  </a:moveTo>
                  <a:lnTo>
                    <a:pt x="299" y="32"/>
                  </a:lnTo>
                  <a:lnTo>
                    <a:pt x="597" y="44"/>
                  </a:lnTo>
                  <a:lnTo>
                    <a:pt x="896" y="12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BF5159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974" y="1598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2018" y="1511"/>
              <a:ext cx="63" cy="62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4" name="Oval 32"/>
            <p:cNvSpPr>
              <a:spLocks noChangeArrowheads="1"/>
            </p:cNvSpPr>
            <p:nvPr/>
          </p:nvSpPr>
          <p:spPr bwMode="auto">
            <a:xfrm>
              <a:off x="3058" y="1552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5" name="Oval 33"/>
            <p:cNvSpPr>
              <a:spLocks noChangeArrowheads="1"/>
            </p:cNvSpPr>
            <p:nvPr/>
          </p:nvSpPr>
          <p:spPr bwMode="auto">
            <a:xfrm>
              <a:off x="4102" y="1441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6" name="Oval 34"/>
            <p:cNvSpPr>
              <a:spLocks noChangeArrowheads="1"/>
            </p:cNvSpPr>
            <p:nvPr/>
          </p:nvSpPr>
          <p:spPr bwMode="auto">
            <a:xfrm>
              <a:off x="5142" y="1399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7" name="Line 35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8" name="Line 36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69" name="Rectangle 37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70" name="Line 38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1" name="Rectangle 39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72" name="Line 40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3" name="Rectangle 41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74" name="Line 42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5" name="Rectangle 43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76" name="Line 44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7" name="Rectangle 45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78" name="Rectangle 46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Percent of Students</a:t>
              </a:r>
            </a:p>
          </p:txBody>
        </p:sp>
        <p:sp>
          <p:nvSpPr>
            <p:cNvPr id="80" name="Line 47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1" name="Line 48"/>
            <p:cNvSpPr>
              <a:spLocks noChangeShapeType="1"/>
            </p:cNvSpPr>
            <p:nvPr/>
          </p:nvSpPr>
          <p:spPr bwMode="auto">
            <a:xfrm>
              <a:off x="1005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2" name="Rectangle 49"/>
            <p:cNvSpPr>
              <a:spLocks noChangeArrowheads="1"/>
            </p:cNvSpPr>
            <p:nvPr/>
          </p:nvSpPr>
          <p:spPr bwMode="auto">
            <a:xfrm>
              <a:off x="967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83" name="Line 50"/>
            <p:cNvSpPr>
              <a:spLocks noChangeShapeType="1"/>
            </p:cNvSpPr>
            <p:nvPr/>
          </p:nvSpPr>
          <p:spPr bwMode="auto">
            <a:xfrm>
              <a:off x="204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4" name="Rectangle 51"/>
            <p:cNvSpPr>
              <a:spLocks noChangeArrowheads="1"/>
            </p:cNvSpPr>
            <p:nvPr/>
          </p:nvSpPr>
          <p:spPr bwMode="auto">
            <a:xfrm>
              <a:off x="201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85" name="Line 52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7" name="Rectangle 53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3</a:t>
              </a:r>
            </a:p>
          </p:txBody>
        </p:sp>
        <p:sp>
          <p:nvSpPr>
            <p:cNvPr id="88" name="Line 54"/>
            <p:cNvSpPr>
              <a:spLocks noChangeShapeType="1"/>
            </p:cNvSpPr>
            <p:nvPr/>
          </p:nvSpPr>
          <p:spPr bwMode="auto">
            <a:xfrm>
              <a:off x="413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9" name="Rectangle 55"/>
            <p:cNvSpPr>
              <a:spLocks noChangeArrowheads="1"/>
            </p:cNvSpPr>
            <p:nvPr/>
          </p:nvSpPr>
          <p:spPr bwMode="auto">
            <a:xfrm>
              <a:off x="409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</a:t>
              </a:r>
            </a:p>
          </p:txBody>
        </p:sp>
        <p:sp>
          <p:nvSpPr>
            <p:cNvPr id="90" name="Line 56"/>
            <p:cNvSpPr>
              <a:spLocks noChangeShapeType="1"/>
            </p:cNvSpPr>
            <p:nvPr/>
          </p:nvSpPr>
          <p:spPr bwMode="auto">
            <a:xfrm>
              <a:off x="5174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1" name="Rectangle 57"/>
            <p:cNvSpPr>
              <a:spLocks noChangeArrowheads="1"/>
            </p:cNvSpPr>
            <p:nvPr/>
          </p:nvSpPr>
          <p:spPr bwMode="auto">
            <a:xfrm>
              <a:off x="513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5</a:t>
              </a:r>
            </a:p>
          </p:txBody>
        </p:sp>
        <p:sp>
          <p:nvSpPr>
            <p:cNvPr id="1184" name="Rectangle 58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Parent Income Quintile</a:t>
              </a:r>
            </a:p>
          </p:txBody>
        </p:sp>
        <p:sp>
          <p:nvSpPr>
            <p:cNvPr id="1243" name="Rectangle 66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43" name="Picture 2" descr="http://content.sportslogos.net/logos/34/858/full/4629_stony_brook_seawolves-alternate-2008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2601" y="201168"/>
            <a:ext cx="901995" cy="713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</a:rPr>
              <a:t>Mobility Report Cards</a:t>
            </a:r>
          </a:p>
          <a:p>
            <a:pPr algn="ctr">
              <a:defRPr/>
            </a:pPr>
            <a:r>
              <a:rPr lang="en-US" kern="0" dirty="0">
                <a:solidFill>
                  <a:srgbClr val="1E2D53"/>
                </a:solidFill>
                <a:latin typeface="Arial"/>
              </a:rPr>
              <a:t>Columbia vs. SUNY-Stony Brook</a:t>
            </a:r>
          </a:p>
        </p:txBody>
      </p:sp>
      <p:sp>
        <p:nvSpPr>
          <p:cNvPr id="145" name="Rectangle 144"/>
          <p:cNvSpPr>
            <a:spLocks noChangeArrowheads="1"/>
          </p:cNvSpPr>
          <p:nvPr/>
        </p:nvSpPr>
        <p:spPr bwMode="auto">
          <a:xfrm>
            <a:off x="3345335" y="1129448"/>
            <a:ext cx="914400" cy="274320"/>
          </a:xfrm>
          <a:prstGeom prst="rect">
            <a:avLst/>
          </a:prstGeom>
          <a:solidFill>
            <a:srgbClr val="C01B00"/>
          </a:solidFill>
          <a:ln w="11113">
            <a:solidFill>
              <a:srgbClr val="C01B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sp>
        <p:nvSpPr>
          <p:cNvPr id="146" name="Rectangle 60"/>
          <p:cNvSpPr>
            <a:spLocks noChangeArrowheads="1"/>
          </p:cNvSpPr>
          <p:nvPr/>
        </p:nvSpPr>
        <p:spPr bwMode="auto">
          <a:xfrm>
            <a:off x="4370860" y="1170882"/>
            <a:ext cx="19537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</a:rPr>
              <a:t>SUNY-Stony Brook</a:t>
            </a:r>
          </a:p>
        </p:txBody>
      </p:sp>
      <p:cxnSp>
        <p:nvCxnSpPr>
          <p:cNvPr id="147" name="Straight Connector 146"/>
          <p:cNvCxnSpPr/>
          <p:nvPr/>
        </p:nvCxnSpPr>
        <p:spPr>
          <a:xfrm>
            <a:off x="3354380" y="1278751"/>
            <a:ext cx="914400" cy="0"/>
          </a:xfrm>
          <a:prstGeom prst="line">
            <a:avLst/>
          </a:prstGeom>
          <a:ln w="28575">
            <a:solidFill>
              <a:srgbClr val="BF51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Oval 147"/>
          <p:cNvSpPr>
            <a:spLocks noChangeArrowheads="1"/>
          </p:cNvSpPr>
          <p:nvPr/>
        </p:nvSpPr>
        <p:spPr bwMode="auto">
          <a:xfrm>
            <a:off x="3762848" y="1228032"/>
            <a:ext cx="100013" cy="98425"/>
          </a:xfrm>
          <a:prstGeom prst="ellipse">
            <a:avLst/>
          </a:prstGeom>
          <a:solidFill>
            <a:srgbClr val="BF5159"/>
          </a:solidFill>
          <a:ln w="22225">
            <a:solidFill>
              <a:srgbClr val="BF515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sp>
        <p:nvSpPr>
          <p:cNvPr id="149" name="Rectangle 61"/>
          <p:cNvSpPr>
            <a:spLocks noChangeArrowheads="1"/>
          </p:cNvSpPr>
          <p:nvPr/>
        </p:nvSpPr>
        <p:spPr bwMode="auto">
          <a:xfrm>
            <a:off x="4369280" y="769547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</a:rPr>
              <a:t>Columbia</a:t>
            </a:r>
          </a:p>
        </p:txBody>
      </p: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3352800" y="762000"/>
            <a:ext cx="914400" cy="274320"/>
          </a:xfrm>
          <a:prstGeom prst="rect">
            <a:avLst/>
          </a:prstGeom>
          <a:solidFill>
            <a:srgbClr val="72A1FF"/>
          </a:solidFill>
          <a:ln w="11113">
            <a:solidFill>
              <a:srgbClr val="72A1FF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cxnSp>
        <p:nvCxnSpPr>
          <p:cNvPr id="151" name="Straight Connector 150"/>
          <p:cNvCxnSpPr/>
          <p:nvPr/>
        </p:nvCxnSpPr>
        <p:spPr>
          <a:xfrm>
            <a:off x="3352800" y="895748"/>
            <a:ext cx="914400" cy="0"/>
          </a:xfrm>
          <a:prstGeom prst="line">
            <a:avLst/>
          </a:prstGeom>
          <a:ln w="28575">
            <a:solidFill>
              <a:srgbClr val="1E2D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Oval 151"/>
          <p:cNvSpPr>
            <a:spLocks noChangeArrowheads="1"/>
          </p:cNvSpPr>
          <p:nvPr/>
        </p:nvSpPr>
        <p:spPr bwMode="auto">
          <a:xfrm>
            <a:off x="3759684" y="845743"/>
            <a:ext cx="100013" cy="100013"/>
          </a:xfrm>
          <a:prstGeom prst="ellipse">
            <a:avLst/>
          </a:prstGeom>
          <a:solidFill>
            <a:srgbClr val="1E2D53"/>
          </a:solidFill>
          <a:ln w="22225">
            <a:solidFill>
              <a:srgbClr val="1E2D53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pic>
        <p:nvPicPr>
          <p:cNvPr id="135" name="Picture 2" descr="https://twilightandreason.files.wordpress.com/2008/04/columathletic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76200"/>
            <a:ext cx="719139" cy="104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2470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548" y="357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48" y="281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>
              <a:off x="548" y="2055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548" y="129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3" name="Rectangle 13"/>
            <p:cNvSpPr>
              <a:spLocks noChangeArrowheads="1"/>
            </p:cNvSpPr>
            <p:nvPr/>
          </p:nvSpPr>
          <p:spPr bwMode="auto">
            <a:xfrm>
              <a:off x="688" y="3382"/>
              <a:ext cx="289" cy="189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1728" y="3340"/>
              <a:ext cx="293" cy="231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2772" y="3221"/>
              <a:ext cx="290" cy="350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3812" y="3085"/>
              <a:ext cx="293" cy="486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4856" y="1043"/>
              <a:ext cx="290" cy="2528"/>
            </a:xfrm>
            <a:prstGeom prst="rect">
              <a:avLst/>
            </a:prstGeom>
            <a:solidFill>
              <a:srgbClr val="72A1FF"/>
            </a:solidFill>
            <a:ln w="0">
              <a:solidFill>
                <a:srgbClr val="4F8AFF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033" y="2949"/>
              <a:ext cx="294" cy="622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2077" y="2907"/>
              <a:ext cx="290" cy="664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3117" y="2960"/>
              <a:ext cx="294" cy="611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4161" y="2820"/>
              <a:ext cx="290" cy="751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5201" y="2432"/>
              <a:ext cx="294" cy="1139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05" y="1123"/>
              <a:ext cx="4169" cy="196"/>
            </a:xfrm>
            <a:custGeom>
              <a:avLst/>
              <a:gdLst>
                <a:gd name="T0" fmla="*/ 0 w 1194"/>
                <a:gd name="T1" fmla="*/ 37 h 56"/>
                <a:gd name="T2" fmla="*/ 299 w 1194"/>
                <a:gd name="T3" fmla="*/ 28 h 56"/>
                <a:gd name="T4" fmla="*/ 597 w 1194"/>
                <a:gd name="T5" fmla="*/ 56 h 56"/>
                <a:gd name="T6" fmla="*/ 896 w 1194"/>
                <a:gd name="T7" fmla="*/ 16 h 56"/>
                <a:gd name="T8" fmla="*/ 1194 w 1194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6">
                  <a:moveTo>
                    <a:pt x="0" y="37"/>
                  </a:moveTo>
                  <a:lnTo>
                    <a:pt x="299" y="28"/>
                  </a:lnTo>
                  <a:lnTo>
                    <a:pt x="597" y="56"/>
                  </a:lnTo>
                  <a:lnTo>
                    <a:pt x="896" y="16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1E2D53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974" y="1221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2018" y="1189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3058" y="128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4102" y="1147"/>
              <a:ext cx="63" cy="63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5142" y="1092"/>
              <a:ext cx="63" cy="62"/>
            </a:xfrm>
            <a:prstGeom prst="ellipse">
              <a:avLst/>
            </a:prstGeom>
            <a:solidFill>
              <a:srgbClr val="1E2D53"/>
            </a:solidFill>
            <a:ln w="22225">
              <a:solidFill>
                <a:srgbClr val="1E2D5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05" y="1430"/>
              <a:ext cx="4169" cy="199"/>
            </a:xfrm>
            <a:custGeom>
              <a:avLst/>
              <a:gdLst>
                <a:gd name="T0" fmla="*/ 0 w 1194"/>
                <a:gd name="T1" fmla="*/ 57 h 57"/>
                <a:gd name="T2" fmla="*/ 299 w 1194"/>
                <a:gd name="T3" fmla="*/ 32 h 57"/>
                <a:gd name="T4" fmla="*/ 597 w 1194"/>
                <a:gd name="T5" fmla="*/ 44 h 57"/>
                <a:gd name="T6" fmla="*/ 896 w 1194"/>
                <a:gd name="T7" fmla="*/ 12 h 57"/>
                <a:gd name="T8" fmla="*/ 1194 w 119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7">
                  <a:moveTo>
                    <a:pt x="0" y="57"/>
                  </a:moveTo>
                  <a:lnTo>
                    <a:pt x="299" y="32"/>
                  </a:lnTo>
                  <a:lnTo>
                    <a:pt x="597" y="44"/>
                  </a:lnTo>
                  <a:lnTo>
                    <a:pt x="896" y="12"/>
                  </a:lnTo>
                  <a:lnTo>
                    <a:pt x="1194" y="0"/>
                  </a:lnTo>
                </a:path>
              </a:pathLst>
            </a:custGeom>
            <a:noFill/>
            <a:ln w="22225">
              <a:solidFill>
                <a:srgbClr val="BF5159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974" y="1598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2018" y="1511"/>
              <a:ext cx="63" cy="62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4" name="Oval 32"/>
            <p:cNvSpPr>
              <a:spLocks noChangeArrowheads="1"/>
            </p:cNvSpPr>
            <p:nvPr/>
          </p:nvSpPr>
          <p:spPr bwMode="auto">
            <a:xfrm>
              <a:off x="3058" y="1552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5" name="Oval 33"/>
            <p:cNvSpPr>
              <a:spLocks noChangeArrowheads="1"/>
            </p:cNvSpPr>
            <p:nvPr/>
          </p:nvSpPr>
          <p:spPr bwMode="auto">
            <a:xfrm>
              <a:off x="4102" y="1441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6" name="Oval 34"/>
            <p:cNvSpPr>
              <a:spLocks noChangeArrowheads="1"/>
            </p:cNvSpPr>
            <p:nvPr/>
          </p:nvSpPr>
          <p:spPr bwMode="auto">
            <a:xfrm>
              <a:off x="5142" y="1399"/>
              <a:ext cx="63" cy="63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7" name="Line 35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8" name="Line 36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69" name="Rectangle 37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0</a:t>
              </a:r>
            </a:p>
          </p:txBody>
        </p:sp>
        <p:sp>
          <p:nvSpPr>
            <p:cNvPr id="70" name="Line 38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71" name="Rectangle 39"/>
            <p:cNvSpPr>
              <a:spLocks noChangeArrowheads="1"/>
            </p:cNvSpPr>
            <p:nvPr/>
          </p:nvSpPr>
          <p:spPr bwMode="auto">
            <a:xfrm rot="16200000">
              <a:off x="314" y="268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20</a:t>
              </a:r>
            </a:p>
          </p:txBody>
        </p:sp>
        <p:sp>
          <p:nvSpPr>
            <p:cNvPr id="72" name="Line 40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73" name="Rectangle 41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40</a:t>
              </a:r>
            </a:p>
          </p:txBody>
        </p:sp>
        <p:sp>
          <p:nvSpPr>
            <p:cNvPr id="74" name="Line 42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75" name="Rectangle 43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60</a:t>
              </a:r>
            </a:p>
          </p:txBody>
        </p:sp>
        <p:sp>
          <p:nvSpPr>
            <p:cNvPr id="76" name="Line 44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77" name="Rectangle 45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80</a:t>
              </a:r>
            </a:p>
          </p:txBody>
        </p:sp>
        <p:sp>
          <p:nvSpPr>
            <p:cNvPr id="78" name="Rectangle 46"/>
            <p:cNvSpPr>
              <a:spLocks noChangeArrowheads="1"/>
            </p:cNvSpPr>
            <p:nvPr/>
          </p:nvSpPr>
          <p:spPr bwMode="auto">
            <a:xfrm rot="16200000">
              <a:off x="-446" y="1911"/>
              <a:ext cx="127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Percent of Students</a:t>
              </a:r>
            </a:p>
          </p:txBody>
        </p:sp>
        <p:sp>
          <p:nvSpPr>
            <p:cNvPr id="80" name="Line 47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1" name="Line 48"/>
            <p:cNvSpPr>
              <a:spLocks noChangeShapeType="1"/>
            </p:cNvSpPr>
            <p:nvPr/>
          </p:nvSpPr>
          <p:spPr bwMode="auto">
            <a:xfrm>
              <a:off x="1005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2" name="Rectangle 49"/>
            <p:cNvSpPr>
              <a:spLocks noChangeArrowheads="1"/>
            </p:cNvSpPr>
            <p:nvPr/>
          </p:nvSpPr>
          <p:spPr bwMode="auto">
            <a:xfrm>
              <a:off x="967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1</a:t>
              </a:r>
            </a:p>
          </p:txBody>
        </p:sp>
        <p:sp>
          <p:nvSpPr>
            <p:cNvPr id="83" name="Line 50"/>
            <p:cNvSpPr>
              <a:spLocks noChangeShapeType="1"/>
            </p:cNvSpPr>
            <p:nvPr/>
          </p:nvSpPr>
          <p:spPr bwMode="auto">
            <a:xfrm>
              <a:off x="204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4" name="Rectangle 51"/>
            <p:cNvSpPr>
              <a:spLocks noChangeArrowheads="1"/>
            </p:cNvSpPr>
            <p:nvPr/>
          </p:nvSpPr>
          <p:spPr bwMode="auto">
            <a:xfrm>
              <a:off x="201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2</a:t>
              </a:r>
            </a:p>
          </p:txBody>
        </p:sp>
        <p:sp>
          <p:nvSpPr>
            <p:cNvPr id="85" name="Line 52"/>
            <p:cNvSpPr>
              <a:spLocks noChangeShapeType="1"/>
            </p:cNvSpPr>
            <p:nvPr/>
          </p:nvSpPr>
          <p:spPr bwMode="auto">
            <a:xfrm>
              <a:off x="3089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7" name="Rectangle 53"/>
            <p:cNvSpPr>
              <a:spLocks noChangeArrowheads="1"/>
            </p:cNvSpPr>
            <p:nvPr/>
          </p:nvSpPr>
          <p:spPr bwMode="auto">
            <a:xfrm>
              <a:off x="3051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3</a:t>
              </a:r>
            </a:p>
          </p:txBody>
        </p:sp>
        <p:sp>
          <p:nvSpPr>
            <p:cNvPr id="88" name="Line 54"/>
            <p:cNvSpPr>
              <a:spLocks noChangeShapeType="1"/>
            </p:cNvSpPr>
            <p:nvPr/>
          </p:nvSpPr>
          <p:spPr bwMode="auto">
            <a:xfrm>
              <a:off x="413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89" name="Rectangle 55"/>
            <p:cNvSpPr>
              <a:spLocks noChangeArrowheads="1"/>
            </p:cNvSpPr>
            <p:nvPr/>
          </p:nvSpPr>
          <p:spPr bwMode="auto">
            <a:xfrm>
              <a:off x="409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4</a:t>
              </a:r>
            </a:p>
          </p:txBody>
        </p:sp>
        <p:sp>
          <p:nvSpPr>
            <p:cNvPr id="90" name="Line 56"/>
            <p:cNvSpPr>
              <a:spLocks noChangeShapeType="1"/>
            </p:cNvSpPr>
            <p:nvPr/>
          </p:nvSpPr>
          <p:spPr bwMode="auto">
            <a:xfrm>
              <a:off x="5174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/>
              </a:endParaRPr>
            </a:p>
          </p:txBody>
        </p:sp>
        <p:sp>
          <p:nvSpPr>
            <p:cNvPr id="91" name="Rectangle 57"/>
            <p:cNvSpPr>
              <a:spLocks noChangeArrowheads="1"/>
            </p:cNvSpPr>
            <p:nvPr/>
          </p:nvSpPr>
          <p:spPr bwMode="auto">
            <a:xfrm>
              <a:off x="5135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5</a:t>
              </a:r>
            </a:p>
          </p:txBody>
        </p:sp>
        <p:sp>
          <p:nvSpPr>
            <p:cNvPr id="1184" name="Rectangle 58"/>
            <p:cNvSpPr>
              <a:spLocks noChangeArrowheads="1"/>
            </p:cNvSpPr>
            <p:nvPr/>
          </p:nvSpPr>
          <p:spPr bwMode="auto">
            <a:xfrm>
              <a:off x="2342" y="3937"/>
              <a:ext cx="14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/>
                </a:rPr>
                <a:t>Parent Income Quintile</a:t>
              </a:r>
            </a:p>
          </p:txBody>
        </p:sp>
        <p:sp>
          <p:nvSpPr>
            <p:cNvPr id="1243" name="Rectangle 66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/>
              </a:endParaRPr>
            </a:p>
          </p:txBody>
        </p:sp>
      </p:grpSp>
      <p:pic>
        <p:nvPicPr>
          <p:cNvPr id="143" name="Picture 2" descr="http://content.sportslogos.net/logos/34/858/full/4629_stony_brook_seawolves-alternate-2008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2601" y="201168"/>
            <a:ext cx="901995" cy="713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4" name="TextBox 92"/>
          <p:cNvSpPr txBox="1"/>
          <p:nvPr/>
        </p:nvSpPr>
        <p:spPr>
          <a:xfrm>
            <a:off x="1524134" y="81"/>
            <a:ext cx="91438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Report Cards</a:t>
            </a:r>
          </a:p>
          <a:p>
            <a:pPr algn="ctr">
              <a:defRPr/>
            </a:pPr>
            <a:r>
              <a:rPr lang="en-US" kern="0" dirty="0">
                <a:solidFill>
                  <a:srgbClr val="1E2D53"/>
                </a:solidFill>
                <a:latin typeface="Arial"/>
                <a:cs typeface="Arial"/>
              </a:rPr>
              <a:t>Columbia vs. SUNY-Stony Brook</a:t>
            </a:r>
          </a:p>
        </p:txBody>
      </p:sp>
      <p:sp>
        <p:nvSpPr>
          <p:cNvPr id="145" name="Rectangle 144"/>
          <p:cNvSpPr>
            <a:spLocks noChangeArrowheads="1"/>
          </p:cNvSpPr>
          <p:nvPr/>
        </p:nvSpPr>
        <p:spPr bwMode="auto">
          <a:xfrm>
            <a:off x="3345335" y="1129448"/>
            <a:ext cx="914400" cy="274320"/>
          </a:xfrm>
          <a:prstGeom prst="rect">
            <a:avLst/>
          </a:prstGeom>
          <a:solidFill>
            <a:srgbClr val="C10534"/>
          </a:solidFill>
          <a:ln w="11113">
            <a:solidFill>
              <a:srgbClr val="C01B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  <a:cs typeface="Arial"/>
            </a:endParaRPr>
          </a:p>
        </p:txBody>
      </p:sp>
      <p:sp>
        <p:nvSpPr>
          <p:cNvPr id="146" name="Rectangle 60"/>
          <p:cNvSpPr>
            <a:spLocks noChangeArrowheads="1"/>
          </p:cNvSpPr>
          <p:nvPr/>
        </p:nvSpPr>
        <p:spPr bwMode="auto">
          <a:xfrm>
            <a:off x="4370860" y="1170882"/>
            <a:ext cx="19537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/>
              </a:rPr>
              <a:t>SUNY-Stony Brook</a:t>
            </a:r>
          </a:p>
        </p:txBody>
      </p:sp>
      <p:cxnSp>
        <p:nvCxnSpPr>
          <p:cNvPr id="147" name="Straight Connector 146"/>
          <p:cNvCxnSpPr/>
          <p:nvPr/>
        </p:nvCxnSpPr>
        <p:spPr>
          <a:xfrm>
            <a:off x="3354380" y="1278751"/>
            <a:ext cx="914400" cy="0"/>
          </a:xfrm>
          <a:prstGeom prst="line">
            <a:avLst/>
          </a:prstGeom>
          <a:ln w="28575">
            <a:solidFill>
              <a:srgbClr val="BF515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Oval 147"/>
          <p:cNvSpPr>
            <a:spLocks noChangeArrowheads="1"/>
          </p:cNvSpPr>
          <p:nvPr/>
        </p:nvSpPr>
        <p:spPr bwMode="auto">
          <a:xfrm>
            <a:off x="3762848" y="1228032"/>
            <a:ext cx="100013" cy="98425"/>
          </a:xfrm>
          <a:prstGeom prst="ellipse">
            <a:avLst/>
          </a:prstGeom>
          <a:solidFill>
            <a:srgbClr val="BF5159"/>
          </a:solidFill>
          <a:ln w="22225">
            <a:solidFill>
              <a:srgbClr val="BF515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  <a:cs typeface="Arial"/>
            </a:endParaRPr>
          </a:p>
        </p:txBody>
      </p:sp>
      <p:sp>
        <p:nvSpPr>
          <p:cNvPr id="149" name="Rectangle 61"/>
          <p:cNvSpPr>
            <a:spLocks noChangeArrowheads="1"/>
          </p:cNvSpPr>
          <p:nvPr/>
        </p:nvSpPr>
        <p:spPr bwMode="auto">
          <a:xfrm>
            <a:off x="4369280" y="769547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/>
              </a:rPr>
              <a:t>Columbia</a:t>
            </a:r>
          </a:p>
        </p:txBody>
      </p:sp>
      <p:sp>
        <p:nvSpPr>
          <p:cNvPr id="150" name="Rectangle 149"/>
          <p:cNvSpPr>
            <a:spLocks noChangeArrowheads="1"/>
          </p:cNvSpPr>
          <p:nvPr/>
        </p:nvSpPr>
        <p:spPr bwMode="auto">
          <a:xfrm>
            <a:off x="3352800" y="762000"/>
            <a:ext cx="914400" cy="274320"/>
          </a:xfrm>
          <a:prstGeom prst="rect">
            <a:avLst/>
          </a:prstGeom>
          <a:solidFill>
            <a:srgbClr val="72A1FF"/>
          </a:solidFill>
          <a:ln w="11113">
            <a:solidFill>
              <a:srgbClr val="72A1FF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  <a:cs typeface="Arial"/>
            </a:endParaRPr>
          </a:p>
        </p:txBody>
      </p:sp>
      <p:cxnSp>
        <p:nvCxnSpPr>
          <p:cNvPr id="151" name="Straight Connector 150"/>
          <p:cNvCxnSpPr/>
          <p:nvPr/>
        </p:nvCxnSpPr>
        <p:spPr>
          <a:xfrm>
            <a:off x="3352800" y="895748"/>
            <a:ext cx="914400" cy="0"/>
          </a:xfrm>
          <a:prstGeom prst="line">
            <a:avLst/>
          </a:prstGeom>
          <a:ln w="28575">
            <a:solidFill>
              <a:srgbClr val="1E2D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Oval 151"/>
          <p:cNvSpPr>
            <a:spLocks noChangeArrowheads="1"/>
          </p:cNvSpPr>
          <p:nvPr/>
        </p:nvSpPr>
        <p:spPr bwMode="auto">
          <a:xfrm>
            <a:off x="3759684" y="845743"/>
            <a:ext cx="100013" cy="100013"/>
          </a:xfrm>
          <a:prstGeom prst="ellipse">
            <a:avLst/>
          </a:prstGeom>
          <a:solidFill>
            <a:srgbClr val="1E2D53"/>
          </a:solidFill>
          <a:ln w="22225">
            <a:solidFill>
              <a:srgbClr val="1E2D53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  <a:cs typeface="Arial"/>
            </a:endParaRPr>
          </a:p>
        </p:txBody>
      </p:sp>
      <p:pic>
        <p:nvPicPr>
          <p:cNvPr id="135" name="Picture 2" descr="https://twilightandreason.files.wordpress.com/2008/04/columathletic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76200"/>
            <a:ext cx="719139" cy="104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6" name="Straight Arrow Connector 136"/>
          <p:cNvCxnSpPr>
            <a:cxnSpLocks/>
          </p:cNvCxnSpPr>
          <p:nvPr/>
        </p:nvCxnSpPr>
        <p:spPr>
          <a:xfrm flipH="1">
            <a:off x="3297237" y="4283075"/>
            <a:ext cx="284163" cy="309562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3" name="Straight Arrow Connector 136"/>
          <p:cNvCxnSpPr/>
          <p:nvPr/>
        </p:nvCxnSpPr>
        <p:spPr>
          <a:xfrm flipH="1" flipV="1">
            <a:off x="3170237" y="2719388"/>
            <a:ext cx="258763" cy="176212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5" name="Rectangle 26"/>
          <p:cNvSpPr>
            <a:spLocks noChangeArrowheads="1"/>
          </p:cNvSpPr>
          <p:nvPr/>
        </p:nvSpPr>
        <p:spPr bwMode="auto">
          <a:xfrm>
            <a:off x="3505200" y="3733800"/>
            <a:ext cx="341119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</a:rPr>
              <a:t>Access: Fraction of Parents from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</a:rPr>
              <a:t>Bottom Quintile (&lt;$25K) = 16%</a:t>
            </a:r>
          </a:p>
        </p:txBody>
      </p:sp>
      <p:sp>
        <p:nvSpPr>
          <p:cNvPr id="97" name="Rectangle 25"/>
          <p:cNvSpPr>
            <a:spLocks noChangeArrowheads="1"/>
          </p:cNvSpPr>
          <p:nvPr/>
        </p:nvSpPr>
        <p:spPr bwMode="auto">
          <a:xfrm>
            <a:off x="3505200" y="2819400"/>
            <a:ext cx="534992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 smtClean="0">
                <a:solidFill>
                  <a:srgbClr val="000000"/>
                </a:solidFill>
              </a:rPr>
              <a:t>Top-Quintile Outcomes </a:t>
            </a:r>
            <a:r>
              <a:rPr lang="en-US" altLang="en-US" dirty="0">
                <a:solidFill>
                  <a:srgbClr val="000000"/>
                </a:solidFill>
              </a:rPr>
              <a:t>Rate: Fraction of Students </a:t>
            </a:r>
            <a:endParaRPr lang="en-US" altLang="en-US" dirty="0" smtClean="0">
              <a:solidFill>
                <a:srgbClr val="000000"/>
              </a:solidFill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 smtClean="0">
                <a:solidFill>
                  <a:srgbClr val="000000"/>
                </a:solidFill>
              </a:rPr>
              <a:t>who Reach </a:t>
            </a:r>
            <a:r>
              <a:rPr lang="en-US" altLang="en-US" dirty="0">
                <a:solidFill>
                  <a:srgbClr val="000000"/>
                </a:solidFill>
              </a:rPr>
              <a:t>Top Quintile = 51%</a:t>
            </a:r>
          </a:p>
        </p:txBody>
      </p:sp>
    </p:spTree>
    <p:extLst>
      <p:ext uri="{BB962C8B-B14F-4D97-AF65-F5344CB8AC3E}">
        <p14:creationId xmlns:p14="http://schemas.microsoft.com/office/powerpoint/2010/main" val="889318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1"/>
          <p:cNvSpPr txBox="1">
            <a:spLocks/>
          </p:cNvSpPr>
          <p:nvPr/>
        </p:nvSpPr>
        <p:spPr>
          <a:xfrm>
            <a:off x="1524000" y="228600"/>
            <a:ext cx="9144000" cy="685800"/>
          </a:xfrm>
          <a:prstGeom prst="rect">
            <a:avLst/>
          </a:prstGeom>
        </p:spPr>
        <p:txBody>
          <a:bodyPr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Rates</a:t>
            </a:r>
          </a:p>
        </p:txBody>
      </p:sp>
      <p:sp>
        <p:nvSpPr>
          <p:cNvPr id="18" name="Content Placeholder 2"/>
          <p:cNvSpPr txBox="1">
            <a:spLocks/>
          </p:cNvSpPr>
          <p:nvPr/>
        </p:nvSpPr>
        <p:spPr>
          <a:xfrm>
            <a:off x="1981200" y="1295400"/>
            <a:ext cx="8839200" cy="51816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2800" kern="1200">
                <a:solidFill>
                  <a:schemeClr val="tx1"/>
                </a:solidFill>
                <a:latin typeface="cmss1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cmss1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1F497D"/>
              </a:buClr>
              <a:defRPr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Define a college’s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rate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(MR) as the fraction of its students who come from bottom quintile and end up in top quintile</a:t>
            </a:r>
          </a:p>
          <a:p>
            <a:pPr>
              <a:buClr>
                <a:srgbClr val="1F497D"/>
              </a:buClr>
              <a:defRPr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Clr>
                <a:srgbClr val="1F497D"/>
              </a:buClr>
              <a:defRPr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Observe that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pPr>
              <a:buClr>
                <a:srgbClr val="1F497D"/>
              </a:buClr>
              <a:defRPr/>
            </a:pP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Clr>
                <a:srgbClr val="1F497D"/>
              </a:buClr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Mobility </a:t>
            </a: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Rate   =     Access    x    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Top-Quintile Outcome Rate</a:t>
            </a:r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Clr>
                <a:srgbClr val="1F497D"/>
              </a:buClr>
              <a:defRPr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Clr>
                <a:srgbClr val="1F497D"/>
              </a:buClr>
              <a:buNone/>
              <a:defRPr/>
            </a:pP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 SUNY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  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8.4</a:t>
            </a:r>
            <a:r>
              <a:rPr lang="en-US" sz="2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	=      </a:t>
            </a:r>
            <a:r>
              <a:rPr lang="en-US" sz="2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lang="en-US" sz="22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      x        51</a:t>
            </a:r>
            <a:r>
              <a:rPr lang="en-US" sz="22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</a:p>
          <a:p>
            <a:pPr marL="0" indent="0">
              <a:buClr>
                <a:srgbClr val="1F497D"/>
              </a:buClr>
              <a:buNone/>
              <a:defRPr/>
            </a:pPr>
            <a:endParaRPr lang="en-US" sz="10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Clr>
                <a:srgbClr val="1F497D"/>
              </a:buClr>
              <a:buNone/>
              <a:defRPr/>
            </a:pPr>
            <a:r>
              <a:rPr lang="en-US" sz="18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18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</a:t>
            </a:r>
            <a:r>
              <a:rPr lang="en-US" sz="16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Parents in Q1 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</a:t>
            </a:r>
            <a:r>
              <a:rPr lang="en-US" sz="16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of           </a:t>
            </a:r>
            <a:r>
              <a:rPr lang="en-US" sz="1600" b="1" dirty="0" err="1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of Students who Reach</a:t>
            </a:r>
          </a:p>
          <a:p>
            <a:pPr marL="0" indent="0">
              <a:buClr>
                <a:srgbClr val="1F497D"/>
              </a:buClr>
              <a:buNone/>
              <a:defRPr/>
            </a:pPr>
            <a:r>
              <a:rPr lang="en-US" sz="1600" b="1" i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            and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Children in </a:t>
            </a:r>
            <a:r>
              <a:rPr 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Q5           Parents in Q1         Q5 Given Parents in Q1</a:t>
            </a:r>
            <a:endParaRPr lang="en-US" sz="1600" b="1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  <a:p>
            <a:pPr>
              <a:buClr>
                <a:srgbClr val="1F497D"/>
              </a:buClr>
              <a:defRPr/>
            </a:pPr>
            <a:endParaRPr lang="en-US" sz="2400" dirty="0">
              <a:solidFill>
                <a:srgbClr val="000000"/>
              </a:solidFill>
              <a:cs typeface="Arial"/>
            </a:endParaRPr>
          </a:p>
        </p:txBody>
      </p:sp>
      <p:cxnSp>
        <p:nvCxnSpPr>
          <p:cNvPr id="4" name="Straight Arrow Connector 136"/>
          <p:cNvCxnSpPr/>
          <p:nvPr/>
        </p:nvCxnSpPr>
        <p:spPr>
          <a:xfrm flipV="1">
            <a:off x="4724400" y="3810000"/>
            <a:ext cx="152400" cy="22860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" name="Straight Arrow Connector 136"/>
          <p:cNvCxnSpPr/>
          <p:nvPr/>
        </p:nvCxnSpPr>
        <p:spPr>
          <a:xfrm flipV="1">
            <a:off x="6629400" y="3810000"/>
            <a:ext cx="152400" cy="22860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" name="Straight Arrow Connector 136"/>
          <p:cNvCxnSpPr/>
          <p:nvPr/>
        </p:nvCxnSpPr>
        <p:spPr>
          <a:xfrm flipV="1">
            <a:off x="8382000" y="3810000"/>
            <a:ext cx="152400" cy="22860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2944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43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62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63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321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6" name="Line 8"/>
            <p:cNvSpPr>
              <a:spLocks noChangeShapeType="1"/>
            </p:cNvSpPr>
            <p:nvPr/>
          </p:nvSpPr>
          <p:spPr bwMode="auto">
            <a:xfrm>
              <a:off x="548" y="2967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7" name="Line 9"/>
            <p:cNvSpPr>
              <a:spLocks noChangeShapeType="1"/>
            </p:cNvSpPr>
            <p:nvPr/>
          </p:nvSpPr>
          <p:spPr bwMode="auto">
            <a:xfrm>
              <a:off x="548" y="2359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8" name="Line 10"/>
            <p:cNvSpPr>
              <a:spLocks noChangeShapeType="1"/>
            </p:cNvSpPr>
            <p:nvPr/>
          </p:nvSpPr>
          <p:spPr bwMode="auto">
            <a:xfrm>
              <a:off x="548" y="175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49" name="Line 11"/>
            <p:cNvSpPr>
              <a:spLocks noChangeShapeType="1"/>
            </p:cNvSpPr>
            <p:nvPr/>
          </p:nvSpPr>
          <p:spPr bwMode="auto">
            <a:xfrm>
              <a:off x="548" y="1147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0" name="Line 12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1" name="Oval 13"/>
            <p:cNvSpPr>
              <a:spLocks noChangeArrowheads="1"/>
            </p:cNvSpPr>
            <p:nvPr/>
          </p:nvSpPr>
          <p:spPr bwMode="auto">
            <a:xfrm>
              <a:off x="1019" y="1685"/>
              <a:ext cx="63" cy="63"/>
            </a:xfrm>
            <a:prstGeom prst="ellipse">
              <a:avLst/>
            </a:prstGeom>
            <a:solidFill>
              <a:srgbClr val="4F8AFF"/>
            </a:solidFill>
            <a:ln w="22225">
              <a:solidFill>
                <a:srgbClr val="4F8AFF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2" name="Rectangle 14"/>
            <p:cNvSpPr>
              <a:spLocks noChangeArrowheads="1"/>
            </p:cNvSpPr>
            <p:nvPr/>
          </p:nvSpPr>
          <p:spPr bwMode="auto">
            <a:xfrm>
              <a:off x="1110" y="1654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4F8AFF"/>
                  </a:solidFill>
                  <a:cs typeface="Arial" pitchFamily="34" charset="0"/>
                </a:rPr>
                <a:t>Columbia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53" name="Oval 15"/>
            <p:cNvSpPr>
              <a:spLocks noChangeArrowheads="1"/>
            </p:cNvSpPr>
            <p:nvPr/>
          </p:nvSpPr>
          <p:spPr bwMode="auto">
            <a:xfrm>
              <a:off x="1948" y="1985"/>
              <a:ext cx="63" cy="63"/>
            </a:xfrm>
            <a:prstGeom prst="ellipse">
              <a:avLst/>
            </a:prstGeom>
            <a:solidFill>
              <a:srgbClr val="C01B00"/>
            </a:solidFill>
            <a:ln w="22225">
              <a:solidFill>
                <a:srgbClr val="C01B00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C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4" name="Rectangle 16"/>
            <p:cNvSpPr>
              <a:spLocks noChangeArrowheads="1"/>
            </p:cNvSpPr>
            <p:nvPr/>
          </p:nvSpPr>
          <p:spPr bwMode="auto">
            <a:xfrm>
              <a:off x="2042" y="1954"/>
              <a:ext cx="9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C01B00"/>
                  </a:solidFill>
                  <a:cs typeface="Arial" pitchFamily="34" charset="0"/>
                </a:rPr>
                <a:t>SUNY-Stony Brook</a:t>
              </a:r>
              <a:endParaRPr lang="en-US" altLang="en-US" dirty="0">
                <a:solidFill>
                  <a:srgbClr val="C01B00"/>
                </a:solidFill>
                <a:cs typeface="Arial" pitchFamily="34" charset="0"/>
              </a:endParaRPr>
            </a:p>
          </p:txBody>
        </p:sp>
        <p:sp>
          <p:nvSpPr>
            <p:cNvPr id="4555" name="Line 17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6" name="Line 18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7" name="Rectangle 19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558" name="Line 20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9" name="Rectangle 21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560" name="Line 22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1" name="Rectangle 23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562" name="Line 24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3" name="Rectangle 25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564" name="Line 26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5" name="Rectangle 27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80</a:t>
              </a:r>
            </a:p>
          </p:txBody>
        </p:sp>
        <p:sp>
          <p:nvSpPr>
            <p:cNvPr id="4566" name="Line 28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7" name="Rectangle 29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100</a:t>
              </a:r>
            </a:p>
          </p:txBody>
        </p:sp>
        <p:sp>
          <p:nvSpPr>
            <p:cNvPr id="4568" name="Rectangle 30"/>
            <p:cNvSpPr>
              <a:spLocks noChangeArrowheads="1"/>
            </p:cNvSpPr>
            <p:nvPr/>
          </p:nvSpPr>
          <p:spPr bwMode="auto">
            <a:xfrm rot="16200000">
              <a:off x="-1543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  <a:cs typeface="Arial" pitchFamily="34" charset="0"/>
                </a:rPr>
                <a:t>Top-Quintile Outcome Rate</a:t>
              </a:r>
              <a:r>
                <a:rPr lang="en-US" altLang="en-US" dirty="0">
                  <a:solidFill>
                    <a:srgbClr val="000000"/>
                  </a:solidFill>
                  <a:cs typeface="Arial" pitchFamily="34" charset="0"/>
                </a:rPr>
                <a:t>: P(Child in Q5 | Par in Q1)</a:t>
              </a:r>
            </a:p>
          </p:txBody>
        </p:sp>
        <p:sp>
          <p:nvSpPr>
            <p:cNvPr id="4569" name="Line 31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0" name="Line 32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1" name="Rectangle 33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572" name="Line 34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3" name="Rectangle 35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574" name="Line 36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5" name="Rectangle 37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25016" name="Line 38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017" name="Rectangle 39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25018" name="Rectangle 40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Access: Percent of Parents in Bottom Quintile</a:t>
              </a:r>
            </a:p>
          </p:txBody>
        </p:sp>
        <p:sp>
          <p:nvSpPr>
            <p:cNvPr id="25019" name="Rectangle 41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 pitchFamily="34" charset="0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54" name="Rectangle 2252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544" name="TextBox 92"/>
          <p:cNvSpPr txBox="1"/>
          <p:nvPr/>
        </p:nvSpPr>
        <p:spPr>
          <a:xfrm>
            <a:off x="1524134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Rates: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  <a:cs typeface="Arial"/>
              </a:rPr>
              <a:t>Top-Quintile Outcome Rate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vs. Access by College</a:t>
            </a:r>
          </a:p>
        </p:txBody>
      </p:sp>
    </p:spTree>
    <p:extLst>
      <p:ext uri="{BB962C8B-B14F-4D97-AF65-F5344CB8AC3E}">
        <p14:creationId xmlns:p14="http://schemas.microsoft.com/office/powerpoint/2010/main" val="649877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1" name="Group 4508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4552" name="AutoShape 4507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4553" name="Group 4709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6600" name="Rectangle 4509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1" name="Rectangle 4510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2" name="Rectangle 4511"/>
              <p:cNvSpPr>
                <a:spLocks noChangeArrowheads="1"/>
              </p:cNvSpPr>
              <p:nvPr/>
            </p:nvSpPr>
            <p:spPr bwMode="auto">
              <a:xfrm>
                <a:off x="548" y="449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3" name="Line 4512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4" name="Line 4513"/>
              <p:cNvSpPr>
                <a:spLocks noChangeShapeType="1"/>
              </p:cNvSpPr>
              <p:nvPr/>
            </p:nvSpPr>
            <p:spPr bwMode="auto">
              <a:xfrm>
                <a:off x="548" y="296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5" name="Line 4514"/>
              <p:cNvSpPr>
                <a:spLocks noChangeShapeType="1"/>
              </p:cNvSpPr>
              <p:nvPr/>
            </p:nvSpPr>
            <p:spPr bwMode="auto">
              <a:xfrm>
                <a:off x="548" y="2359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6" name="Line 4515"/>
              <p:cNvSpPr>
                <a:spLocks noChangeShapeType="1"/>
              </p:cNvSpPr>
              <p:nvPr/>
            </p:nvSpPr>
            <p:spPr bwMode="auto">
              <a:xfrm>
                <a:off x="548" y="175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7" name="Line 4516"/>
              <p:cNvSpPr>
                <a:spLocks noChangeShapeType="1"/>
              </p:cNvSpPr>
              <p:nvPr/>
            </p:nvSpPr>
            <p:spPr bwMode="auto">
              <a:xfrm>
                <a:off x="548" y="114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8" name="Line 4517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9" name="Oval 4518"/>
              <p:cNvSpPr>
                <a:spLocks noChangeArrowheads="1"/>
              </p:cNvSpPr>
              <p:nvPr/>
            </p:nvSpPr>
            <p:spPr bwMode="auto">
              <a:xfrm>
                <a:off x="1512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0" name="Oval 4519"/>
              <p:cNvSpPr>
                <a:spLocks noChangeArrowheads="1"/>
              </p:cNvSpPr>
              <p:nvPr/>
            </p:nvSpPr>
            <p:spPr bwMode="auto">
              <a:xfrm>
                <a:off x="24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1" name="Oval 4520"/>
              <p:cNvSpPr>
                <a:spLocks noChangeArrowheads="1"/>
              </p:cNvSpPr>
              <p:nvPr/>
            </p:nvSpPr>
            <p:spPr bwMode="auto">
              <a:xfrm>
                <a:off x="1951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2" name="Oval 4521"/>
              <p:cNvSpPr>
                <a:spLocks noChangeArrowheads="1"/>
              </p:cNvSpPr>
              <p:nvPr/>
            </p:nvSpPr>
            <p:spPr bwMode="auto">
              <a:xfrm>
                <a:off x="3121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3" name="Oval 4522"/>
              <p:cNvSpPr>
                <a:spLocks noChangeArrowheads="1"/>
              </p:cNvSpPr>
              <p:nvPr/>
            </p:nvSpPr>
            <p:spPr bwMode="auto">
              <a:xfrm>
                <a:off x="193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4" name="Oval 4523"/>
              <p:cNvSpPr>
                <a:spLocks noChangeArrowheads="1"/>
              </p:cNvSpPr>
              <p:nvPr/>
            </p:nvSpPr>
            <p:spPr bwMode="auto">
              <a:xfrm>
                <a:off x="294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5" name="Oval 4524"/>
              <p:cNvSpPr>
                <a:spLocks noChangeArrowheads="1"/>
              </p:cNvSpPr>
              <p:nvPr/>
            </p:nvSpPr>
            <p:spPr bwMode="auto">
              <a:xfrm>
                <a:off x="20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6" name="Oval 4525"/>
              <p:cNvSpPr>
                <a:spLocks noChangeArrowheads="1"/>
              </p:cNvSpPr>
              <p:nvPr/>
            </p:nvSpPr>
            <p:spPr bwMode="auto">
              <a:xfrm>
                <a:off x="149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7" name="Oval 4526"/>
              <p:cNvSpPr>
                <a:spLocks noChangeArrowheads="1"/>
              </p:cNvSpPr>
              <p:nvPr/>
            </p:nvSpPr>
            <p:spPr bwMode="auto">
              <a:xfrm>
                <a:off x="2238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8" name="Oval 4527"/>
              <p:cNvSpPr>
                <a:spLocks noChangeArrowheads="1"/>
              </p:cNvSpPr>
              <p:nvPr/>
            </p:nvSpPr>
            <p:spPr bwMode="auto">
              <a:xfrm>
                <a:off x="2133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19" name="Oval 4528"/>
              <p:cNvSpPr>
                <a:spLocks noChangeArrowheads="1"/>
              </p:cNvSpPr>
              <p:nvPr/>
            </p:nvSpPr>
            <p:spPr bwMode="auto">
              <a:xfrm>
                <a:off x="169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0" name="Oval 4529"/>
              <p:cNvSpPr>
                <a:spLocks noChangeArrowheads="1"/>
              </p:cNvSpPr>
              <p:nvPr/>
            </p:nvSpPr>
            <p:spPr bwMode="auto">
              <a:xfrm>
                <a:off x="26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1" name="Oval 4530"/>
              <p:cNvSpPr>
                <a:spLocks noChangeArrowheads="1"/>
              </p:cNvSpPr>
              <p:nvPr/>
            </p:nvSpPr>
            <p:spPr bwMode="auto">
              <a:xfrm>
                <a:off x="1285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2" name="Oval 4531"/>
              <p:cNvSpPr>
                <a:spLocks noChangeArrowheads="1"/>
              </p:cNvSpPr>
              <p:nvPr/>
            </p:nvSpPr>
            <p:spPr bwMode="auto">
              <a:xfrm>
                <a:off x="1704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3" name="Oval 4532"/>
              <p:cNvSpPr>
                <a:spLocks noChangeArrowheads="1"/>
              </p:cNvSpPr>
              <p:nvPr/>
            </p:nvSpPr>
            <p:spPr bwMode="auto">
              <a:xfrm>
                <a:off x="283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4" name="Oval 4533"/>
              <p:cNvSpPr>
                <a:spLocks noChangeArrowheads="1"/>
              </p:cNvSpPr>
              <p:nvPr/>
            </p:nvSpPr>
            <p:spPr bwMode="auto">
              <a:xfrm>
                <a:off x="932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5" name="Oval 4534"/>
              <p:cNvSpPr>
                <a:spLocks noChangeArrowheads="1"/>
              </p:cNvSpPr>
              <p:nvPr/>
            </p:nvSpPr>
            <p:spPr bwMode="auto">
              <a:xfrm>
                <a:off x="1334" y="273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6" name="Oval 4535"/>
              <p:cNvSpPr>
                <a:spLocks noChangeArrowheads="1"/>
              </p:cNvSpPr>
              <p:nvPr/>
            </p:nvSpPr>
            <p:spPr bwMode="auto">
              <a:xfrm>
                <a:off x="189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7" name="Oval 4536"/>
              <p:cNvSpPr>
                <a:spLocks noChangeArrowheads="1"/>
              </p:cNvSpPr>
              <p:nvPr/>
            </p:nvSpPr>
            <p:spPr bwMode="auto">
              <a:xfrm>
                <a:off x="1892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8" name="Oval 4537"/>
              <p:cNvSpPr>
                <a:spLocks noChangeArrowheads="1"/>
              </p:cNvSpPr>
              <p:nvPr/>
            </p:nvSpPr>
            <p:spPr bwMode="auto">
              <a:xfrm>
                <a:off x="1913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29" name="Oval 4538"/>
              <p:cNvSpPr>
                <a:spLocks noChangeArrowheads="1"/>
              </p:cNvSpPr>
              <p:nvPr/>
            </p:nvSpPr>
            <p:spPr bwMode="auto">
              <a:xfrm>
                <a:off x="1033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0" name="Oval 4539"/>
              <p:cNvSpPr>
                <a:spLocks noChangeArrowheads="1"/>
              </p:cNvSpPr>
              <p:nvPr/>
            </p:nvSpPr>
            <p:spPr bwMode="auto">
              <a:xfrm>
                <a:off x="2405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1" name="Oval 4540"/>
              <p:cNvSpPr>
                <a:spLocks noChangeArrowheads="1"/>
              </p:cNvSpPr>
              <p:nvPr/>
            </p:nvSpPr>
            <p:spPr bwMode="auto">
              <a:xfrm>
                <a:off x="1337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2" name="Oval 4541"/>
              <p:cNvSpPr>
                <a:spLocks noChangeArrowheads="1"/>
              </p:cNvSpPr>
              <p:nvPr/>
            </p:nvSpPr>
            <p:spPr bwMode="auto">
              <a:xfrm>
                <a:off x="229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3" name="Oval 4542"/>
              <p:cNvSpPr>
                <a:spLocks noChangeArrowheads="1"/>
              </p:cNvSpPr>
              <p:nvPr/>
            </p:nvSpPr>
            <p:spPr bwMode="auto">
              <a:xfrm>
                <a:off x="170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4" name="Oval 4543"/>
              <p:cNvSpPr>
                <a:spLocks noChangeArrowheads="1"/>
              </p:cNvSpPr>
              <p:nvPr/>
            </p:nvSpPr>
            <p:spPr bwMode="auto">
              <a:xfrm>
                <a:off x="1421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5" name="Oval 4544"/>
              <p:cNvSpPr>
                <a:spLocks noChangeArrowheads="1"/>
              </p:cNvSpPr>
              <p:nvPr/>
            </p:nvSpPr>
            <p:spPr bwMode="auto">
              <a:xfrm>
                <a:off x="1903" y="310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6" name="Oval 4545"/>
              <p:cNvSpPr>
                <a:spLocks noChangeArrowheads="1"/>
              </p:cNvSpPr>
              <p:nvPr/>
            </p:nvSpPr>
            <p:spPr bwMode="auto">
              <a:xfrm>
                <a:off x="1114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7" name="Oval 4546"/>
              <p:cNvSpPr>
                <a:spLocks noChangeArrowheads="1"/>
              </p:cNvSpPr>
              <p:nvPr/>
            </p:nvSpPr>
            <p:spPr bwMode="auto">
              <a:xfrm>
                <a:off x="31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8" name="Oval 4547"/>
              <p:cNvSpPr>
                <a:spLocks noChangeArrowheads="1"/>
              </p:cNvSpPr>
              <p:nvPr/>
            </p:nvSpPr>
            <p:spPr bwMode="auto">
              <a:xfrm>
                <a:off x="183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39" name="Oval 4548"/>
              <p:cNvSpPr>
                <a:spLocks noChangeArrowheads="1"/>
              </p:cNvSpPr>
              <p:nvPr/>
            </p:nvSpPr>
            <p:spPr bwMode="auto">
              <a:xfrm>
                <a:off x="254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0" name="Oval 4549"/>
              <p:cNvSpPr>
                <a:spLocks noChangeArrowheads="1"/>
              </p:cNvSpPr>
              <p:nvPr/>
            </p:nvSpPr>
            <p:spPr bwMode="auto">
              <a:xfrm>
                <a:off x="3533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1" name="Oval 4550"/>
              <p:cNvSpPr>
                <a:spLocks noChangeArrowheads="1"/>
              </p:cNvSpPr>
              <p:nvPr/>
            </p:nvSpPr>
            <p:spPr bwMode="auto">
              <a:xfrm>
                <a:off x="298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2" name="Oval 4551"/>
              <p:cNvSpPr>
                <a:spLocks noChangeArrowheads="1"/>
              </p:cNvSpPr>
              <p:nvPr/>
            </p:nvSpPr>
            <p:spPr bwMode="auto">
              <a:xfrm>
                <a:off x="320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3" name="Oval 4552"/>
              <p:cNvSpPr>
                <a:spLocks noChangeArrowheads="1"/>
              </p:cNvSpPr>
              <p:nvPr/>
            </p:nvSpPr>
            <p:spPr bwMode="auto">
              <a:xfrm>
                <a:off x="1396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4" name="Oval 4553"/>
              <p:cNvSpPr>
                <a:spLocks noChangeArrowheads="1"/>
              </p:cNvSpPr>
              <p:nvPr/>
            </p:nvSpPr>
            <p:spPr bwMode="auto">
              <a:xfrm>
                <a:off x="1253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5" name="Oval 4554"/>
              <p:cNvSpPr>
                <a:spLocks noChangeArrowheads="1"/>
              </p:cNvSpPr>
              <p:nvPr/>
            </p:nvSpPr>
            <p:spPr bwMode="auto">
              <a:xfrm>
                <a:off x="1731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6" name="Oval 4555"/>
              <p:cNvSpPr>
                <a:spLocks noChangeArrowheads="1"/>
              </p:cNvSpPr>
              <p:nvPr/>
            </p:nvSpPr>
            <p:spPr bwMode="auto">
              <a:xfrm>
                <a:off x="2192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7" name="Oval 4556"/>
              <p:cNvSpPr>
                <a:spLocks noChangeArrowheads="1"/>
              </p:cNvSpPr>
              <p:nvPr/>
            </p:nvSpPr>
            <p:spPr bwMode="auto">
              <a:xfrm>
                <a:off x="99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8" name="Oval 4557"/>
              <p:cNvSpPr>
                <a:spLocks noChangeArrowheads="1"/>
              </p:cNvSpPr>
              <p:nvPr/>
            </p:nvSpPr>
            <p:spPr bwMode="auto">
              <a:xfrm>
                <a:off x="1236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49" name="Oval 4558"/>
              <p:cNvSpPr>
                <a:spLocks noChangeArrowheads="1"/>
              </p:cNvSpPr>
              <p:nvPr/>
            </p:nvSpPr>
            <p:spPr bwMode="auto">
              <a:xfrm>
                <a:off x="2604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0" name="Oval 4559"/>
              <p:cNvSpPr>
                <a:spLocks noChangeArrowheads="1"/>
              </p:cNvSpPr>
              <p:nvPr/>
            </p:nvSpPr>
            <p:spPr bwMode="auto">
              <a:xfrm>
                <a:off x="950" y="26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1" name="Oval 4560"/>
              <p:cNvSpPr>
                <a:spLocks noChangeArrowheads="1"/>
              </p:cNvSpPr>
              <p:nvPr/>
            </p:nvSpPr>
            <p:spPr bwMode="auto">
              <a:xfrm>
                <a:off x="14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2" name="Oval 4561"/>
              <p:cNvSpPr>
                <a:spLocks noChangeArrowheads="1"/>
              </p:cNvSpPr>
              <p:nvPr/>
            </p:nvSpPr>
            <p:spPr bwMode="auto">
              <a:xfrm>
                <a:off x="943" y="263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3" name="Oval 4562"/>
              <p:cNvSpPr>
                <a:spLocks noChangeArrowheads="1"/>
              </p:cNvSpPr>
              <p:nvPr/>
            </p:nvSpPr>
            <p:spPr bwMode="auto">
              <a:xfrm>
                <a:off x="1271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4" name="Oval 4563"/>
              <p:cNvSpPr>
                <a:spLocks noChangeArrowheads="1"/>
              </p:cNvSpPr>
              <p:nvPr/>
            </p:nvSpPr>
            <p:spPr bwMode="auto">
              <a:xfrm>
                <a:off x="957" y="289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5" name="Oval 4564"/>
              <p:cNvSpPr>
                <a:spLocks noChangeArrowheads="1"/>
              </p:cNvSpPr>
              <p:nvPr/>
            </p:nvSpPr>
            <p:spPr bwMode="auto">
              <a:xfrm>
                <a:off x="1651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6" name="Oval 4565"/>
              <p:cNvSpPr>
                <a:spLocks noChangeArrowheads="1"/>
              </p:cNvSpPr>
              <p:nvPr/>
            </p:nvSpPr>
            <p:spPr bwMode="auto">
              <a:xfrm>
                <a:off x="1044" y="22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7" name="Oval 4566"/>
              <p:cNvSpPr>
                <a:spLocks noChangeArrowheads="1"/>
              </p:cNvSpPr>
              <p:nvPr/>
            </p:nvSpPr>
            <p:spPr bwMode="auto">
              <a:xfrm>
                <a:off x="2070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8" name="Oval 4567"/>
              <p:cNvSpPr>
                <a:spLocks noChangeArrowheads="1"/>
              </p:cNvSpPr>
              <p:nvPr/>
            </p:nvSpPr>
            <p:spPr bwMode="auto">
              <a:xfrm>
                <a:off x="2992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59" name="Oval 4568"/>
              <p:cNvSpPr>
                <a:spLocks noChangeArrowheads="1"/>
              </p:cNvSpPr>
              <p:nvPr/>
            </p:nvSpPr>
            <p:spPr bwMode="auto">
              <a:xfrm>
                <a:off x="2217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0" name="Oval 4569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1" name="Oval 4570"/>
              <p:cNvSpPr>
                <a:spLocks noChangeArrowheads="1"/>
              </p:cNvSpPr>
              <p:nvPr/>
            </p:nvSpPr>
            <p:spPr bwMode="auto">
              <a:xfrm>
                <a:off x="170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2" name="Oval 4571"/>
              <p:cNvSpPr>
                <a:spLocks noChangeArrowheads="1"/>
              </p:cNvSpPr>
              <p:nvPr/>
            </p:nvSpPr>
            <p:spPr bwMode="auto">
              <a:xfrm>
                <a:off x="198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3" name="Oval 4572"/>
              <p:cNvSpPr>
                <a:spLocks noChangeArrowheads="1"/>
              </p:cNvSpPr>
              <p:nvPr/>
            </p:nvSpPr>
            <p:spPr bwMode="auto">
              <a:xfrm>
                <a:off x="1651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4" name="Oval 4573"/>
              <p:cNvSpPr>
                <a:spLocks noChangeArrowheads="1"/>
              </p:cNvSpPr>
              <p:nvPr/>
            </p:nvSpPr>
            <p:spPr bwMode="auto">
              <a:xfrm>
                <a:off x="2060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5" name="Oval 4574"/>
              <p:cNvSpPr>
                <a:spLocks noChangeArrowheads="1"/>
              </p:cNvSpPr>
              <p:nvPr/>
            </p:nvSpPr>
            <p:spPr bwMode="auto">
              <a:xfrm>
                <a:off x="1096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6" name="Oval 4575"/>
              <p:cNvSpPr>
                <a:spLocks noChangeArrowheads="1"/>
              </p:cNvSpPr>
              <p:nvPr/>
            </p:nvSpPr>
            <p:spPr bwMode="auto">
              <a:xfrm>
                <a:off x="217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7" name="Oval 4576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8" name="Oval 4577"/>
              <p:cNvSpPr>
                <a:spLocks noChangeArrowheads="1"/>
              </p:cNvSpPr>
              <p:nvPr/>
            </p:nvSpPr>
            <p:spPr bwMode="auto">
              <a:xfrm>
                <a:off x="2493" y="319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69" name="Oval 4578"/>
              <p:cNvSpPr>
                <a:spLocks noChangeArrowheads="1"/>
              </p:cNvSpPr>
              <p:nvPr/>
            </p:nvSpPr>
            <p:spPr bwMode="auto">
              <a:xfrm>
                <a:off x="270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0" name="Oval 4579"/>
              <p:cNvSpPr>
                <a:spLocks noChangeArrowheads="1"/>
              </p:cNvSpPr>
              <p:nvPr/>
            </p:nvSpPr>
            <p:spPr bwMode="auto">
              <a:xfrm>
                <a:off x="3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1" name="Oval 4580"/>
              <p:cNvSpPr>
                <a:spLocks noChangeArrowheads="1"/>
              </p:cNvSpPr>
              <p:nvPr/>
            </p:nvSpPr>
            <p:spPr bwMode="auto">
              <a:xfrm>
                <a:off x="1327" y="333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2" name="Oval 4581"/>
              <p:cNvSpPr>
                <a:spLocks noChangeArrowheads="1"/>
              </p:cNvSpPr>
              <p:nvPr/>
            </p:nvSpPr>
            <p:spPr bwMode="auto">
              <a:xfrm>
                <a:off x="2147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3" name="Oval 4582"/>
              <p:cNvSpPr>
                <a:spLocks noChangeArrowheads="1"/>
              </p:cNvSpPr>
              <p:nvPr/>
            </p:nvSpPr>
            <p:spPr bwMode="auto">
              <a:xfrm>
                <a:off x="1103" y="24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4" name="Oval 4583"/>
              <p:cNvSpPr>
                <a:spLocks noChangeArrowheads="1"/>
              </p:cNvSpPr>
              <p:nvPr/>
            </p:nvSpPr>
            <p:spPr bwMode="auto">
              <a:xfrm>
                <a:off x="880" y="18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5" name="Oval 4584"/>
              <p:cNvSpPr>
                <a:spLocks noChangeArrowheads="1"/>
              </p:cNvSpPr>
              <p:nvPr/>
            </p:nvSpPr>
            <p:spPr bwMode="auto">
              <a:xfrm>
                <a:off x="1651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6" name="Oval 4585"/>
              <p:cNvSpPr>
                <a:spLocks noChangeArrowheads="1"/>
              </p:cNvSpPr>
              <p:nvPr/>
            </p:nvSpPr>
            <p:spPr bwMode="auto">
              <a:xfrm>
                <a:off x="1424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7" name="Oval 4586"/>
              <p:cNvSpPr>
                <a:spLocks noChangeArrowheads="1"/>
              </p:cNvSpPr>
              <p:nvPr/>
            </p:nvSpPr>
            <p:spPr bwMode="auto">
              <a:xfrm>
                <a:off x="138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8" name="Oval 4587"/>
              <p:cNvSpPr>
                <a:spLocks noChangeArrowheads="1"/>
              </p:cNvSpPr>
              <p:nvPr/>
            </p:nvSpPr>
            <p:spPr bwMode="auto">
              <a:xfrm>
                <a:off x="205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79" name="Oval 4588"/>
              <p:cNvSpPr>
                <a:spLocks noChangeArrowheads="1"/>
              </p:cNvSpPr>
              <p:nvPr/>
            </p:nvSpPr>
            <p:spPr bwMode="auto">
              <a:xfrm>
                <a:off x="156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0" name="Oval 4589"/>
              <p:cNvSpPr>
                <a:spLocks noChangeArrowheads="1"/>
              </p:cNvSpPr>
              <p:nvPr/>
            </p:nvSpPr>
            <p:spPr bwMode="auto">
              <a:xfrm>
                <a:off x="1700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1" name="Oval 4590"/>
              <p:cNvSpPr>
                <a:spLocks noChangeArrowheads="1"/>
              </p:cNvSpPr>
              <p:nvPr/>
            </p:nvSpPr>
            <p:spPr bwMode="auto">
              <a:xfrm>
                <a:off x="2472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2" name="Oval 4591"/>
              <p:cNvSpPr>
                <a:spLocks noChangeArrowheads="1"/>
              </p:cNvSpPr>
              <p:nvPr/>
            </p:nvSpPr>
            <p:spPr bwMode="auto">
              <a:xfrm>
                <a:off x="177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3" name="Oval 4592"/>
              <p:cNvSpPr>
                <a:spLocks noChangeArrowheads="1"/>
              </p:cNvSpPr>
              <p:nvPr/>
            </p:nvSpPr>
            <p:spPr bwMode="auto">
              <a:xfrm>
                <a:off x="149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4" name="Oval 4593"/>
              <p:cNvSpPr>
                <a:spLocks noChangeArrowheads="1"/>
              </p:cNvSpPr>
              <p:nvPr/>
            </p:nvSpPr>
            <p:spPr bwMode="auto">
              <a:xfrm>
                <a:off x="168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5" name="Oval 4594"/>
              <p:cNvSpPr>
                <a:spLocks noChangeArrowheads="1"/>
              </p:cNvSpPr>
              <p:nvPr/>
            </p:nvSpPr>
            <p:spPr bwMode="auto">
              <a:xfrm>
                <a:off x="1253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6" name="Oval 4595"/>
              <p:cNvSpPr>
                <a:spLocks noChangeArrowheads="1"/>
              </p:cNvSpPr>
              <p:nvPr/>
            </p:nvSpPr>
            <p:spPr bwMode="auto">
              <a:xfrm>
                <a:off x="1382" y="16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7" name="Oval 4596"/>
              <p:cNvSpPr>
                <a:spLocks noChangeArrowheads="1"/>
              </p:cNvSpPr>
              <p:nvPr/>
            </p:nvSpPr>
            <p:spPr bwMode="auto">
              <a:xfrm>
                <a:off x="1051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8" name="Oval 4597"/>
              <p:cNvSpPr>
                <a:spLocks noChangeArrowheads="1"/>
              </p:cNvSpPr>
              <p:nvPr/>
            </p:nvSpPr>
            <p:spPr bwMode="auto">
              <a:xfrm>
                <a:off x="220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89" name="Oval 4598"/>
              <p:cNvSpPr>
                <a:spLocks noChangeArrowheads="1"/>
              </p:cNvSpPr>
              <p:nvPr/>
            </p:nvSpPr>
            <p:spPr bwMode="auto">
              <a:xfrm>
                <a:off x="1173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0" name="Oval 4599"/>
              <p:cNvSpPr>
                <a:spLocks noChangeArrowheads="1"/>
              </p:cNvSpPr>
              <p:nvPr/>
            </p:nvSpPr>
            <p:spPr bwMode="auto">
              <a:xfrm>
                <a:off x="1777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1" name="Oval 4600"/>
              <p:cNvSpPr>
                <a:spLocks noChangeArrowheads="1"/>
              </p:cNvSpPr>
              <p:nvPr/>
            </p:nvSpPr>
            <p:spPr bwMode="auto">
              <a:xfrm>
                <a:off x="314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2" name="Oval 4601"/>
              <p:cNvSpPr>
                <a:spLocks noChangeArrowheads="1"/>
              </p:cNvSpPr>
              <p:nvPr/>
            </p:nvSpPr>
            <p:spPr bwMode="auto">
              <a:xfrm>
                <a:off x="1808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3" name="Oval 4602"/>
              <p:cNvSpPr>
                <a:spLocks noChangeArrowheads="1"/>
              </p:cNvSpPr>
              <p:nvPr/>
            </p:nvSpPr>
            <p:spPr bwMode="auto">
              <a:xfrm>
                <a:off x="283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4" name="Oval 4603"/>
              <p:cNvSpPr>
                <a:spLocks noChangeArrowheads="1"/>
              </p:cNvSpPr>
              <p:nvPr/>
            </p:nvSpPr>
            <p:spPr bwMode="auto">
              <a:xfrm>
                <a:off x="1410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5" name="Oval 4604"/>
              <p:cNvSpPr>
                <a:spLocks noChangeArrowheads="1"/>
              </p:cNvSpPr>
              <p:nvPr/>
            </p:nvSpPr>
            <p:spPr bwMode="auto">
              <a:xfrm>
                <a:off x="1864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6" name="Oval 4605"/>
              <p:cNvSpPr>
                <a:spLocks noChangeArrowheads="1"/>
              </p:cNvSpPr>
              <p:nvPr/>
            </p:nvSpPr>
            <p:spPr bwMode="auto">
              <a:xfrm>
                <a:off x="2618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7" name="Oval 4606"/>
              <p:cNvSpPr>
                <a:spLocks noChangeArrowheads="1"/>
              </p:cNvSpPr>
              <p:nvPr/>
            </p:nvSpPr>
            <p:spPr bwMode="auto">
              <a:xfrm>
                <a:off x="1958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8" name="Oval 4607"/>
              <p:cNvSpPr>
                <a:spLocks noChangeArrowheads="1"/>
              </p:cNvSpPr>
              <p:nvPr/>
            </p:nvSpPr>
            <p:spPr bwMode="auto">
              <a:xfrm>
                <a:off x="121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99" name="Oval 4608"/>
              <p:cNvSpPr>
                <a:spLocks noChangeArrowheads="1"/>
              </p:cNvSpPr>
              <p:nvPr/>
            </p:nvSpPr>
            <p:spPr bwMode="auto">
              <a:xfrm>
                <a:off x="904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0" name="Oval 4609"/>
              <p:cNvSpPr>
                <a:spLocks noChangeArrowheads="1"/>
              </p:cNvSpPr>
              <p:nvPr/>
            </p:nvSpPr>
            <p:spPr bwMode="auto">
              <a:xfrm>
                <a:off x="932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1" name="Oval 4610"/>
              <p:cNvSpPr>
                <a:spLocks noChangeArrowheads="1"/>
              </p:cNvSpPr>
              <p:nvPr/>
            </p:nvSpPr>
            <p:spPr bwMode="auto">
              <a:xfrm>
                <a:off x="1676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2" name="Oval 4611"/>
              <p:cNvSpPr>
                <a:spLocks noChangeArrowheads="1"/>
              </p:cNvSpPr>
              <p:nvPr/>
            </p:nvSpPr>
            <p:spPr bwMode="auto">
              <a:xfrm>
                <a:off x="223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3" name="Oval 4612"/>
              <p:cNvSpPr>
                <a:spLocks noChangeArrowheads="1"/>
              </p:cNvSpPr>
              <p:nvPr/>
            </p:nvSpPr>
            <p:spPr bwMode="auto">
              <a:xfrm>
                <a:off x="1341" y="304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4" name="Oval 4613"/>
              <p:cNvSpPr>
                <a:spLocks noChangeArrowheads="1"/>
              </p:cNvSpPr>
              <p:nvPr/>
            </p:nvSpPr>
            <p:spPr bwMode="auto">
              <a:xfrm>
                <a:off x="241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5" name="Oval 4614"/>
              <p:cNvSpPr>
                <a:spLocks noChangeArrowheads="1"/>
              </p:cNvSpPr>
              <p:nvPr/>
            </p:nvSpPr>
            <p:spPr bwMode="auto">
              <a:xfrm>
                <a:off x="2493" y="33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6" name="Oval 4615"/>
              <p:cNvSpPr>
                <a:spLocks noChangeArrowheads="1"/>
              </p:cNvSpPr>
              <p:nvPr/>
            </p:nvSpPr>
            <p:spPr bwMode="auto">
              <a:xfrm>
                <a:off x="1121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7" name="Oval 4616"/>
              <p:cNvSpPr>
                <a:spLocks noChangeArrowheads="1"/>
              </p:cNvSpPr>
              <p:nvPr/>
            </p:nvSpPr>
            <p:spPr bwMode="auto">
              <a:xfrm>
                <a:off x="1665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8" name="Oval 4617"/>
              <p:cNvSpPr>
                <a:spLocks noChangeArrowheads="1"/>
              </p:cNvSpPr>
              <p:nvPr/>
            </p:nvSpPr>
            <p:spPr bwMode="auto">
              <a:xfrm>
                <a:off x="3309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09" name="Oval 4618"/>
              <p:cNvSpPr>
                <a:spLocks noChangeArrowheads="1"/>
              </p:cNvSpPr>
              <p:nvPr/>
            </p:nvSpPr>
            <p:spPr bwMode="auto">
              <a:xfrm>
                <a:off x="1599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0" name="Oval 4619"/>
              <p:cNvSpPr>
                <a:spLocks noChangeArrowheads="1"/>
              </p:cNvSpPr>
              <p:nvPr/>
            </p:nvSpPr>
            <p:spPr bwMode="auto">
              <a:xfrm>
                <a:off x="2112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1" name="Oval 4620"/>
              <p:cNvSpPr>
                <a:spLocks noChangeArrowheads="1"/>
              </p:cNvSpPr>
              <p:nvPr/>
            </p:nvSpPr>
            <p:spPr bwMode="auto">
              <a:xfrm>
                <a:off x="129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2" name="Oval 4621"/>
              <p:cNvSpPr>
                <a:spLocks noChangeArrowheads="1"/>
              </p:cNvSpPr>
              <p:nvPr/>
            </p:nvSpPr>
            <p:spPr bwMode="auto">
              <a:xfrm>
                <a:off x="3966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3" name="Oval 4622"/>
              <p:cNvSpPr>
                <a:spLocks noChangeArrowheads="1"/>
              </p:cNvSpPr>
              <p:nvPr/>
            </p:nvSpPr>
            <p:spPr bwMode="auto">
              <a:xfrm>
                <a:off x="2077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4" name="Oval 4623"/>
              <p:cNvSpPr>
                <a:spLocks noChangeArrowheads="1"/>
              </p:cNvSpPr>
              <p:nvPr/>
            </p:nvSpPr>
            <p:spPr bwMode="auto">
              <a:xfrm>
                <a:off x="303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5" name="Oval 4624"/>
              <p:cNvSpPr>
                <a:spLocks noChangeArrowheads="1"/>
              </p:cNvSpPr>
              <p:nvPr/>
            </p:nvSpPr>
            <p:spPr bwMode="auto">
              <a:xfrm>
                <a:off x="8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6" name="Oval 4625"/>
              <p:cNvSpPr>
                <a:spLocks noChangeArrowheads="1"/>
              </p:cNvSpPr>
              <p:nvPr/>
            </p:nvSpPr>
            <p:spPr bwMode="auto">
              <a:xfrm>
                <a:off x="237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7" name="Oval 4626"/>
              <p:cNvSpPr>
                <a:spLocks noChangeArrowheads="1"/>
              </p:cNvSpPr>
              <p:nvPr/>
            </p:nvSpPr>
            <p:spPr bwMode="auto">
              <a:xfrm>
                <a:off x="1972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8" name="Oval 4627"/>
              <p:cNvSpPr>
                <a:spLocks noChangeArrowheads="1"/>
              </p:cNvSpPr>
              <p:nvPr/>
            </p:nvSpPr>
            <p:spPr bwMode="auto">
              <a:xfrm>
                <a:off x="1166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19" name="Oval 4628"/>
              <p:cNvSpPr>
                <a:spLocks noChangeArrowheads="1"/>
              </p:cNvSpPr>
              <p:nvPr/>
            </p:nvSpPr>
            <p:spPr bwMode="auto">
              <a:xfrm>
                <a:off x="3048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0" name="Oval 4629"/>
              <p:cNvSpPr>
                <a:spLocks noChangeArrowheads="1"/>
              </p:cNvSpPr>
              <p:nvPr/>
            </p:nvSpPr>
            <p:spPr bwMode="auto">
              <a:xfrm>
                <a:off x="2154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1" name="Oval 4630"/>
              <p:cNvSpPr>
                <a:spLocks noChangeArrowheads="1"/>
              </p:cNvSpPr>
              <p:nvPr/>
            </p:nvSpPr>
            <p:spPr bwMode="auto">
              <a:xfrm>
                <a:off x="1159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2" name="Oval 4631"/>
              <p:cNvSpPr>
                <a:spLocks noChangeArrowheads="1"/>
              </p:cNvSpPr>
              <p:nvPr/>
            </p:nvSpPr>
            <p:spPr bwMode="auto">
              <a:xfrm>
                <a:off x="1616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3" name="Oval 4632"/>
              <p:cNvSpPr>
                <a:spLocks noChangeArrowheads="1"/>
              </p:cNvSpPr>
              <p:nvPr/>
            </p:nvSpPr>
            <p:spPr bwMode="auto">
              <a:xfrm>
                <a:off x="1278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4" name="Oval 4633"/>
              <p:cNvSpPr>
                <a:spLocks noChangeArrowheads="1"/>
              </p:cNvSpPr>
              <p:nvPr/>
            </p:nvSpPr>
            <p:spPr bwMode="auto">
              <a:xfrm>
                <a:off x="1546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5" name="Oval 4634"/>
              <p:cNvSpPr>
                <a:spLocks noChangeArrowheads="1"/>
              </p:cNvSpPr>
              <p:nvPr/>
            </p:nvSpPr>
            <p:spPr bwMode="auto">
              <a:xfrm>
                <a:off x="194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6" name="Oval 4635"/>
              <p:cNvSpPr>
                <a:spLocks noChangeArrowheads="1"/>
              </p:cNvSpPr>
              <p:nvPr/>
            </p:nvSpPr>
            <p:spPr bwMode="auto">
              <a:xfrm>
                <a:off x="287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7" name="Oval 4636"/>
              <p:cNvSpPr>
                <a:spLocks noChangeArrowheads="1"/>
              </p:cNvSpPr>
              <p:nvPr/>
            </p:nvSpPr>
            <p:spPr bwMode="auto">
              <a:xfrm>
                <a:off x="24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8" name="Oval 4637"/>
              <p:cNvSpPr>
                <a:spLocks noChangeArrowheads="1"/>
              </p:cNvSpPr>
              <p:nvPr/>
            </p:nvSpPr>
            <p:spPr bwMode="auto">
              <a:xfrm>
                <a:off x="180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29" name="Oval 4638"/>
              <p:cNvSpPr>
                <a:spLocks noChangeArrowheads="1"/>
              </p:cNvSpPr>
              <p:nvPr/>
            </p:nvSpPr>
            <p:spPr bwMode="auto">
              <a:xfrm>
                <a:off x="112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0" name="Oval 4639"/>
              <p:cNvSpPr>
                <a:spLocks noChangeArrowheads="1"/>
              </p:cNvSpPr>
              <p:nvPr/>
            </p:nvSpPr>
            <p:spPr bwMode="auto">
              <a:xfrm>
                <a:off x="202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1" name="Oval 4640"/>
              <p:cNvSpPr>
                <a:spLocks noChangeArrowheads="1"/>
              </p:cNvSpPr>
              <p:nvPr/>
            </p:nvSpPr>
            <p:spPr bwMode="auto">
              <a:xfrm>
                <a:off x="233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2" name="Oval 4641"/>
              <p:cNvSpPr>
                <a:spLocks noChangeArrowheads="1"/>
              </p:cNvSpPr>
              <p:nvPr/>
            </p:nvSpPr>
            <p:spPr bwMode="auto">
              <a:xfrm>
                <a:off x="326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3" name="Oval 4642"/>
              <p:cNvSpPr>
                <a:spLocks noChangeArrowheads="1"/>
              </p:cNvSpPr>
              <p:nvPr/>
            </p:nvSpPr>
            <p:spPr bwMode="auto">
              <a:xfrm>
                <a:off x="1731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4" name="Oval 4643"/>
              <p:cNvSpPr>
                <a:spLocks noChangeArrowheads="1"/>
              </p:cNvSpPr>
              <p:nvPr/>
            </p:nvSpPr>
            <p:spPr bwMode="auto">
              <a:xfrm>
                <a:off x="1930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5" name="Oval 4644"/>
              <p:cNvSpPr>
                <a:spLocks noChangeArrowheads="1"/>
              </p:cNvSpPr>
              <p:nvPr/>
            </p:nvSpPr>
            <p:spPr bwMode="auto">
              <a:xfrm>
                <a:off x="175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6" name="Oval 4645"/>
              <p:cNvSpPr>
                <a:spLocks noChangeArrowheads="1"/>
              </p:cNvSpPr>
              <p:nvPr/>
            </p:nvSpPr>
            <p:spPr bwMode="auto">
              <a:xfrm>
                <a:off x="1519" y="296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7" name="Oval 4646"/>
              <p:cNvSpPr>
                <a:spLocks noChangeArrowheads="1"/>
              </p:cNvSpPr>
              <p:nvPr/>
            </p:nvSpPr>
            <p:spPr bwMode="auto">
              <a:xfrm>
                <a:off x="137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8" name="Oval 4647"/>
              <p:cNvSpPr>
                <a:spLocks noChangeArrowheads="1"/>
              </p:cNvSpPr>
              <p:nvPr/>
            </p:nvSpPr>
            <p:spPr bwMode="auto">
              <a:xfrm>
                <a:off x="957" y="299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39" name="Oval 4648"/>
              <p:cNvSpPr>
                <a:spLocks noChangeArrowheads="1"/>
              </p:cNvSpPr>
              <p:nvPr/>
            </p:nvSpPr>
            <p:spPr bwMode="auto">
              <a:xfrm>
                <a:off x="1735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0" name="Oval 4649"/>
              <p:cNvSpPr>
                <a:spLocks noChangeArrowheads="1"/>
              </p:cNvSpPr>
              <p:nvPr/>
            </p:nvSpPr>
            <p:spPr bwMode="auto">
              <a:xfrm>
                <a:off x="112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1" name="Oval 4650"/>
              <p:cNvSpPr>
                <a:spLocks noChangeArrowheads="1"/>
              </p:cNvSpPr>
              <p:nvPr/>
            </p:nvSpPr>
            <p:spPr bwMode="auto">
              <a:xfrm>
                <a:off x="1306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2" name="Oval 4651"/>
              <p:cNvSpPr>
                <a:spLocks noChangeArrowheads="1"/>
              </p:cNvSpPr>
              <p:nvPr/>
            </p:nvSpPr>
            <p:spPr bwMode="auto">
              <a:xfrm>
                <a:off x="185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3" name="Oval 4652"/>
              <p:cNvSpPr>
                <a:spLocks noChangeArrowheads="1"/>
              </p:cNvSpPr>
              <p:nvPr/>
            </p:nvSpPr>
            <p:spPr bwMode="auto">
              <a:xfrm>
                <a:off x="1382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4" name="Oval 4653"/>
              <p:cNvSpPr>
                <a:spLocks noChangeArrowheads="1"/>
              </p:cNvSpPr>
              <p:nvPr/>
            </p:nvSpPr>
            <p:spPr bwMode="auto">
              <a:xfrm>
                <a:off x="351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5" name="Oval 4654"/>
              <p:cNvSpPr>
                <a:spLocks noChangeArrowheads="1"/>
              </p:cNvSpPr>
              <p:nvPr/>
            </p:nvSpPr>
            <p:spPr bwMode="auto">
              <a:xfrm>
                <a:off x="384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6" name="Oval 4655"/>
              <p:cNvSpPr>
                <a:spLocks noChangeArrowheads="1"/>
              </p:cNvSpPr>
              <p:nvPr/>
            </p:nvSpPr>
            <p:spPr bwMode="auto">
              <a:xfrm>
                <a:off x="1784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7" name="Oval 4656"/>
              <p:cNvSpPr>
                <a:spLocks noChangeArrowheads="1"/>
              </p:cNvSpPr>
              <p:nvPr/>
            </p:nvSpPr>
            <p:spPr bwMode="auto">
              <a:xfrm>
                <a:off x="207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8" name="Oval 4657"/>
              <p:cNvSpPr>
                <a:spLocks noChangeArrowheads="1"/>
              </p:cNvSpPr>
              <p:nvPr/>
            </p:nvSpPr>
            <p:spPr bwMode="auto">
              <a:xfrm>
                <a:off x="1218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49" name="Oval 4658"/>
              <p:cNvSpPr>
                <a:spLocks noChangeArrowheads="1"/>
              </p:cNvSpPr>
              <p:nvPr/>
            </p:nvSpPr>
            <p:spPr bwMode="auto">
              <a:xfrm>
                <a:off x="183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0" name="Oval 4659"/>
              <p:cNvSpPr>
                <a:spLocks noChangeArrowheads="1"/>
              </p:cNvSpPr>
              <p:nvPr/>
            </p:nvSpPr>
            <p:spPr bwMode="auto">
              <a:xfrm>
                <a:off x="17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1" name="Oval 4660"/>
              <p:cNvSpPr>
                <a:spLocks noChangeArrowheads="1"/>
              </p:cNvSpPr>
              <p:nvPr/>
            </p:nvSpPr>
            <p:spPr bwMode="auto">
              <a:xfrm>
                <a:off x="19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2" name="Oval 4661"/>
              <p:cNvSpPr>
                <a:spLocks noChangeArrowheads="1"/>
              </p:cNvSpPr>
              <p:nvPr/>
            </p:nvSpPr>
            <p:spPr bwMode="auto">
              <a:xfrm>
                <a:off x="1847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3" name="Oval 4662"/>
              <p:cNvSpPr>
                <a:spLocks noChangeArrowheads="1"/>
              </p:cNvSpPr>
              <p:nvPr/>
            </p:nvSpPr>
            <p:spPr bwMode="auto">
              <a:xfrm>
                <a:off x="103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4" name="Oval 4663"/>
              <p:cNvSpPr>
                <a:spLocks noChangeArrowheads="1"/>
              </p:cNvSpPr>
              <p:nvPr/>
            </p:nvSpPr>
            <p:spPr bwMode="auto">
              <a:xfrm>
                <a:off x="217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5" name="Oval 4664"/>
              <p:cNvSpPr>
                <a:spLocks noChangeArrowheads="1"/>
              </p:cNvSpPr>
              <p:nvPr/>
            </p:nvSpPr>
            <p:spPr bwMode="auto">
              <a:xfrm>
                <a:off x="1197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6" name="Oval 4665"/>
              <p:cNvSpPr>
                <a:spLocks noChangeArrowheads="1"/>
              </p:cNvSpPr>
              <p:nvPr/>
            </p:nvSpPr>
            <p:spPr bwMode="auto">
              <a:xfrm>
                <a:off x="116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7" name="Oval 4666"/>
              <p:cNvSpPr>
                <a:spLocks noChangeArrowheads="1"/>
              </p:cNvSpPr>
              <p:nvPr/>
            </p:nvSpPr>
            <p:spPr bwMode="auto">
              <a:xfrm>
                <a:off x="179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8" name="Oval 4667"/>
              <p:cNvSpPr>
                <a:spLocks noChangeArrowheads="1"/>
              </p:cNvSpPr>
              <p:nvPr/>
            </p:nvSpPr>
            <p:spPr bwMode="auto">
              <a:xfrm>
                <a:off x="125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59" name="Oval 4668"/>
              <p:cNvSpPr>
                <a:spLocks noChangeArrowheads="1"/>
              </p:cNvSpPr>
              <p:nvPr/>
            </p:nvSpPr>
            <p:spPr bwMode="auto">
              <a:xfrm>
                <a:off x="126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0" name="Oval 4669"/>
              <p:cNvSpPr>
                <a:spLocks noChangeArrowheads="1"/>
              </p:cNvSpPr>
              <p:nvPr/>
            </p:nvSpPr>
            <p:spPr bwMode="auto">
              <a:xfrm>
                <a:off x="1023" y="15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1" name="Oval 4670"/>
              <p:cNvSpPr>
                <a:spLocks noChangeArrowheads="1"/>
              </p:cNvSpPr>
              <p:nvPr/>
            </p:nvSpPr>
            <p:spPr bwMode="auto">
              <a:xfrm>
                <a:off x="128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2" name="Oval 4671"/>
              <p:cNvSpPr>
                <a:spLocks noChangeArrowheads="1"/>
              </p:cNvSpPr>
              <p:nvPr/>
            </p:nvSpPr>
            <p:spPr bwMode="auto">
              <a:xfrm>
                <a:off x="894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3" name="Oval 4672"/>
              <p:cNvSpPr>
                <a:spLocks noChangeArrowheads="1"/>
              </p:cNvSpPr>
              <p:nvPr/>
            </p:nvSpPr>
            <p:spPr bwMode="auto">
              <a:xfrm>
                <a:off x="1114" y="9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4" name="Oval 4673"/>
              <p:cNvSpPr>
                <a:spLocks noChangeArrowheads="1"/>
              </p:cNvSpPr>
              <p:nvPr/>
            </p:nvSpPr>
            <p:spPr bwMode="auto">
              <a:xfrm>
                <a:off x="1620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5" name="Oval 4674"/>
              <p:cNvSpPr>
                <a:spLocks noChangeArrowheads="1"/>
              </p:cNvSpPr>
              <p:nvPr/>
            </p:nvSpPr>
            <p:spPr bwMode="auto">
              <a:xfrm>
                <a:off x="1438" y="22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6" name="Oval 4675"/>
              <p:cNvSpPr>
                <a:spLocks noChangeArrowheads="1"/>
              </p:cNvSpPr>
              <p:nvPr/>
            </p:nvSpPr>
            <p:spPr bwMode="auto">
              <a:xfrm>
                <a:off x="1578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7" name="Oval 4676"/>
              <p:cNvSpPr>
                <a:spLocks noChangeArrowheads="1"/>
              </p:cNvSpPr>
              <p:nvPr/>
            </p:nvSpPr>
            <p:spPr bwMode="auto">
              <a:xfrm>
                <a:off x="333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8" name="Oval 4677"/>
              <p:cNvSpPr>
                <a:spLocks noChangeArrowheads="1"/>
              </p:cNvSpPr>
              <p:nvPr/>
            </p:nvSpPr>
            <p:spPr bwMode="auto">
              <a:xfrm>
                <a:off x="277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69" name="Oval 4678"/>
              <p:cNvSpPr>
                <a:spLocks noChangeArrowheads="1"/>
              </p:cNvSpPr>
              <p:nvPr/>
            </p:nvSpPr>
            <p:spPr bwMode="auto">
              <a:xfrm>
                <a:off x="1780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0" name="Oval 4679"/>
              <p:cNvSpPr>
                <a:spLocks noChangeArrowheads="1"/>
              </p:cNvSpPr>
              <p:nvPr/>
            </p:nvSpPr>
            <p:spPr bwMode="auto">
              <a:xfrm>
                <a:off x="974" y="193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1" name="Oval 4680"/>
              <p:cNvSpPr>
                <a:spLocks noChangeArrowheads="1"/>
              </p:cNvSpPr>
              <p:nvPr/>
            </p:nvSpPr>
            <p:spPr bwMode="auto">
              <a:xfrm>
                <a:off x="1850" y="21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2" name="Oval 4681"/>
              <p:cNvSpPr>
                <a:spLocks noChangeArrowheads="1"/>
              </p:cNvSpPr>
              <p:nvPr/>
            </p:nvSpPr>
            <p:spPr bwMode="auto">
              <a:xfrm>
                <a:off x="112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3" name="Oval 4682"/>
              <p:cNvSpPr>
                <a:spLocks noChangeArrowheads="1"/>
              </p:cNvSpPr>
              <p:nvPr/>
            </p:nvSpPr>
            <p:spPr bwMode="auto">
              <a:xfrm>
                <a:off x="1934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4" name="Oval 4683"/>
              <p:cNvSpPr>
                <a:spLocks noChangeArrowheads="1"/>
              </p:cNvSpPr>
              <p:nvPr/>
            </p:nvSpPr>
            <p:spPr bwMode="auto">
              <a:xfrm>
                <a:off x="135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5" name="Oval 4684"/>
              <p:cNvSpPr>
                <a:spLocks noChangeArrowheads="1"/>
              </p:cNvSpPr>
              <p:nvPr/>
            </p:nvSpPr>
            <p:spPr bwMode="auto">
              <a:xfrm>
                <a:off x="1484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6" name="Oval 4685"/>
              <p:cNvSpPr>
                <a:spLocks noChangeArrowheads="1"/>
              </p:cNvSpPr>
              <p:nvPr/>
            </p:nvSpPr>
            <p:spPr bwMode="auto">
              <a:xfrm>
                <a:off x="136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7" name="Oval 4686"/>
              <p:cNvSpPr>
                <a:spLocks noChangeArrowheads="1"/>
              </p:cNvSpPr>
              <p:nvPr/>
            </p:nvSpPr>
            <p:spPr bwMode="auto">
              <a:xfrm>
                <a:off x="2245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8" name="Oval 4687"/>
              <p:cNvSpPr>
                <a:spLocks noChangeArrowheads="1"/>
              </p:cNvSpPr>
              <p:nvPr/>
            </p:nvSpPr>
            <p:spPr bwMode="auto">
              <a:xfrm>
                <a:off x="1452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79" name="Oval 4688"/>
              <p:cNvSpPr>
                <a:spLocks noChangeArrowheads="1"/>
              </p:cNvSpPr>
              <p:nvPr/>
            </p:nvSpPr>
            <p:spPr bwMode="auto">
              <a:xfrm>
                <a:off x="1581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0" name="Oval 4689"/>
              <p:cNvSpPr>
                <a:spLocks noChangeArrowheads="1"/>
              </p:cNvSpPr>
              <p:nvPr/>
            </p:nvSpPr>
            <p:spPr bwMode="auto">
              <a:xfrm>
                <a:off x="1040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1" name="Oval 4690"/>
              <p:cNvSpPr>
                <a:spLocks noChangeArrowheads="1"/>
              </p:cNvSpPr>
              <p:nvPr/>
            </p:nvSpPr>
            <p:spPr bwMode="auto">
              <a:xfrm>
                <a:off x="172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2" name="Oval 4691"/>
              <p:cNvSpPr>
                <a:spLocks noChangeArrowheads="1"/>
              </p:cNvSpPr>
              <p:nvPr/>
            </p:nvSpPr>
            <p:spPr bwMode="auto">
              <a:xfrm>
                <a:off x="254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3" name="Oval 4692"/>
              <p:cNvSpPr>
                <a:spLocks noChangeArrowheads="1"/>
              </p:cNvSpPr>
              <p:nvPr/>
            </p:nvSpPr>
            <p:spPr bwMode="auto">
              <a:xfrm>
                <a:off x="1829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4" name="Oval 4693"/>
              <p:cNvSpPr>
                <a:spLocks noChangeArrowheads="1"/>
              </p:cNvSpPr>
              <p:nvPr/>
            </p:nvSpPr>
            <p:spPr bwMode="auto">
              <a:xfrm>
                <a:off x="1065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5" name="Oval 4694"/>
              <p:cNvSpPr>
                <a:spLocks noChangeArrowheads="1"/>
              </p:cNvSpPr>
              <p:nvPr/>
            </p:nvSpPr>
            <p:spPr bwMode="auto">
              <a:xfrm>
                <a:off x="177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6" name="Oval 4695"/>
              <p:cNvSpPr>
                <a:spLocks noChangeArrowheads="1"/>
              </p:cNvSpPr>
              <p:nvPr/>
            </p:nvSpPr>
            <p:spPr bwMode="auto">
              <a:xfrm>
                <a:off x="984" y="1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7" name="Oval 4696"/>
              <p:cNvSpPr>
                <a:spLocks noChangeArrowheads="1"/>
              </p:cNvSpPr>
              <p:nvPr/>
            </p:nvSpPr>
            <p:spPr bwMode="auto">
              <a:xfrm>
                <a:off x="953" y="13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8" name="Oval 4697"/>
              <p:cNvSpPr>
                <a:spLocks noChangeArrowheads="1"/>
              </p:cNvSpPr>
              <p:nvPr/>
            </p:nvSpPr>
            <p:spPr bwMode="auto">
              <a:xfrm>
                <a:off x="1142" y="248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89" name="Oval 4698"/>
              <p:cNvSpPr>
                <a:spLocks noChangeArrowheads="1"/>
              </p:cNvSpPr>
              <p:nvPr/>
            </p:nvSpPr>
            <p:spPr bwMode="auto">
              <a:xfrm>
                <a:off x="932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0" name="Oval 4699"/>
              <p:cNvSpPr>
                <a:spLocks noChangeArrowheads="1"/>
              </p:cNvSpPr>
              <p:nvPr/>
            </p:nvSpPr>
            <p:spPr bwMode="auto">
              <a:xfrm>
                <a:off x="1047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1" name="Oval 4700"/>
              <p:cNvSpPr>
                <a:spLocks noChangeArrowheads="1"/>
              </p:cNvSpPr>
              <p:nvPr/>
            </p:nvSpPr>
            <p:spPr bwMode="auto">
              <a:xfrm>
                <a:off x="158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2" name="Oval 4701"/>
              <p:cNvSpPr>
                <a:spLocks noChangeArrowheads="1"/>
              </p:cNvSpPr>
              <p:nvPr/>
            </p:nvSpPr>
            <p:spPr bwMode="auto">
              <a:xfrm>
                <a:off x="264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3" name="Oval 4702"/>
              <p:cNvSpPr>
                <a:spLocks noChangeArrowheads="1"/>
              </p:cNvSpPr>
              <p:nvPr/>
            </p:nvSpPr>
            <p:spPr bwMode="auto">
              <a:xfrm>
                <a:off x="216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4" name="Oval 4703"/>
              <p:cNvSpPr>
                <a:spLocks noChangeArrowheads="1"/>
              </p:cNvSpPr>
              <p:nvPr/>
            </p:nvSpPr>
            <p:spPr bwMode="auto">
              <a:xfrm>
                <a:off x="240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5" name="Oval 4704"/>
              <p:cNvSpPr>
                <a:spLocks noChangeArrowheads="1"/>
              </p:cNvSpPr>
              <p:nvPr/>
            </p:nvSpPr>
            <p:spPr bwMode="auto">
              <a:xfrm>
                <a:off x="217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6" name="Oval 4705"/>
              <p:cNvSpPr>
                <a:spLocks noChangeArrowheads="1"/>
              </p:cNvSpPr>
              <p:nvPr/>
            </p:nvSpPr>
            <p:spPr bwMode="auto">
              <a:xfrm>
                <a:off x="1498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7" name="Oval 4706"/>
              <p:cNvSpPr>
                <a:spLocks noChangeArrowheads="1"/>
              </p:cNvSpPr>
              <p:nvPr/>
            </p:nvSpPr>
            <p:spPr bwMode="auto">
              <a:xfrm>
                <a:off x="1128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8" name="Oval 4707"/>
              <p:cNvSpPr>
                <a:spLocks noChangeArrowheads="1"/>
              </p:cNvSpPr>
              <p:nvPr/>
            </p:nvSpPr>
            <p:spPr bwMode="auto">
              <a:xfrm>
                <a:off x="242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99" name="Oval 4708"/>
              <p:cNvSpPr>
                <a:spLocks noChangeArrowheads="1"/>
              </p:cNvSpPr>
              <p:nvPr/>
            </p:nvSpPr>
            <p:spPr bwMode="auto">
              <a:xfrm>
                <a:off x="1571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4" name="Group 4910"/>
            <p:cNvGrpSpPr>
              <a:grpSpLocks/>
            </p:cNvGrpSpPr>
            <p:nvPr/>
          </p:nvGrpSpPr>
          <p:grpSpPr bwMode="auto">
            <a:xfrm>
              <a:off x="782" y="1619"/>
              <a:ext cx="2800" cy="1843"/>
              <a:chOff x="782" y="1619"/>
              <a:chExt cx="2800" cy="1843"/>
            </a:xfrm>
          </p:grpSpPr>
          <p:sp>
            <p:nvSpPr>
              <p:cNvPr id="6400" name="Oval 4710"/>
              <p:cNvSpPr>
                <a:spLocks noChangeArrowheads="1"/>
              </p:cNvSpPr>
              <p:nvPr/>
            </p:nvSpPr>
            <p:spPr bwMode="auto">
              <a:xfrm>
                <a:off x="327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1" name="Oval 4711"/>
              <p:cNvSpPr>
                <a:spLocks noChangeArrowheads="1"/>
              </p:cNvSpPr>
              <p:nvPr/>
            </p:nvSpPr>
            <p:spPr bwMode="auto">
              <a:xfrm>
                <a:off x="224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2" name="Oval 4712"/>
              <p:cNvSpPr>
                <a:spLocks noChangeArrowheads="1"/>
              </p:cNvSpPr>
              <p:nvPr/>
            </p:nvSpPr>
            <p:spPr bwMode="auto">
              <a:xfrm>
                <a:off x="356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3" name="Oval 4713"/>
              <p:cNvSpPr>
                <a:spLocks noChangeArrowheads="1"/>
              </p:cNvSpPr>
              <p:nvPr/>
            </p:nvSpPr>
            <p:spPr bwMode="auto">
              <a:xfrm>
                <a:off x="1543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4" name="Oval 4714"/>
              <p:cNvSpPr>
                <a:spLocks noChangeArrowheads="1"/>
              </p:cNvSpPr>
              <p:nvPr/>
            </p:nvSpPr>
            <p:spPr bwMode="auto">
              <a:xfrm>
                <a:off x="1616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5" name="Oval 4715"/>
              <p:cNvSpPr>
                <a:spLocks noChangeArrowheads="1"/>
              </p:cNvSpPr>
              <p:nvPr/>
            </p:nvSpPr>
            <p:spPr bwMode="auto">
              <a:xfrm>
                <a:off x="200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6" name="Oval 4716"/>
              <p:cNvSpPr>
                <a:spLocks noChangeArrowheads="1"/>
              </p:cNvSpPr>
              <p:nvPr/>
            </p:nvSpPr>
            <p:spPr bwMode="auto">
              <a:xfrm>
                <a:off x="2604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7" name="Oval 4717"/>
              <p:cNvSpPr>
                <a:spLocks noChangeArrowheads="1"/>
              </p:cNvSpPr>
              <p:nvPr/>
            </p:nvSpPr>
            <p:spPr bwMode="auto">
              <a:xfrm>
                <a:off x="1016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8" name="Oval 4718"/>
              <p:cNvSpPr>
                <a:spLocks noChangeArrowheads="1"/>
              </p:cNvSpPr>
              <p:nvPr/>
            </p:nvSpPr>
            <p:spPr bwMode="auto">
              <a:xfrm>
                <a:off x="259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09" name="Oval 4719"/>
              <p:cNvSpPr>
                <a:spLocks noChangeArrowheads="1"/>
              </p:cNvSpPr>
              <p:nvPr/>
            </p:nvSpPr>
            <p:spPr bwMode="auto">
              <a:xfrm>
                <a:off x="1498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0" name="Oval 4720"/>
              <p:cNvSpPr>
                <a:spLocks noChangeArrowheads="1"/>
              </p:cNvSpPr>
              <p:nvPr/>
            </p:nvSpPr>
            <p:spPr bwMode="auto">
              <a:xfrm>
                <a:off x="1725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1" name="Oval 4721"/>
              <p:cNvSpPr>
                <a:spLocks noChangeArrowheads="1"/>
              </p:cNvSpPr>
              <p:nvPr/>
            </p:nvSpPr>
            <p:spPr bwMode="auto">
              <a:xfrm>
                <a:off x="1794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2" name="Oval 4722"/>
              <p:cNvSpPr>
                <a:spLocks noChangeArrowheads="1"/>
              </p:cNvSpPr>
              <p:nvPr/>
            </p:nvSpPr>
            <p:spPr bwMode="auto">
              <a:xfrm>
                <a:off x="236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3" name="Oval 4723"/>
              <p:cNvSpPr>
                <a:spLocks noChangeArrowheads="1"/>
              </p:cNvSpPr>
              <p:nvPr/>
            </p:nvSpPr>
            <p:spPr bwMode="auto">
              <a:xfrm>
                <a:off x="199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4" name="Oval 4724"/>
              <p:cNvSpPr>
                <a:spLocks noChangeArrowheads="1"/>
              </p:cNvSpPr>
              <p:nvPr/>
            </p:nvSpPr>
            <p:spPr bwMode="auto">
              <a:xfrm>
                <a:off x="16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5" name="Oval 4725"/>
              <p:cNvSpPr>
                <a:spLocks noChangeArrowheads="1"/>
              </p:cNvSpPr>
              <p:nvPr/>
            </p:nvSpPr>
            <p:spPr bwMode="auto">
              <a:xfrm>
                <a:off x="144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6" name="Oval 4726"/>
              <p:cNvSpPr>
                <a:spLocks noChangeArrowheads="1"/>
              </p:cNvSpPr>
              <p:nvPr/>
            </p:nvSpPr>
            <p:spPr bwMode="auto">
              <a:xfrm>
                <a:off x="1327" y="23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7" name="Oval 4727"/>
              <p:cNvSpPr>
                <a:spLocks noChangeArrowheads="1"/>
              </p:cNvSpPr>
              <p:nvPr/>
            </p:nvSpPr>
            <p:spPr bwMode="auto">
              <a:xfrm>
                <a:off x="1501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8" name="Oval 4728"/>
              <p:cNvSpPr>
                <a:spLocks noChangeArrowheads="1"/>
              </p:cNvSpPr>
              <p:nvPr/>
            </p:nvSpPr>
            <p:spPr bwMode="auto">
              <a:xfrm>
                <a:off x="1452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19" name="Oval 4729"/>
              <p:cNvSpPr>
                <a:spLocks noChangeArrowheads="1"/>
              </p:cNvSpPr>
              <p:nvPr/>
            </p:nvSpPr>
            <p:spPr bwMode="auto">
              <a:xfrm>
                <a:off x="113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0" name="Oval 4730"/>
              <p:cNvSpPr>
                <a:spLocks noChangeArrowheads="1"/>
              </p:cNvSpPr>
              <p:nvPr/>
            </p:nvSpPr>
            <p:spPr bwMode="auto">
              <a:xfrm>
                <a:off x="15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1" name="Oval 4731"/>
              <p:cNvSpPr>
                <a:spLocks noChangeArrowheads="1"/>
              </p:cNvSpPr>
              <p:nvPr/>
            </p:nvSpPr>
            <p:spPr bwMode="auto">
              <a:xfrm>
                <a:off x="2911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2" name="Oval 4732"/>
              <p:cNvSpPr>
                <a:spLocks noChangeArrowheads="1"/>
              </p:cNvSpPr>
              <p:nvPr/>
            </p:nvSpPr>
            <p:spPr bwMode="auto">
              <a:xfrm>
                <a:off x="901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3" name="Oval 4733"/>
              <p:cNvSpPr>
                <a:spLocks noChangeArrowheads="1"/>
              </p:cNvSpPr>
              <p:nvPr/>
            </p:nvSpPr>
            <p:spPr bwMode="auto">
              <a:xfrm>
                <a:off x="248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4" name="Oval 4734"/>
              <p:cNvSpPr>
                <a:spLocks noChangeArrowheads="1"/>
              </p:cNvSpPr>
              <p:nvPr/>
            </p:nvSpPr>
            <p:spPr bwMode="auto">
              <a:xfrm>
                <a:off x="1937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5" name="Oval 4735"/>
              <p:cNvSpPr>
                <a:spLocks noChangeArrowheads="1"/>
              </p:cNvSpPr>
              <p:nvPr/>
            </p:nvSpPr>
            <p:spPr bwMode="auto">
              <a:xfrm>
                <a:off x="141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6" name="Oval 4736"/>
              <p:cNvSpPr>
                <a:spLocks noChangeArrowheads="1"/>
              </p:cNvSpPr>
              <p:nvPr/>
            </p:nvSpPr>
            <p:spPr bwMode="auto">
              <a:xfrm>
                <a:off x="248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7" name="Oval 4737"/>
              <p:cNvSpPr>
                <a:spLocks noChangeArrowheads="1"/>
              </p:cNvSpPr>
              <p:nvPr/>
            </p:nvSpPr>
            <p:spPr bwMode="auto">
              <a:xfrm>
                <a:off x="1368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8" name="Oval 4738"/>
              <p:cNvSpPr>
                <a:spLocks noChangeArrowheads="1"/>
              </p:cNvSpPr>
              <p:nvPr/>
            </p:nvSpPr>
            <p:spPr bwMode="auto">
              <a:xfrm>
                <a:off x="1267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29" name="Oval 4739"/>
              <p:cNvSpPr>
                <a:spLocks noChangeArrowheads="1"/>
              </p:cNvSpPr>
              <p:nvPr/>
            </p:nvSpPr>
            <p:spPr bwMode="auto">
              <a:xfrm>
                <a:off x="1152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0" name="Oval 4740"/>
              <p:cNvSpPr>
                <a:spLocks noChangeArrowheads="1"/>
              </p:cNvSpPr>
              <p:nvPr/>
            </p:nvSpPr>
            <p:spPr bwMode="auto">
              <a:xfrm>
                <a:off x="127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1" name="Oval 4741"/>
              <p:cNvSpPr>
                <a:spLocks noChangeArrowheads="1"/>
              </p:cNvSpPr>
              <p:nvPr/>
            </p:nvSpPr>
            <p:spPr bwMode="auto">
              <a:xfrm>
                <a:off x="1135" y="300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2" name="Oval 4742"/>
              <p:cNvSpPr>
                <a:spLocks noChangeArrowheads="1"/>
              </p:cNvSpPr>
              <p:nvPr/>
            </p:nvSpPr>
            <p:spPr bwMode="auto">
              <a:xfrm>
                <a:off x="228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3" name="Oval 4743"/>
              <p:cNvSpPr>
                <a:spLocks noChangeArrowheads="1"/>
              </p:cNvSpPr>
              <p:nvPr/>
            </p:nvSpPr>
            <p:spPr bwMode="auto">
              <a:xfrm>
                <a:off x="1180" y="22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4" name="Oval 4744"/>
              <p:cNvSpPr>
                <a:spLocks noChangeArrowheads="1"/>
              </p:cNvSpPr>
              <p:nvPr/>
            </p:nvSpPr>
            <p:spPr bwMode="auto">
              <a:xfrm>
                <a:off x="922" y="16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5" name="Oval 4745"/>
              <p:cNvSpPr>
                <a:spLocks noChangeArrowheads="1"/>
              </p:cNvSpPr>
              <p:nvPr/>
            </p:nvSpPr>
            <p:spPr bwMode="auto">
              <a:xfrm>
                <a:off x="1962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6" name="Oval 4746"/>
              <p:cNvSpPr>
                <a:spLocks noChangeArrowheads="1"/>
              </p:cNvSpPr>
              <p:nvPr/>
            </p:nvSpPr>
            <p:spPr bwMode="auto">
              <a:xfrm>
                <a:off x="1351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7" name="Oval 4747"/>
              <p:cNvSpPr>
                <a:spLocks noChangeArrowheads="1"/>
              </p:cNvSpPr>
              <p:nvPr/>
            </p:nvSpPr>
            <p:spPr bwMode="auto">
              <a:xfrm>
                <a:off x="1330" y="19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8" name="Oval 4748"/>
              <p:cNvSpPr>
                <a:spLocks noChangeArrowheads="1"/>
              </p:cNvSpPr>
              <p:nvPr/>
            </p:nvSpPr>
            <p:spPr bwMode="auto">
              <a:xfrm>
                <a:off x="163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39" name="Oval 4749"/>
              <p:cNvSpPr>
                <a:spLocks noChangeArrowheads="1"/>
              </p:cNvSpPr>
              <p:nvPr/>
            </p:nvSpPr>
            <p:spPr bwMode="auto">
              <a:xfrm>
                <a:off x="1466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0" name="Oval 4750"/>
              <p:cNvSpPr>
                <a:spLocks noChangeArrowheads="1"/>
              </p:cNvSpPr>
              <p:nvPr/>
            </p:nvSpPr>
            <p:spPr bwMode="auto">
              <a:xfrm>
                <a:off x="1829" y="23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1" name="Oval 4751"/>
              <p:cNvSpPr>
                <a:spLocks noChangeArrowheads="1"/>
              </p:cNvSpPr>
              <p:nvPr/>
            </p:nvSpPr>
            <p:spPr bwMode="auto">
              <a:xfrm>
                <a:off x="1347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2" name="Oval 4752"/>
              <p:cNvSpPr>
                <a:spLocks noChangeArrowheads="1"/>
              </p:cNvSpPr>
              <p:nvPr/>
            </p:nvSpPr>
            <p:spPr bwMode="auto">
              <a:xfrm>
                <a:off x="1138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3" name="Oval 4753"/>
              <p:cNvSpPr>
                <a:spLocks noChangeArrowheads="1"/>
              </p:cNvSpPr>
              <p:nvPr/>
            </p:nvSpPr>
            <p:spPr bwMode="auto">
              <a:xfrm>
                <a:off x="1232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4" name="Oval 4754"/>
              <p:cNvSpPr>
                <a:spLocks noChangeArrowheads="1"/>
              </p:cNvSpPr>
              <p:nvPr/>
            </p:nvSpPr>
            <p:spPr bwMode="auto">
              <a:xfrm>
                <a:off x="1065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5" name="Oval 4755"/>
              <p:cNvSpPr>
                <a:spLocks noChangeArrowheads="1"/>
              </p:cNvSpPr>
              <p:nvPr/>
            </p:nvSpPr>
            <p:spPr bwMode="auto">
              <a:xfrm>
                <a:off x="1110" y="21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6" name="Oval 4756"/>
              <p:cNvSpPr>
                <a:spLocks noChangeArrowheads="1"/>
              </p:cNvSpPr>
              <p:nvPr/>
            </p:nvSpPr>
            <p:spPr bwMode="auto">
              <a:xfrm>
                <a:off x="925" y="16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7" name="Oval 4757"/>
              <p:cNvSpPr>
                <a:spLocks noChangeArrowheads="1"/>
              </p:cNvSpPr>
              <p:nvPr/>
            </p:nvSpPr>
            <p:spPr bwMode="auto">
              <a:xfrm>
                <a:off x="1218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8" name="Oval 4758"/>
              <p:cNvSpPr>
                <a:spLocks noChangeArrowheads="1"/>
              </p:cNvSpPr>
              <p:nvPr/>
            </p:nvSpPr>
            <p:spPr bwMode="auto">
              <a:xfrm>
                <a:off x="1330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49" name="Oval 4759"/>
              <p:cNvSpPr>
                <a:spLocks noChangeArrowheads="1"/>
              </p:cNvSpPr>
              <p:nvPr/>
            </p:nvSpPr>
            <p:spPr bwMode="auto">
              <a:xfrm>
                <a:off x="2077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0" name="Oval 4760"/>
              <p:cNvSpPr>
                <a:spLocks noChangeArrowheads="1"/>
              </p:cNvSpPr>
              <p:nvPr/>
            </p:nvSpPr>
            <p:spPr bwMode="auto">
              <a:xfrm>
                <a:off x="100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1" name="Oval 4761"/>
              <p:cNvSpPr>
                <a:spLocks noChangeArrowheads="1"/>
              </p:cNvSpPr>
              <p:nvPr/>
            </p:nvSpPr>
            <p:spPr bwMode="auto">
              <a:xfrm>
                <a:off x="936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2" name="Oval 4762"/>
              <p:cNvSpPr>
                <a:spLocks noChangeArrowheads="1"/>
              </p:cNvSpPr>
              <p:nvPr/>
            </p:nvSpPr>
            <p:spPr bwMode="auto">
              <a:xfrm>
                <a:off x="1274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3" name="Oval 4763"/>
              <p:cNvSpPr>
                <a:spLocks noChangeArrowheads="1"/>
              </p:cNvSpPr>
              <p:nvPr/>
            </p:nvSpPr>
            <p:spPr bwMode="auto">
              <a:xfrm>
                <a:off x="2157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4" name="Oval 4764"/>
              <p:cNvSpPr>
                <a:spLocks noChangeArrowheads="1"/>
              </p:cNvSpPr>
              <p:nvPr/>
            </p:nvSpPr>
            <p:spPr bwMode="auto">
              <a:xfrm>
                <a:off x="168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5" name="Oval 4765"/>
              <p:cNvSpPr>
                <a:spLocks noChangeArrowheads="1"/>
              </p:cNvSpPr>
              <p:nvPr/>
            </p:nvSpPr>
            <p:spPr bwMode="auto">
              <a:xfrm>
                <a:off x="1100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6" name="Oval 4766"/>
              <p:cNvSpPr>
                <a:spLocks noChangeArrowheads="1"/>
              </p:cNvSpPr>
              <p:nvPr/>
            </p:nvSpPr>
            <p:spPr bwMode="auto">
              <a:xfrm>
                <a:off x="1023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7" name="Oval 4767"/>
              <p:cNvSpPr>
                <a:spLocks noChangeArrowheads="1"/>
              </p:cNvSpPr>
              <p:nvPr/>
            </p:nvSpPr>
            <p:spPr bwMode="auto">
              <a:xfrm>
                <a:off x="950" y="16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8" name="Oval 4768"/>
              <p:cNvSpPr>
                <a:spLocks noChangeArrowheads="1"/>
              </p:cNvSpPr>
              <p:nvPr/>
            </p:nvSpPr>
            <p:spPr bwMode="auto">
              <a:xfrm>
                <a:off x="998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59" name="Oval 4769"/>
              <p:cNvSpPr>
                <a:spLocks noChangeArrowheads="1"/>
              </p:cNvSpPr>
              <p:nvPr/>
            </p:nvSpPr>
            <p:spPr bwMode="auto">
              <a:xfrm>
                <a:off x="890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0" name="Oval 4770"/>
              <p:cNvSpPr>
                <a:spLocks noChangeArrowheads="1"/>
              </p:cNvSpPr>
              <p:nvPr/>
            </p:nvSpPr>
            <p:spPr bwMode="auto">
              <a:xfrm>
                <a:off x="1232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1" name="Oval 4771"/>
              <p:cNvSpPr>
                <a:spLocks noChangeArrowheads="1"/>
              </p:cNvSpPr>
              <p:nvPr/>
            </p:nvSpPr>
            <p:spPr bwMode="auto">
              <a:xfrm>
                <a:off x="239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2" name="Oval 4772"/>
              <p:cNvSpPr>
                <a:spLocks noChangeArrowheads="1"/>
              </p:cNvSpPr>
              <p:nvPr/>
            </p:nvSpPr>
            <p:spPr bwMode="auto">
              <a:xfrm>
                <a:off x="135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3" name="Oval 4773"/>
              <p:cNvSpPr>
                <a:spLocks noChangeArrowheads="1"/>
              </p:cNvSpPr>
              <p:nvPr/>
            </p:nvSpPr>
            <p:spPr bwMode="auto">
              <a:xfrm>
                <a:off x="1414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4" name="Oval 4774"/>
              <p:cNvSpPr>
                <a:spLocks noChangeArrowheads="1"/>
              </p:cNvSpPr>
              <p:nvPr/>
            </p:nvSpPr>
            <p:spPr bwMode="auto">
              <a:xfrm>
                <a:off x="119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5" name="Oval 4775"/>
              <p:cNvSpPr>
                <a:spLocks noChangeArrowheads="1"/>
              </p:cNvSpPr>
              <p:nvPr/>
            </p:nvSpPr>
            <p:spPr bwMode="auto">
              <a:xfrm>
                <a:off x="173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6" name="Oval 4776"/>
              <p:cNvSpPr>
                <a:spLocks noChangeArrowheads="1"/>
              </p:cNvSpPr>
              <p:nvPr/>
            </p:nvSpPr>
            <p:spPr bwMode="auto">
              <a:xfrm>
                <a:off x="2363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7" name="Oval 4777"/>
              <p:cNvSpPr>
                <a:spLocks noChangeArrowheads="1"/>
              </p:cNvSpPr>
              <p:nvPr/>
            </p:nvSpPr>
            <p:spPr bwMode="auto">
              <a:xfrm>
                <a:off x="943" y="23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8" name="Oval 4778"/>
              <p:cNvSpPr>
                <a:spLocks noChangeArrowheads="1"/>
              </p:cNvSpPr>
              <p:nvPr/>
            </p:nvSpPr>
            <p:spPr bwMode="auto">
              <a:xfrm>
                <a:off x="1466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69" name="Oval 4779"/>
              <p:cNvSpPr>
                <a:spLocks noChangeArrowheads="1"/>
              </p:cNvSpPr>
              <p:nvPr/>
            </p:nvSpPr>
            <p:spPr bwMode="auto">
              <a:xfrm>
                <a:off x="873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0" name="Oval 4780"/>
              <p:cNvSpPr>
                <a:spLocks noChangeArrowheads="1"/>
              </p:cNvSpPr>
              <p:nvPr/>
            </p:nvSpPr>
            <p:spPr bwMode="auto">
              <a:xfrm>
                <a:off x="106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1" name="Oval 4781"/>
              <p:cNvSpPr>
                <a:spLocks noChangeArrowheads="1"/>
              </p:cNvSpPr>
              <p:nvPr/>
            </p:nvSpPr>
            <p:spPr bwMode="auto">
              <a:xfrm>
                <a:off x="1690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2" name="Oval 4782"/>
              <p:cNvSpPr>
                <a:spLocks noChangeArrowheads="1"/>
              </p:cNvSpPr>
              <p:nvPr/>
            </p:nvSpPr>
            <p:spPr bwMode="auto">
              <a:xfrm>
                <a:off x="1044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3" name="Oval 4783"/>
              <p:cNvSpPr>
                <a:spLocks noChangeArrowheads="1"/>
              </p:cNvSpPr>
              <p:nvPr/>
            </p:nvSpPr>
            <p:spPr bwMode="auto">
              <a:xfrm>
                <a:off x="883" y="20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4" name="Oval 4784"/>
              <p:cNvSpPr>
                <a:spLocks noChangeArrowheads="1"/>
              </p:cNvSpPr>
              <p:nvPr/>
            </p:nvSpPr>
            <p:spPr bwMode="auto">
              <a:xfrm>
                <a:off x="100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5" name="Oval 4785"/>
              <p:cNvSpPr>
                <a:spLocks noChangeArrowheads="1"/>
              </p:cNvSpPr>
              <p:nvPr/>
            </p:nvSpPr>
            <p:spPr bwMode="auto">
              <a:xfrm>
                <a:off x="834" y="16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6" name="Oval 4786"/>
              <p:cNvSpPr>
                <a:spLocks noChangeArrowheads="1"/>
              </p:cNvSpPr>
              <p:nvPr/>
            </p:nvSpPr>
            <p:spPr bwMode="auto">
              <a:xfrm>
                <a:off x="1389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7" name="Oval 4787"/>
              <p:cNvSpPr>
                <a:spLocks noChangeArrowheads="1"/>
              </p:cNvSpPr>
              <p:nvPr/>
            </p:nvSpPr>
            <p:spPr bwMode="auto">
              <a:xfrm>
                <a:off x="1334" y="324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8" name="Oval 4788"/>
              <p:cNvSpPr>
                <a:spLocks noChangeArrowheads="1"/>
              </p:cNvSpPr>
              <p:nvPr/>
            </p:nvSpPr>
            <p:spPr bwMode="auto">
              <a:xfrm>
                <a:off x="1257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79" name="Oval 4789"/>
              <p:cNvSpPr>
                <a:spLocks noChangeArrowheads="1"/>
              </p:cNvSpPr>
              <p:nvPr/>
            </p:nvSpPr>
            <p:spPr bwMode="auto">
              <a:xfrm>
                <a:off x="1449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0" name="Oval 4790"/>
              <p:cNvSpPr>
                <a:spLocks noChangeArrowheads="1"/>
              </p:cNvSpPr>
              <p:nvPr/>
            </p:nvSpPr>
            <p:spPr bwMode="auto">
              <a:xfrm>
                <a:off x="1718" y="2981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1" name="Oval 4791"/>
              <p:cNvSpPr>
                <a:spLocks noChangeArrowheads="1"/>
              </p:cNvSpPr>
              <p:nvPr/>
            </p:nvSpPr>
            <p:spPr bwMode="auto">
              <a:xfrm>
                <a:off x="1847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2" name="Oval 4792"/>
              <p:cNvSpPr>
                <a:spLocks noChangeArrowheads="1"/>
              </p:cNvSpPr>
              <p:nvPr/>
            </p:nvSpPr>
            <p:spPr bwMode="auto">
              <a:xfrm>
                <a:off x="782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3" name="Oval 4793"/>
              <p:cNvSpPr>
                <a:spLocks noChangeArrowheads="1"/>
              </p:cNvSpPr>
              <p:nvPr/>
            </p:nvSpPr>
            <p:spPr bwMode="auto">
              <a:xfrm>
                <a:off x="1009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4" name="Oval 4794"/>
              <p:cNvSpPr>
                <a:spLocks noChangeArrowheads="1"/>
              </p:cNvSpPr>
              <p:nvPr/>
            </p:nvSpPr>
            <p:spPr bwMode="auto">
              <a:xfrm>
                <a:off x="1089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5" name="Oval 4795"/>
              <p:cNvSpPr>
                <a:spLocks noChangeArrowheads="1"/>
              </p:cNvSpPr>
              <p:nvPr/>
            </p:nvSpPr>
            <p:spPr bwMode="auto">
              <a:xfrm>
                <a:off x="128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6" name="Oval 4796"/>
              <p:cNvSpPr>
                <a:spLocks noChangeArrowheads="1"/>
              </p:cNvSpPr>
              <p:nvPr/>
            </p:nvSpPr>
            <p:spPr bwMode="auto">
              <a:xfrm>
                <a:off x="929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7" name="Oval 4797"/>
              <p:cNvSpPr>
                <a:spLocks noChangeArrowheads="1"/>
              </p:cNvSpPr>
              <p:nvPr/>
            </p:nvSpPr>
            <p:spPr bwMode="auto">
              <a:xfrm>
                <a:off x="198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8" name="Oval 4798"/>
              <p:cNvSpPr>
                <a:spLocks noChangeArrowheads="1"/>
              </p:cNvSpPr>
              <p:nvPr/>
            </p:nvSpPr>
            <p:spPr bwMode="auto">
              <a:xfrm>
                <a:off x="929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89" name="Oval 4799"/>
              <p:cNvSpPr>
                <a:spLocks noChangeArrowheads="1"/>
              </p:cNvSpPr>
              <p:nvPr/>
            </p:nvSpPr>
            <p:spPr bwMode="auto">
              <a:xfrm>
                <a:off x="98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0" name="Oval 4800"/>
              <p:cNvSpPr>
                <a:spLocks noChangeArrowheads="1"/>
              </p:cNvSpPr>
              <p:nvPr/>
            </p:nvSpPr>
            <p:spPr bwMode="auto">
              <a:xfrm>
                <a:off x="974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1" name="Oval 4801"/>
              <p:cNvSpPr>
                <a:spLocks noChangeArrowheads="1"/>
              </p:cNvSpPr>
              <p:nvPr/>
            </p:nvSpPr>
            <p:spPr bwMode="auto">
              <a:xfrm>
                <a:off x="988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2" name="Oval 4802"/>
              <p:cNvSpPr>
                <a:spLocks noChangeArrowheads="1"/>
              </p:cNvSpPr>
              <p:nvPr/>
            </p:nvSpPr>
            <p:spPr bwMode="auto">
              <a:xfrm>
                <a:off x="929" y="18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3" name="Oval 4803"/>
              <p:cNvSpPr>
                <a:spLocks noChangeArrowheads="1"/>
              </p:cNvSpPr>
              <p:nvPr/>
            </p:nvSpPr>
            <p:spPr bwMode="auto">
              <a:xfrm>
                <a:off x="135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4" name="Oval 4804"/>
              <p:cNvSpPr>
                <a:spLocks noChangeArrowheads="1"/>
              </p:cNvSpPr>
              <p:nvPr/>
            </p:nvSpPr>
            <p:spPr bwMode="auto">
              <a:xfrm>
                <a:off x="813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5" name="Oval 4805"/>
              <p:cNvSpPr>
                <a:spLocks noChangeArrowheads="1"/>
              </p:cNvSpPr>
              <p:nvPr/>
            </p:nvSpPr>
            <p:spPr bwMode="auto">
              <a:xfrm>
                <a:off x="1438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6" name="Oval 4806"/>
              <p:cNvSpPr>
                <a:spLocks noChangeArrowheads="1"/>
              </p:cNvSpPr>
              <p:nvPr/>
            </p:nvSpPr>
            <p:spPr bwMode="auto">
              <a:xfrm>
                <a:off x="918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7" name="Oval 4807"/>
              <p:cNvSpPr>
                <a:spLocks noChangeArrowheads="1"/>
              </p:cNvSpPr>
              <p:nvPr/>
            </p:nvSpPr>
            <p:spPr bwMode="auto">
              <a:xfrm>
                <a:off x="803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8" name="Oval 4808"/>
              <p:cNvSpPr>
                <a:spLocks noChangeArrowheads="1"/>
              </p:cNvSpPr>
              <p:nvPr/>
            </p:nvSpPr>
            <p:spPr bwMode="auto">
              <a:xfrm>
                <a:off x="2646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99" name="Oval 4809"/>
              <p:cNvSpPr>
                <a:spLocks noChangeArrowheads="1"/>
              </p:cNvSpPr>
              <p:nvPr/>
            </p:nvSpPr>
            <p:spPr bwMode="auto">
              <a:xfrm>
                <a:off x="170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0" name="Oval 4810"/>
              <p:cNvSpPr>
                <a:spLocks noChangeArrowheads="1"/>
              </p:cNvSpPr>
              <p:nvPr/>
            </p:nvSpPr>
            <p:spPr bwMode="auto">
              <a:xfrm>
                <a:off x="1047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1" name="Oval 4811"/>
              <p:cNvSpPr>
                <a:spLocks noChangeArrowheads="1"/>
              </p:cNvSpPr>
              <p:nvPr/>
            </p:nvSpPr>
            <p:spPr bwMode="auto">
              <a:xfrm>
                <a:off x="890" y="17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2" name="Oval 4812"/>
              <p:cNvSpPr>
                <a:spLocks noChangeArrowheads="1"/>
              </p:cNvSpPr>
              <p:nvPr/>
            </p:nvSpPr>
            <p:spPr bwMode="auto">
              <a:xfrm>
                <a:off x="1512" y="24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3" name="Oval 4813"/>
              <p:cNvSpPr>
                <a:spLocks noChangeArrowheads="1"/>
              </p:cNvSpPr>
              <p:nvPr/>
            </p:nvSpPr>
            <p:spPr bwMode="auto">
              <a:xfrm>
                <a:off x="209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4" name="Oval 4814"/>
              <p:cNvSpPr>
                <a:spLocks noChangeArrowheads="1"/>
              </p:cNvSpPr>
              <p:nvPr/>
            </p:nvSpPr>
            <p:spPr bwMode="auto">
              <a:xfrm>
                <a:off x="189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5" name="Oval 4815"/>
              <p:cNvSpPr>
                <a:spLocks noChangeArrowheads="1"/>
              </p:cNvSpPr>
              <p:nvPr/>
            </p:nvSpPr>
            <p:spPr bwMode="auto">
              <a:xfrm>
                <a:off x="2541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6" name="Oval 4816"/>
              <p:cNvSpPr>
                <a:spLocks noChangeArrowheads="1"/>
              </p:cNvSpPr>
              <p:nvPr/>
            </p:nvSpPr>
            <p:spPr bwMode="auto">
              <a:xfrm>
                <a:off x="2964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7" name="Oval 4817"/>
              <p:cNvSpPr>
                <a:spLocks noChangeArrowheads="1"/>
              </p:cNvSpPr>
              <p:nvPr/>
            </p:nvSpPr>
            <p:spPr bwMode="auto">
              <a:xfrm>
                <a:off x="1229" y="20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8" name="Oval 4818"/>
              <p:cNvSpPr>
                <a:spLocks noChangeArrowheads="1"/>
              </p:cNvSpPr>
              <p:nvPr/>
            </p:nvSpPr>
            <p:spPr bwMode="auto">
              <a:xfrm>
                <a:off x="182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09" name="Oval 4819"/>
              <p:cNvSpPr>
                <a:spLocks noChangeArrowheads="1"/>
              </p:cNvSpPr>
              <p:nvPr/>
            </p:nvSpPr>
            <p:spPr bwMode="auto">
              <a:xfrm>
                <a:off x="236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0" name="Oval 4820"/>
              <p:cNvSpPr>
                <a:spLocks noChangeArrowheads="1"/>
              </p:cNvSpPr>
              <p:nvPr/>
            </p:nvSpPr>
            <p:spPr bwMode="auto">
              <a:xfrm>
                <a:off x="2377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1" name="Oval 4821"/>
              <p:cNvSpPr>
                <a:spLocks noChangeArrowheads="1"/>
              </p:cNvSpPr>
              <p:nvPr/>
            </p:nvSpPr>
            <p:spPr bwMode="auto">
              <a:xfrm>
                <a:off x="126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2" name="Oval 4822"/>
              <p:cNvSpPr>
                <a:spLocks noChangeArrowheads="1"/>
              </p:cNvSpPr>
              <p:nvPr/>
            </p:nvSpPr>
            <p:spPr bwMode="auto">
              <a:xfrm>
                <a:off x="229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3" name="Oval 4823"/>
              <p:cNvSpPr>
                <a:spLocks noChangeArrowheads="1"/>
              </p:cNvSpPr>
              <p:nvPr/>
            </p:nvSpPr>
            <p:spPr bwMode="auto">
              <a:xfrm>
                <a:off x="1826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4" name="Oval 4824"/>
              <p:cNvSpPr>
                <a:spLocks noChangeArrowheads="1"/>
              </p:cNvSpPr>
              <p:nvPr/>
            </p:nvSpPr>
            <p:spPr bwMode="auto">
              <a:xfrm>
                <a:off x="1222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5" name="Oval 4825"/>
              <p:cNvSpPr>
                <a:spLocks noChangeArrowheads="1"/>
              </p:cNvSpPr>
              <p:nvPr/>
            </p:nvSpPr>
            <p:spPr bwMode="auto">
              <a:xfrm>
                <a:off x="188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6" name="Oval 4826"/>
              <p:cNvSpPr>
                <a:spLocks noChangeArrowheads="1"/>
              </p:cNvSpPr>
              <p:nvPr/>
            </p:nvSpPr>
            <p:spPr bwMode="auto">
              <a:xfrm>
                <a:off x="1578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7" name="Oval 4827"/>
              <p:cNvSpPr>
                <a:spLocks noChangeArrowheads="1"/>
              </p:cNvSpPr>
              <p:nvPr/>
            </p:nvSpPr>
            <p:spPr bwMode="auto">
              <a:xfrm>
                <a:off x="107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8" name="Oval 4828"/>
              <p:cNvSpPr>
                <a:spLocks noChangeArrowheads="1"/>
              </p:cNvSpPr>
              <p:nvPr/>
            </p:nvSpPr>
            <p:spPr bwMode="auto">
              <a:xfrm>
                <a:off x="1766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19" name="Oval 4829"/>
              <p:cNvSpPr>
                <a:spLocks noChangeArrowheads="1"/>
              </p:cNvSpPr>
              <p:nvPr/>
            </p:nvSpPr>
            <p:spPr bwMode="auto">
              <a:xfrm>
                <a:off x="321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0" name="Oval 4830"/>
              <p:cNvSpPr>
                <a:spLocks noChangeArrowheads="1"/>
              </p:cNvSpPr>
              <p:nvPr/>
            </p:nvSpPr>
            <p:spPr bwMode="auto">
              <a:xfrm>
                <a:off x="1019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1" name="Oval 4831"/>
              <p:cNvSpPr>
                <a:spLocks noChangeArrowheads="1"/>
              </p:cNvSpPr>
              <p:nvPr/>
            </p:nvSpPr>
            <p:spPr bwMode="auto">
              <a:xfrm>
                <a:off x="126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2" name="Oval 4832"/>
              <p:cNvSpPr>
                <a:spLocks noChangeArrowheads="1"/>
              </p:cNvSpPr>
              <p:nvPr/>
            </p:nvSpPr>
            <p:spPr bwMode="auto">
              <a:xfrm>
                <a:off x="1149" y="25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3" name="Oval 4833"/>
              <p:cNvSpPr>
                <a:spLocks noChangeArrowheads="1"/>
              </p:cNvSpPr>
              <p:nvPr/>
            </p:nvSpPr>
            <p:spPr bwMode="auto">
              <a:xfrm>
                <a:off x="2140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4" name="Oval 4834"/>
              <p:cNvSpPr>
                <a:spLocks noChangeArrowheads="1"/>
              </p:cNvSpPr>
              <p:nvPr/>
            </p:nvSpPr>
            <p:spPr bwMode="auto">
              <a:xfrm>
                <a:off x="217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5" name="Oval 4835"/>
              <p:cNvSpPr>
                <a:spLocks noChangeArrowheads="1"/>
              </p:cNvSpPr>
              <p:nvPr/>
            </p:nvSpPr>
            <p:spPr bwMode="auto">
              <a:xfrm>
                <a:off x="125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6" name="Oval 4836"/>
              <p:cNvSpPr>
                <a:spLocks noChangeArrowheads="1"/>
              </p:cNvSpPr>
              <p:nvPr/>
            </p:nvSpPr>
            <p:spPr bwMode="auto">
              <a:xfrm>
                <a:off x="2227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7" name="Oval 4837"/>
              <p:cNvSpPr>
                <a:spLocks noChangeArrowheads="1"/>
              </p:cNvSpPr>
              <p:nvPr/>
            </p:nvSpPr>
            <p:spPr bwMode="auto">
              <a:xfrm>
                <a:off x="22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8" name="Oval 4838"/>
              <p:cNvSpPr>
                <a:spLocks noChangeArrowheads="1"/>
              </p:cNvSpPr>
              <p:nvPr/>
            </p:nvSpPr>
            <p:spPr bwMode="auto">
              <a:xfrm>
                <a:off x="1927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29" name="Oval 4839"/>
              <p:cNvSpPr>
                <a:spLocks noChangeArrowheads="1"/>
              </p:cNvSpPr>
              <p:nvPr/>
            </p:nvSpPr>
            <p:spPr bwMode="auto">
              <a:xfrm>
                <a:off x="1704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0" name="Oval 4840"/>
              <p:cNvSpPr>
                <a:spLocks noChangeArrowheads="1"/>
              </p:cNvSpPr>
              <p:nvPr/>
            </p:nvSpPr>
            <p:spPr bwMode="auto">
              <a:xfrm>
                <a:off x="1232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1" name="Oval 4841"/>
              <p:cNvSpPr>
                <a:spLocks noChangeArrowheads="1"/>
              </p:cNvSpPr>
              <p:nvPr/>
            </p:nvSpPr>
            <p:spPr bwMode="auto">
              <a:xfrm>
                <a:off x="266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2" name="Oval 4842"/>
              <p:cNvSpPr>
                <a:spLocks noChangeArrowheads="1"/>
              </p:cNvSpPr>
              <p:nvPr/>
            </p:nvSpPr>
            <p:spPr bwMode="auto">
              <a:xfrm>
                <a:off x="1735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3" name="Oval 4843"/>
              <p:cNvSpPr>
                <a:spLocks noChangeArrowheads="1"/>
              </p:cNvSpPr>
              <p:nvPr/>
            </p:nvSpPr>
            <p:spPr bwMode="auto">
              <a:xfrm>
                <a:off x="166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4" name="Oval 4844"/>
              <p:cNvSpPr>
                <a:spLocks noChangeArrowheads="1"/>
              </p:cNvSpPr>
              <p:nvPr/>
            </p:nvSpPr>
            <p:spPr bwMode="auto">
              <a:xfrm>
                <a:off x="195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5" name="Oval 4845"/>
              <p:cNvSpPr>
                <a:spLocks noChangeArrowheads="1"/>
              </p:cNvSpPr>
              <p:nvPr/>
            </p:nvSpPr>
            <p:spPr bwMode="auto">
              <a:xfrm>
                <a:off x="212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6" name="Oval 4846"/>
              <p:cNvSpPr>
                <a:spLocks noChangeArrowheads="1"/>
              </p:cNvSpPr>
              <p:nvPr/>
            </p:nvSpPr>
            <p:spPr bwMode="auto">
              <a:xfrm>
                <a:off x="199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7" name="Oval 4847"/>
              <p:cNvSpPr>
                <a:spLocks noChangeArrowheads="1"/>
              </p:cNvSpPr>
              <p:nvPr/>
            </p:nvSpPr>
            <p:spPr bwMode="auto">
              <a:xfrm>
                <a:off x="1089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8" name="Oval 4848"/>
              <p:cNvSpPr>
                <a:spLocks noChangeArrowheads="1"/>
              </p:cNvSpPr>
              <p:nvPr/>
            </p:nvSpPr>
            <p:spPr bwMode="auto">
              <a:xfrm>
                <a:off x="184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39" name="Oval 4849"/>
              <p:cNvSpPr>
                <a:spLocks noChangeArrowheads="1"/>
              </p:cNvSpPr>
              <p:nvPr/>
            </p:nvSpPr>
            <p:spPr bwMode="auto">
              <a:xfrm>
                <a:off x="1882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0" name="Oval 4850"/>
              <p:cNvSpPr>
                <a:spLocks noChangeArrowheads="1"/>
              </p:cNvSpPr>
              <p:nvPr/>
            </p:nvSpPr>
            <p:spPr bwMode="auto">
              <a:xfrm>
                <a:off x="157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1" name="Oval 4851"/>
              <p:cNvSpPr>
                <a:spLocks noChangeArrowheads="1"/>
              </p:cNvSpPr>
              <p:nvPr/>
            </p:nvSpPr>
            <p:spPr bwMode="auto">
              <a:xfrm>
                <a:off x="2650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2" name="Oval 4852"/>
              <p:cNvSpPr>
                <a:spLocks noChangeArrowheads="1"/>
              </p:cNvSpPr>
              <p:nvPr/>
            </p:nvSpPr>
            <p:spPr bwMode="auto">
              <a:xfrm>
                <a:off x="17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3" name="Oval 4853"/>
              <p:cNvSpPr>
                <a:spLocks noChangeArrowheads="1"/>
              </p:cNvSpPr>
              <p:nvPr/>
            </p:nvSpPr>
            <p:spPr bwMode="auto">
              <a:xfrm>
                <a:off x="217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4" name="Oval 4854"/>
              <p:cNvSpPr>
                <a:spLocks noChangeArrowheads="1"/>
              </p:cNvSpPr>
              <p:nvPr/>
            </p:nvSpPr>
            <p:spPr bwMode="auto">
              <a:xfrm>
                <a:off x="18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5" name="Oval 4855"/>
              <p:cNvSpPr>
                <a:spLocks noChangeArrowheads="1"/>
              </p:cNvSpPr>
              <p:nvPr/>
            </p:nvSpPr>
            <p:spPr bwMode="auto">
              <a:xfrm>
                <a:off x="1225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6" name="Oval 4856"/>
              <p:cNvSpPr>
                <a:spLocks noChangeArrowheads="1"/>
              </p:cNvSpPr>
              <p:nvPr/>
            </p:nvSpPr>
            <p:spPr bwMode="auto">
              <a:xfrm>
                <a:off x="2028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7" name="Oval 4857"/>
              <p:cNvSpPr>
                <a:spLocks noChangeArrowheads="1"/>
              </p:cNvSpPr>
              <p:nvPr/>
            </p:nvSpPr>
            <p:spPr bwMode="auto">
              <a:xfrm>
                <a:off x="1128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8" name="Oval 4858"/>
              <p:cNvSpPr>
                <a:spLocks noChangeArrowheads="1"/>
              </p:cNvSpPr>
              <p:nvPr/>
            </p:nvSpPr>
            <p:spPr bwMode="auto">
              <a:xfrm>
                <a:off x="1239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49" name="Oval 4859"/>
              <p:cNvSpPr>
                <a:spLocks noChangeArrowheads="1"/>
              </p:cNvSpPr>
              <p:nvPr/>
            </p:nvSpPr>
            <p:spPr bwMode="auto">
              <a:xfrm>
                <a:off x="1410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0" name="Oval 4860"/>
              <p:cNvSpPr>
                <a:spLocks noChangeArrowheads="1"/>
              </p:cNvSpPr>
              <p:nvPr/>
            </p:nvSpPr>
            <p:spPr bwMode="auto">
              <a:xfrm>
                <a:off x="129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1" name="Oval 4861"/>
              <p:cNvSpPr>
                <a:spLocks noChangeArrowheads="1"/>
              </p:cNvSpPr>
              <p:nvPr/>
            </p:nvSpPr>
            <p:spPr bwMode="auto">
              <a:xfrm>
                <a:off x="174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2" name="Oval 4862"/>
              <p:cNvSpPr>
                <a:spLocks noChangeArrowheads="1"/>
              </p:cNvSpPr>
              <p:nvPr/>
            </p:nvSpPr>
            <p:spPr bwMode="auto">
              <a:xfrm>
                <a:off x="1892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3" name="Oval 4863"/>
              <p:cNvSpPr>
                <a:spLocks noChangeArrowheads="1"/>
              </p:cNvSpPr>
              <p:nvPr/>
            </p:nvSpPr>
            <p:spPr bwMode="auto">
              <a:xfrm>
                <a:off x="1218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4" name="Oval 4864"/>
              <p:cNvSpPr>
                <a:spLocks noChangeArrowheads="1"/>
              </p:cNvSpPr>
              <p:nvPr/>
            </p:nvSpPr>
            <p:spPr bwMode="auto">
              <a:xfrm>
                <a:off x="2098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5" name="Oval 4865"/>
              <p:cNvSpPr>
                <a:spLocks noChangeArrowheads="1"/>
              </p:cNvSpPr>
              <p:nvPr/>
            </p:nvSpPr>
            <p:spPr bwMode="auto">
              <a:xfrm>
                <a:off x="253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6" name="Oval 4866"/>
              <p:cNvSpPr>
                <a:spLocks noChangeArrowheads="1"/>
              </p:cNvSpPr>
              <p:nvPr/>
            </p:nvSpPr>
            <p:spPr bwMode="auto">
              <a:xfrm>
                <a:off x="1431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7" name="Oval 4867"/>
              <p:cNvSpPr>
                <a:spLocks noChangeArrowheads="1"/>
              </p:cNvSpPr>
              <p:nvPr/>
            </p:nvSpPr>
            <p:spPr bwMode="auto">
              <a:xfrm>
                <a:off x="953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8" name="Oval 4868"/>
              <p:cNvSpPr>
                <a:spLocks noChangeArrowheads="1"/>
              </p:cNvSpPr>
              <p:nvPr/>
            </p:nvSpPr>
            <p:spPr bwMode="auto">
              <a:xfrm>
                <a:off x="118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59" name="Oval 4869"/>
              <p:cNvSpPr>
                <a:spLocks noChangeArrowheads="1"/>
              </p:cNvSpPr>
              <p:nvPr/>
            </p:nvSpPr>
            <p:spPr bwMode="auto">
              <a:xfrm>
                <a:off x="1574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0" name="Oval 4870"/>
              <p:cNvSpPr>
                <a:spLocks noChangeArrowheads="1"/>
              </p:cNvSpPr>
              <p:nvPr/>
            </p:nvSpPr>
            <p:spPr bwMode="auto">
              <a:xfrm>
                <a:off x="2042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1" name="Oval 4871"/>
              <p:cNvSpPr>
                <a:spLocks noChangeArrowheads="1"/>
              </p:cNvSpPr>
              <p:nvPr/>
            </p:nvSpPr>
            <p:spPr bwMode="auto">
              <a:xfrm>
                <a:off x="208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2" name="Oval 4872"/>
              <p:cNvSpPr>
                <a:spLocks noChangeArrowheads="1"/>
              </p:cNvSpPr>
              <p:nvPr/>
            </p:nvSpPr>
            <p:spPr bwMode="auto">
              <a:xfrm>
                <a:off x="151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3" name="Oval 4873"/>
              <p:cNvSpPr>
                <a:spLocks noChangeArrowheads="1"/>
              </p:cNvSpPr>
              <p:nvPr/>
            </p:nvSpPr>
            <p:spPr bwMode="auto">
              <a:xfrm>
                <a:off x="172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4" name="Oval 4874"/>
              <p:cNvSpPr>
                <a:spLocks noChangeArrowheads="1"/>
              </p:cNvSpPr>
              <p:nvPr/>
            </p:nvSpPr>
            <p:spPr bwMode="auto">
              <a:xfrm>
                <a:off x="165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5" name="Oval 4875"/>
              <p:cNvSpPr>
                <a:spLocks noChangeArrowheads="1"/>
              </p:cNvSpPr>
              <p:nvPr/>
            </p:nvSpPr>
            <p:spPr bwMode="auto">
              <a:xfrm>
                <a:off x="925" y="20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6" name="Oval 4876"/>
              <p:cNvSpPr>
                <a:spLocks noChangeArrowheads="1"/>
              </p:cNvSpPr>
              <p:nvPr/>
            </p:nvSpPr>
            <p:spPr bwMode="auto">
              <a:xfrm>
                <a:off x="256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7" name="Oval 4877"/>
              <p:cNvSpPr>
                <a:spLocks noChangeArrowheads="1"/>
              </p:cNvSpPr>
              <p:nvPr/>
            </p:nvSpPr>
            <p:spPr bwMode="auto">
              <a:xfrm>
                <a:off x="894" y="18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8" name="Oval 4878"/>
              <p:cNvSpPr>
                <a:spLocks noChangeArrowheads="1"/>
              </p:cNvSpPr>
              <p:nvPr/>
            </p:nvSpPr>
            <p:spPr bwMode="auto">
              <a:xfrm>
                <a:off x="110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69" name="Oval 4879"/>
              <p:cNvSpPr>
                <a:spLocks noChangeArrowheads="1"/>
              </p:cNvSpPr>
              <p:nvPr/>
            </p:nvSpPr>
            <p:spPr bwMode="auto">
              <a:xfrm>
                <a:off x="199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0" name="Oval 4880"/>
              <p:cNvSpPr>
                <a:spLocks noChangeArrowheads="1"/>
              </p:cNvSpPr>
              <p:nvPr/>
            </p:nvSpPr>
            <p:spPr bwMode="auto">
              <a:xfrm>
                <a:off x="133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1" name="Oval 4881"/>
              <p:cNvSpPr>
                <a:spLocks noChangeArrowheads="1"/>
              </p:cNvSpPr>
              <p:nvPr/>
            </p:nvSpPr>
            <p:spPr bwMode="auto">
              <a:xfrm>
                <a:off x="1644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2" name="Oval 4882"/>
              <p:cNvSpPr>
                <a:spLocks noChangeArrowheads="1"/>
              </p:cNvSpPr>
              <p:nvPr/>
            </p:nvSpPr>
            <p:spPr bwMode="auto">
              <a:xfrm>
                <a:off x="1389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3" name="Oval 4883"/>
              <p:cNvSpPr>
                <a:spLocks noChangeArrowheads="1"/>
              </p:cNvSpPr>
              <p:nvPr/>
            </p:nvSpPr>
            <p:spPr bwMode="auto">
              <a:xfrm>
                <a:off x="134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4" name="Oval 4884"/>
              <p:cNvSpPr>
                <a:spLocks noChangeArrowheads="1"/>
              </p:cNvSpPr>
              <p:nvPr/>
            </p:nvSpPr>
            <p:spPr bwMode="auto">
              <a:xfrm>
                <a:off x="1033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5" name="Oval 4885"/>
              <p:cNvSpPr>
                <a:spLocks noChangeArrowheads="1"/>
              </p:cNvSpPr>
              <p:nvPr/>
            </p:nvSpPr>
            <p:spPr bwMode="auto">
              <a:xfrm>
                <a:off x="10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6" name="Oval 4886"/>
              <p:cNvSpPr>
                <a:spLocks noChangeArrowheads="1"/>
              </p:cNvSpPr>
              <p:nvPr/>
            </p:nvSpPr>
            <p:spPr bwMode="auto">
              <a:xfrm>
                <a:off x="126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7" name="Oval 4887"/>
              <p:cNvSpPr>
                <a:spLocks noChangeArrowheads="1"/>
              </p:cNvSpPr>
              <p:nvPr/>
            </p:nvSpPr>
            <p:spPr bwMode="auto">
              <a:xfrm>
                <a:off x="196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8" name="Oval 4888"/>
              <p:cNvSpPr>
                <a:spLocks noChangeArrowheads="1"/>
              </p:cNvSpPr>
              <p:nvPr/>
            </p:nvSpPr>
            <p:spPr bwMode="auto">
              <a:xfrm>
                <a:off x="1327" y="24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79" name="Oval 4889"/>
              <p:cNvSpPr>
                <a:spLocks noChangeArrowheads="1"/>
              </p:cNvSpPr>
              <p:nvPr/>
            </p:nvSpPr>
            <p:spPr bwMode="auto">
              <a:xfrm>
                <a:off x="1002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0" name="Oval 4890"/>
              <p:cNvSpPr>
                <a:spLocks noChangeArrowheads="1"/>
              </p:cNvSpPr>
              <p:nvPr/>
            </p:nvSpPr>
            <p:spPr bwMode="auto">
              <a:xfrm>
                <a:off x="1211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1" name="Oval 4891"/>
              <p:cNvSpPr>
                <a:spLocks noChangeArrowheads="1"/>
              </p:cNvSpPr>
              <p:nvPr/>
            </p:nvSpPr>
            <p:spPr bwMode="auto">
              <a:xfrm>
                <a:off x="30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2" name="Oval 4892"/>
              <p:cNvSpPr>
                <a:spLocks noChangeArrowheads="1"/>
              </p:cNvSpPr>
              <p:nvPr/>
            </p:nvSpPr>
            <p:spPr bwMode="auto">
              <a:xfrm>
                <a:off x="122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3" name="Oval 4893"/>
              <p:cNvSpPr>
                <a:spLocks noChangeArrowheads="1"/>
              </p:cNvSpPr>
              <p:nvPr/>
            </p:nvSpPr>
            <p:spPr bwMode="auto">
              <a:xfrm>
                <a:off x="105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4" name="Oval 4894"/>
              <p:cNvSpPr>
                <a:spLocks noChangeArrowheads="1"/>
              </p:cNvSpPr>
              <p:nvPr/>
            </p:nvSpPr>
            <p:spPr bwMode="auto">
              <a:xfrm>
                <a:off x="2650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5" name="Oval 4895"/>
              <p:cNvSpPr>
                <a:spLocks noChangeArrowheads="1"/>
              </p:cNvSpPr>
              <p:nvPr/>
            </p:nvSpPr>
            <p:spPr bwMode="auto">
              <a:xfrm>
                <a:off x="1197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6" name="Oval 4896"/>
              <p:cNvSpPr>
                <a:spLocks noChangeArrowheads="1"/>
              </p:cNvSpPr>
              <p:nvPr/>
            </p:nvSpPr>
            <p:spPr bwMode="auto">
              <a:xfrm>
                <a:off x="2112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7" name="Oval 4897"/>
              <p:cNvSpPr>
                <a:spLocks noChangeArrowheads="1"/>
              </p:cNvSpPr>
              <p:nvPr/>
            </p:nvSpPr>
            <p:spPr bwMode="auto">
              <a:xfrm>
                <a:off x="1400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8" name="Oval 4898"/>
              <p:cNvSpPr>
                <a:spLocks noChangeArrowheads="1"/>
              </p:cNvSpPr>
              <p:nvPr/>
            </p:nvSpPr>
            <p:spPr bwMode="auto">
              <a:xfrm>
                <a:off x="106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89" name="Oval 4899"/>
              <p:cNvSpPr>
                <a:spLocks noChangeArrowheads="1"/>
              </p:cNvSpPr>
              <p:nvPr/>
            </p:nvSpPr>
            <p:spPr bwMode="auto">
              <a:xfrm>
                <a:off x="87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0" name="Oval 4900"/>
              <p:cNvSpPr>
                <a:spLocks noChangeArrowheads="1"/>
              </p:cNvSpPr>
              <p:nvPr/>
            </p:nvSpPr>
            <p:spPr bwMode="auto">
              <a:xfrm>
                <a:off x="128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1" name="Oval 4901"/>
              <p:cNvSpPr>
                <a:spLocks noChangeArrowheads="1"/>
              </p:cNvSpPr>
              <p:nvPr/>
            </p:nvSpPr>
            <p:spPr bwMode="auto">
              <a:xfrm>
                <a:off x="1204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2" name="Oval 4902"/>
              <p:cNvSpPr>
                <a:spLocks noChangeArrowheads="1"/>
              </p:cNvSpPr>
              <p:nvPr/>
            </p:nvSpPr>
            <p:spPr bwMode="auto">
              <a:xfrm>
                <a:off x="113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3" name="Oval 4903"/>
              <p:cNvSpPr>
                <a:spLocks noChangeArrowheads="1"/>
              </p:cNvSpPr>
              <p:nvPr/>
            </p:nvSpPr>
            <p:spPr bwMode="auto">
              <a:xfrm>
                <a:off x="1096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4" name="Oval 4904"/>
              <p:cNvSpPr>
                <a:spLocks noChangeArrowheads="1"/>
              </p:cNvSpPr>
              <p:nvPr/>
            </p:nvSpPr>
            <p:spPr bwMode="auto">
              <a:xfrm>
                <a:off x="1913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5" name="Oval 4905"/>
              <p:cNvSpPr>
                <a:spLocks noChangeArrowheads="1"/>
              </p:cNvSpPr>
              <p:nvPr/>
            </p:nvSpPr>
            <p:spPr bwMode="auto">
              <a:xfrm>
                <a:off x="104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6" name="Oval 4906"/>
              <p:cNvSpPr>
                <a:spLocks noChangeArrowheads="1"/>
              </p:cNvSpPr>
              <p:nvPr/>
            </p:nvSpPr>
            <p:spPr bwMode="auto">
              <a:xfrm>
                <a:off x="123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7" name="Oval 4907"/>
              <p:cNvSpPr>
                <a:spLocks noChangeArrowheads="1"/>
              </p:cNvSpPr>
              <p:nvPr/>
            </p:nvSpPr>
            <p:spPr bwMode="auto">
              <a:xfrm>
                <a:off x="1086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8" name="Oval 4908"/>
              <p:cNvSpPr>
                <a:spLocks noChangeArrowheads="1"/>
              </p:cNvSpPr>
              <p:nvPr/>
            </p:nvSpPr>
            <p:spPr bwMode="auto">
              <a:xfrm>
                <a:off x="169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99" name="Oval 4909"/>
              <p:cNvSpPr>
                <a:spLocks noChangeArrowheads="1"/>
              </p:cNvSpPr>
              <p:nvPr/>
            </p:nvSpPr>
            <p:spPr bwMode="auto">
              <a:xfrm>
                <a:off x="1358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5" name="Group 5111"/>
            <p:cNvGrpSpPr>
              <a:grpSpLocks/>
            </p:cNvGrpSpPr>
            <p:nvPr/>
          </p:nvGrpSpPr>
          <p:grpSpPr bwMode="auto">
            <a:xfrm>
              <a:off x="747" y="1189"/>
              <a:ext cx="2709" cy="2392"/>
              <a:chOff x="747" y="1189"/>
              <a:chExt cx="2709" cy="2392"/>
            </a:xfrm>
          </p:grpSpPr>
          <p:sp>
            <p:nvSpPr>
              <p:cNvPr id="6200" name="Oval 4911"/>
              <p:cNvSpPr>
                <a:spLocks noChangeArrowheads="1"/>
              </p:cNvSpPr>
              <p:nvPr/>
            </p:nvSpPr>
            <p:spPr bwMode="auto">
              <a:xfrm>
                <a:off x="165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1" name="Oval 4912"/>
              <p:cNvSpPr>
                <a:spLocks noChangeArrowheads="1"/>
              </p:cNvSpPr>
              <p:nvPr/>
            </p:nvSpPr>
            <p:spPr bwMode="auto">
              <a:xfrm>
                <a:off x="178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2" name="Oval 4913"/>
              <p:cNvSpPr>
                <a:spLocks noChangeArrowheads="1"/>
              </p:cNvSpPr>
              <p:nvPr/>
            </p:nvSpPr>
            <p:spPr bwMode="auto">
              <a:xfrm>
                <a:off x="1054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3" name="Oval 4914"/>
              <p:cNvSpPr>
                <a:spLocks noChangeArrowheads="1"/>
              </p:cNvSpPr>
              <p:nvPr/>
            </p:nvSpPr>
            <p:spPr bwMode="auto">
              <a:xfrm>
                <a:off x="967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4" name="Oval 4915"/>
              <p:cNvSpPr>
                <a:spLocks noChangeArrowheads="1"/>
              </p:cNvSpPr>
              <p:nvPr/>
            </p:nvSpPr>
            <p:spPr bwMode="auto">
              <a:xfrm>
                <a:off x="1155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5" name="Oval 4916"/>
              <p:cNvSpPr>
                <a:spLocks noChangeArrowheads="1"/>
              </p:cNvSpPr>
              <p:nvPr/>
            </p:nvSpPr>
            <p:spPr bwMode="auto">
              <a:xfrm>
                <a:off x="803" y="21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6" name="Oval 4917"/>
              <p:cNvSpPr>
                <a:spLocks noChangeArrowheads="1"/>
              </p:cNvSpPr>
              <p:nvPr/>
            </p:nvSpPr>
            <p:spPr bwMode="auto">
              <a:xfrm>
                <a:off x="1232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7" name="Oval 4918"/>
              <p:cNvSpPr>
                <a:spLocks noChangeArrowheads="1"/>
              </p:cNvSpPr>
              <p:nvPr/>
            </p:nvSpPr>
            <p:spPr bwMode="auto">
              <a:xfrm>
                <a:off x="1606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8" name="Oval 4919"/>
              <p:cNvSpPr>
                <a:spLocks noChangeArrowheads="1"/>
              </p:cNvSpPr>
              <p:nvPr/>
            </p:nvSpPr>
            <p:spPr bwMode="auto">
              <a:xfrm>
                <a:off x="146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09" name="Oval 4920"/>
              <p:cNvSpPr>
                <a:spLocks noChangeArrowheads="1"/>
              </p:cNvSpPr>
              <p:nvPr/>
            </p:nvSpPr>
            <p:spPr bwMode="auto">
              <a:xfrm>
                <a:off x="152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0" name="Oval 4921"/>
              <p:cNvSpPr>
                <a:spLocks noChangeArrowheads="1"/>
              </p:cNvSpPr>
              <p:nvPr/>
            </p:nvSpPr>
            <p:spPr bwMode="auto">
              <a:xfrm>
                <a:off x="201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1" name="Oval 4922"/>
              <p:cNvSpPr>
                <a:spLocks noChangeArrowheads="1"/>
              </p:cNvSpPr>
              <p:nvPr/>
            </p:nvSpPr>
            <p:spPr bwMode="auto">
              <a:xfrm>
                <a:off x="869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2" name="Oval 4923"/>
              <p:cNvSpPr>
                <a:spLocks noChangeArrowheads="1"/>
              </p:cNvSpPr>
              <p:nvPr/>
            </p:nvSpPr>
            <p:spPr bwMode="auto">
              <a:xfrm>
                <a:off x="208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3" name="Oval 4924"/>
              <p:cNvSpPr>
                <a:spLocks noChangeArrowheads="1"/>
              </p:cNvSpPr>
              <p:nvPr/>
            </p:nvSpPr>
            <p:spPr bwMode="auto">
              <a:xfrm>
                <a:off x="998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4" name="Oval 4925"/>
              <p:cNvSpPr>
                <a:spLocks noChangeArrowheads="1"/>
              </p:cNvSpPr>
              <p:nvPr/>
            </p:nvSpPr>
            <p:spPr bwMode="auto">
              <a:xfrm>
                <a:off x="1470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5" name="Oval 4926"/>
              <p:cNvSpPr>
                <a:spLocks noChangeArrowheads="1"/>
              </p:cNvSpPr>
              <p:nvPr/>
            </p:nvSpPr>
            <p:spPr bwMode="auto">
              <a:xfrm>
                <a:off x="1016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6" name="Oval 4927"/>
              <p:cNvSpPr>
                <a:spLocks noChangeArrowheads="1"/>
              </p:cNvSpPr>
              <p:nvPr/>
            </p:nvSpPr>
            <p:spPr bwMode="auto">
              <a:xfrm>
                <a:off x="1787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7" name="Oval 4928"/>
              <p:cNvSpPr>
                <a:spLocks noChangeArrowheads="1"/>
              </p:cNvSpPr>
              <p:nvPr/>
            </p:nvSpPr>
            <p:spPr bwMode="auto">
              <a:xfrm>
                <a:off x="117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8" name="Oval 4929"/>
              <p:cNvSpPr>
                <a:spLocks noChangeArrowheads="1"/>
              </p:cNvSpPr>
              <p:nvPr/>
            </p:nvSpPr>
            <p:spPr bwMode="auto">
              <a:xfrm>
                <a:off x="93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19" name="Oval 4930"/>
              <p:cNvSpPr>
                <a:spLocks noChangeArrowheads="1"/>
              </p:cNvSpPr>
              <p:nvPr/>
            </p:nvSpPr>
            <p:spPr bwMode="auto">
              <a:xfrm>
                <a:off x="1110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0" name="Oval 4931"/>
              <p:cNvSpPr>
                <a:spLocks noChangeArrowheads="1"/>
              </p:cNvSpPr>
              <p:nvPr/>
            </p:nvSpPr>
            <p:spPr bwMode="auto">
              <a:xfrm>
                <a:off x="1016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1" name="Oval 4932"/>
              <p:cNvSpPr>
                <a:spLocks noChangeArrowheads="1"/>
              </p:cNvSpPr>
              <p:nvPr/>
            </p:nvSpPr>
            <p:spPr bwMode="auto">
              <a:xfrm>
                <a:off x="1403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2" name="Oval 4933"/>
              <p:cNvSpPr>
                <a:spLocks noChangeArrowheads="1"/>
              </p:cNvSpPr>
              <p:nvPr/>
            </p:nvSpPr>
            <p:spPr bwMode="auto">
              <a:xfrm>
                <a:off x="1620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3" name="Oval 4934"/>
              <p:cNvSpPr>
                <a:spLocks noChangeArrowheads="1"/>
              </p:cNvSpPr>
              <p:nvPr/>
            </p:nvSpPr>
            <p:spPr bwMode="auto">
              <a:xfrm>
                <a:off x="1110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4" name="Oval 4935"/>
              <p:cNvSpPr>
                <a:spLocks noChangeArrowheads="1"/>
              </p:cNvSpPr>
              <p:nvPr/>
            </p:nvSpPr>
            <p:spPr bwMode="auto">
              <a:xfrm>
                <a:off x="111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5" name="Oval 4936"/>
              <p:cNvSpPr>
                <a:spLocks noChangeArrowheads="1"/>
              </p:cNvSpPr>
              <p:nvPr/>
            </p:nvSpPr>
            <p:spPr bwMode="auto">
              <a:xfrm>
                <a:off x="1121" y="17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6" name="Oval 4937"/>
              <p:cNvSpPr>
                <a:spLocks noChangeArrowheads="1"/>
              </p:cNvSpPr>
              <p:nvPr/>
            </p:nvSpPr>
            <p:spPr bwMode="auto">
              <a:xfrm>
                <a:off x="894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7" name="Oval 4938"/>
              <p:cNvSpPr>
                <a:spLocks noChangeArrowheads="1"/>
              </p:cNvSpPr>
              <p:nvPr/>
            </p:nvSpPr>
            <p:spPr bwMode="auto">
              <a:xfrm>
                <a:off x="212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8" name="Oval 4939"/>
              <p:cNvSpPr>
                <a:spLocks noChangeArrowheads="1"/>
              </p:cNvSpPr>
              <p:nvPr/>
            </p:nvSpPr>
            <p:spPr bwMode="auto">
              <a:xfrm>
                <a:off x="273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29" name="Oval 4940"/>
              <p:cNvSpPr>
                <a:spLocks noChangeArrowheads="1"/>
              </p:cNvSpPr>
              <p:nvPr/>
            </p:nvSpPr>
            <p:spPr bwMode="auto">
              <a:xfrm>
                <a:off x="792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0" name="Oval 4941"/>
              <p:cNvSpPr>
                <a:spLocks noChangeArrowheads="1"/>
              </p:cNvSpPr>
              <p:nvPr/>
            </p:nvSpPr>
            <p:spPr bwMode="auto">
              <a:xfrm>
                <a:off x="110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1" name="Oval 4942"/>
              <p:cNvSpPr>
                <a:spLocks noChangeArrowheads="1"/>
              </p:cNvSpPr>
              <p:nvPr/>
            </p:nvSpPr>
            <p:spPr bwMode="auto">
              <a:xfrm>
                <a:off x="1135" y="29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2" name="Oval 4943"/>
              <p:cNvSpPr>
                <a:spLocks noChangeArrowheads="1"/>
              </p:cNvSpPr>
              <p:nvPr/>
            </p:nvSpPr>
            <p:spPr bwMode="auto">
              <a:xfrm>
                <a:off x="2021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3" name="Oval 4944"/>
              <p:cNvSpPr>
                <a:spLocks noChangeArrowheads="1"/>
              </p:cNvSpPr>
              <p:nvPr/>
            </p:nvSpPr>
            <p:spPr bwMode="auto">
              <a:xfrm>
                <a:off x="977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4" name="Oval 4945"/>
              <p:cNvSpPr>
                <a:spLocks noChangeArrowheads="1"/>
              </p:cNvSpPr>
              <p:nvPr/>
            </p:nvSpPr>
            <p:spPr bwMode="auto">
              <a:xfrm>
                <a:off x="143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5" name="Oval 4946"/>
              <p:cNvSpPr>
                <a:spLocks noChangeArrowheads="1"/>
              </p:cNvSpPr>
              <p:nvPr/>
            </p:nvSpPr>
            <p:spPr bwMode="auto">
              <a:xfrm>
                <a:off x="939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6" name="Oval 4947"/>
              <p:cNvSpPr>
                <a:spLocks noChangeArrowheads="1"/>
              </p:cNvSpPr>
              <p:nvPr/>
            </p:nvSpPr>
            <p:spPr bwMode="auto">
              <a:xfrm>
                <a:off x="1100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7" name="Oval 4948"/>
              <p:cNvSpPr>
                <a:spLocks noChangeArrowheads="1"/>
              </p:cNvSpPr>
              <p:nvPr/>
            </p:nvSpPr>
            <p:spPr bwMode="auto">
              <a:xfrm>
                <a:off x="988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8" name="Oval 4949"/>
              <p:cNvSpPr>
                <a:spLocks noChangeArrowheads="1"/>
              </p:cNvSpPr>
              <p:nvPr/>
            </p:nvSpPr>
            <p:spPr bwMode="auto">
              <a:xfrm>
                <a:off x="1354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39" name="Oval 4950"/>
              <p:cNvSpPr>
                <a:spLocks noChangeArrowheads="1"/>
              </p:cNvSpPr>
              <p:nvPr/>
            </p:nvSpPr>
            <p:spPr bwMode="auto">
              <a:xfrm>
                <a:off x="1299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0" name="Oval 4951"/>
              <p:cNvSpPr>
                <a:spLocks noChangeArrowheads="1"/>
              </p:cNvSpPr>
              <p:nvPr/>
            </p:nvSpPr>
            <p:spPr bwMode="auto">
              <a:xfrm>
                <a:off x="1473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1" name="Oval 4952"/>
              <p:cNvSpPr>
                <a:spLocks noChangeArrowheads="1"/>
              </p:cNvSpPr>
              <p:nvPr/>
            </p:nvSpPr>
            <p:spPr bwMode="auto">
              <a:xfrm>
                <a:off x="1058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2" name="Oval 4953"/>
              <p:cNvSpPr>
                <a:spLocks noChangeArrowheads="1"/>
              </p:cNvSpPr>
              <p:nvPr/>
            </p:nvSpPr>
            <p:spPr bwMode="auto">
              <a:xfrm>
                <a:off x="981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3" name="Oval 4954"/>
              <p:cNvSpPr>
                <a:spLocks noChangeArrowheads="1"/>
              </p:cNvSpPr>
              <p:nvPr/>
            </p:nvSpPr>
            <p:spPr bwMode="auto">
              <a:xfrm>
                <a:off x="1058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4" name="Oval 4955"/>
              <p:cNvSpPr>
                <a:spLocks noChangeArrowheads="1"/>
              </p:cNvSpPr>
              <p:nvPr/>
            </p:nvSpPr>
            <p:spPr bwMode="auto">
              <a:xfrm>
                <a:off x="1260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5" name="Oval 4956"/>
              <p:cNvSpPr>
                <a:spLocks noChangeArrowheads="1"/>
              </p:cNvSpPr>
              <p:nvPr/>
            </p:nvSpPr>
            <p:spPr bwMode="auto">
              <a:xfrm>
                <a:off x="2227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6" name="Oval 4957"/>
              <p:cNvSpPr>
                <a:spLocks noChangeArrowheads="1"/>
              </p:cNvSpPr>
              <p:nvPr/>
            </p:nvSpPr>
            <p:spPr bwMode="auto">
              <a:xfrm>
                <a:off x="90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7" name="Oval 4958"/>
              <p:cNvSpPr>
                <a:spLocks noChangeArrowheads="1"/>
              </p:cNvSpPr>
              <p:nvPr/>
            </p:nvSpPr>
            <p:spPr bwMode="auto">
              <a:xfrm>
                <a:off x="1232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8" name="Oval 4959"/>
              <p:cNvSpPr>
                <a:spLocks noChangeArrowheads="1"/>
              </p:cNvSpPr>
              <p:nvPr/>
            </p:nvSpPr>
            <p:spPr bwMode="auto">
              <a:xfrm>
                <a:off x="1072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49" name="Oval 4960"/>
              <p:cNvSpPr>
                <a:spLocks noChangeArrowheads="1"/>
              </p:cNvSpPr>
              <p:nvPr/>
            </p:nvSpPr>
            <p:spPr bwMode="auto">
              <a:xfrm>
                <a:off x="88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0" name="Oval 4961"/>
              <p:cNvSpPr>
                <a:spLocks noChangeArrowheads="1"/>
              </p:cNvSpPr>
              <p:nvPr/>
            </p:nvSpPr>
            <p:spPr bwMode="auto">
              <a:xfrm>
                <a:off x="1166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1" name="Oval 4962"/>
              <p:cNvSpPr>
                <a:spLocks noChangeArrowheads="1"/>
              </p:cNvSpPr>
              <p:nvPr/>
            </p:nvSpPr>
            <p:spPr bwMode="auto">
              <a:xfrm>
                <a:off x="2007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2" name="Oval 4963"/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3" name="Oval 4964"/>
              <p:cNvSpPr>
                <a:spLocks noChangeArrowheads="1"/>
              </p:cNvSpPr>
              <p:nvPr/>
            </p:nvSpPr>
            <p:spPr bwMode="auto">
              <a:xfrm>
                <a:off x="2650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4" name="Oval 4965"/>
              <p:cNvSpPr>
                <a:spLocks noChangeArrowheads="1"/>
              </p:cNvSpPr>
              <p:nvPr/>
            </p:nvSpPr>
            <p:spPr bwMode="auto">
              <a:xfrm>
                <a:off x="132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5" name="Oval 4966"/>
              <p:cNvSpPr>
                <a:spLocks noChangeArrowheads="1"/>
              </p:cNvSpPr>
              <p:nvPr/>
            </p:nvSpPr>
            <p:spPr bwMode="auto">
              <a:xfrm>
                <a:off x="1107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6" name="Oval 4967"/>
              <p:cNvSpPr>
                <a:spLocks noChangeArrowheads="1"/>
              </p:cNvSpPr>
              <p:nvPr/>
            </p:nvSpPr>
            <p:spPr bwMode="auto">
              <a:xfrm>
                <a:off x="1780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7" name="Oval 4968"/>
              <p:cNvSpPr>
                <a:spLocks noChangeArrowheads="1"/>
              </p:cNvSpPr>
              <p:nvPr/>
            </p:nvSpPr>
            <p:spPr bwMode="auto">
              <a:xfrm>
                <a:off x="1128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8" name="Oval 4969"/>
              <p:cNvSpPr>
                <a:spLocks noChangeArrowheads="1"/>
              </p:cNvSpPr>
              <p:nvPr/>
            </p:nvSpPr>
            <p:spPr bwMode="auto">
              <a:xfrm>
                <a:off x="1759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59" name="Oval 4970"/>
              <p:cNvSpPr>
                <a:spLocks noChangeArrowheads="1"/>
              </p:cNvSpPr>
              <p:nvPr/>
            </p:nvSpPr>
            <p:spPr bwMode="auto">
              <a:xfrm>
                <a:off x="1232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0" name="Oval 4971"/>
              <p:cNvSpPr>
                <a:spLocks noChangeArrowheads="1"/>
              </p:cNvSpPr>
              <p:nvPr/>
            </p:nvSpPr>
            <p:spPr bwMode="auto">
              <a:xfrm>
                <a:off x="1979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1" name="Oval 4972"/>
              <p:cNvSpPr>
                <a:spLocks noChangeArrowheads="1"/>
              </p:cNvSpPr>
              <p:nvPr/>
            </p:nvSpPr>
            <p:spPr bwMode="auto">
              <a:xfrm>
                <a:off x="1194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2" name="Oval 4973"/>
              <p:cNvSpPr>
                <a:spLocks noChangeArrowheads="1"/>
              </p:cNvSpPr>
              <p:nvPr/>
            </p:nvSpPr>
            <p:spPr bwMode="auto">
              <a:xfrm>
                <a:off x="119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3" name="Oval 4974"/>
              <p:cNvSpPr>
                <a:spLocks noChangeArrowheads="1"/>
              </p:cNvSpPr>
              <p:nvPr/>
            </p:nvSpPr>
            <p:spPr bwMode="auto">
              <a:xfrm>
                <a:off x="869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4" name="Oval 4975"/>
              <p:cNvSpPr>
                <a:spLocks noChangeArrowheads="1"/>
              </p:cNvSpPr>
              <p:nvPr/>
            </p:nvSpPr>
            <p:spPr bwMode="auto">
              <a:xfrm>
                <a:off x="135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5" name="Oval 4976"/>
              <p:cNvSpPr>
                <a:spLocks noChangeArrowheads="1"/>
              </p:cNvSpPr>
              <p:nvPr/>
            </p:nvSpPr>
            <p:spPr bwMode="auto">
              <a:xfrm>
                <a:off x="207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6" name="Oval 4977"/>
              <p:cNvSpPr>
                <a:spLocks noChangeArrowheads="1"/>
              </p:cNvSpPr>
              <p:nvPr/>
            </p:nvSpPr>
            <p:spPr bwMode="auto">
              <a:xfrm>
                <a:off x="1016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7" name="Oval 4978"/>
              <p:cNvSpPr>
                <a:spLocks noChangeArrowheads="1"/>
              </p:cNvSpPr>
              <p:nvPr/>
            </p:nvSpPr>
            <p:spPr bwMode="auto">
              <a:xfrm>
                <a:off x="1061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8" name="Oval 4979"/>
              <p:cNvSpPr>
                <a:spLocks noChangeArrowheads="1"/>
              </p:cNvSpPr>
              <p:nvPr/>
            </p:nvSpPr>
            <p:spPr bwMode="auto">
              <a:xfrm>
                <a:off x="166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69" name="Oval 4980"/>
              <p:cNvSpPr>
                <a:spLocks noChangeArrowheads="1"/>
              </p:cNvSpPr>
              <p:nvPr/>
            </p:nvSpPr>
            <p:spPr bwMode="auto">
              <a:xfrm>
                <a:off x="98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0" name="Oval 4981"/>
              <p:cNvSpPr>
                <a:spLocks noChangeArrowheads="1"/>
              </p:cNvSpPr>
              <p:nvPr/>
            </p:nvSpPr>
            <p:spPr bwMode="auto">
              <a:xfrm>
                <a:off x="1019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1" name="Oval 4982"/>
              <p:cNvSpPr>
                <a:spLocks noChangeArrowheads="1"/>
              </p:cNvSpPr>
              <p:nvPr/>
            </p:nvSpPr>
            <p:spPr bwMode="auto">
              <a:xfrm>
                <a:off x="108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2" name="Oval 4983"/>
              <p:cNvSpPr>
                <a:spLocks noChangeArrowheads="1"/>
              </p:cNvSpPr>
              <p:nvPr/>
            </p:nvSpPr>
            <p:spPr bwMode="auto">
              <a:xfrm>
                <a:off x="148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3" name="Oval 4984"/>
              <p:cNvSpPr>
                <a:spLocks noChangeArrowheads="1"/>
              </p:cNvSpPr>
              <p:nvPr/>
            </p:nvSpPr>
            <p:spPr bwMode="auto">
              <a:xfrm>
                <a:off x="1061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4" name="Oval 4985"/>
              <p:cNvSpPr>
                <a:spLocks noChangeArrowheads="1"/>
              </p:cNvSpPr>
              <p:nvPr/>
            </p:nvSpPr>
            <p:spPr bwMode="auto">
              <a:xfrm>
                <a:off x="1002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5" name="Oval 4986"/>
              <p:cNvSpPr>
                <a:spLocks noChangeArrowheads="1"/>
              </p:cNvSpPr>
              <p:nvPr/>
            </p:nvSpPr>
            <p:spPr bwMode="auto">
              <a:xfrm>
                <a:off x="1079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6" name="Oval 4987"/>
              <p:cNvSpPr>
                <a:spLocks noChangeArrowheads="1"/>
              </p:cNvSpPr>
              <p:nvPr/>
            </p:nvSpPr>
            <p:spPr bwMode="auto">
              <a:xfrm>
                <a:off x="80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7" name="Oval 4988"/>
              <p:cNvSpPr>
                <a:spLocks noChangeArrowheads="1"/>
              </p:cNvSpPr>
              <p:nvPr/>
            </p:nvSpPr>
            <p:spPr bwMode="auto">
              <a:xfrm>
                <a:off x="82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8" name="Oval 4989"/>
              <p:cNvSpPr>
                <a:spLocks noChangeArrowheads="1"/>
              </p:cNvSpPr>
              <p:nvPr/>
            </p:nvSpPr>
            <p:spPr bwMode="auto">
              <a:xfrm>
                <a:off x="1044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79" name="Oval 4990"/>
              <p:cNvSpPr>
                <a:spLocks noChangeArrowheads="1"/>
              </p:cNvSpPr>
              <p:nvPr/>
            </p:nvSpPr>
            <p:spPr bwMode="auto">
              <a:xfrm>
                <a:off x="104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0" name="Oval 4991"/>
              <p:cNvSpPr>
                <a:spLocks noChangeArrowheads="1"/>
              </p:cNvSpPr>
              <p:nvPr/>
            </p:nvSpPr>
            <p:spPr bwMode="auto">
              <a:xfrm>
                <a:off x="103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1" name="Oval 4992"/>
              <p:cNvSpPr>
                <a:spLocks noChangeArrowheads="1"/>
              </p:cNvSpPr>
              <p:nvPr/>
            </p:nvSpPr>
            <p:spPr bwMode="auto">
              <a:xfrm>
                <a:off x="1009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2" name="Oval 4993"/>
              <p:cNvSpPr>
                <a:spLocks noChangeArrowheads="1"/>
              </p:cNvSpPr>
              <p:nvPr/>
            </p:nvSpPr>
            <p:spPr bwMode="auto">
              <a:xfrm>
                <a:off x="118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3" name="Oval 4994"/>
              <p:cNvSpPr>
                <a:spLocks noChangeArrowheads="1"/>
              </p:cNvSpPr>
              <p:nvPr/>
            </p:nvSpPr>
            <p:spPr bwMode="auto">
              <a:xfrm>
                <a:off x="838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4" name="Oval 4995"/>
              <p:cNvSpPr>
                <a:spLocks noChangeArrowheads="1"/>
              </p:cNvSpPr>
              <p:nvPr/>
            </p:nvSpPr>
            <p:spPr bwMode="auto">
              <a:xfrm>
                <a:off x="890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5" name="Oval 4996"/>
              <p:cNvSpPr>
                <a:spLocks noChangeArrowheads="1"/>
              </p:cNvSpPr>
              <p:nvPr/>
            </p:nvSpPr>
            <p:spPr bwMode="auto">
              <a:xfrm>
                <a:off x="1068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6" name="Oval 4997"/>
              <p:cNvSpPr>
                <a:spLocks noChangeArrowheads="1"/>
              </p:cNvSpPr>
              <p:nvPr/>
            </p:nvSpPr>
            <p:spPr bwMode="auto">
              <a:xfrm>
                <a:off x="1480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7" name="Oval 4998"/>
              <p:cNvSpPr>
                <a:spLocks noChangeArrowheads="1"/>
              </p:cNvSpPr>
              <p:nvPr/>
            </p:nvSpPr>
            <p:spPr bwMode="auto">
              <a:xfrm>
                <a:off x="117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8" name="Oval 4999"/>
              <p:cNvSpPr>
                <a:spLocks noChangeArrowheads="1"/>
              </p:cNvSpPr>
              <p:nvPr/>
            </p:nvSpPr>
            <p:spPr bwMode="auto">
              <a:xfrm>
                <a:off x="1142" y="325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89" name="Oval 5000"/>
              <p:cNvSpPr>
                <a:spLocks noChangeArrowheads="1"/>
              </p:cNvSpPr>
              <p:nvPr/>
            </p:nvSpPr>
            <p:spPr bwMode="auto">
              <a:xfrm>
                <a:off x="981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0" name="Oval 5001"/>
              <p:cNvSpPr>
                <a:spLocks noChangeArrowheads="1"/>
              </p:cNvSpPr>
              <p:nvPr/>
            </p:nvSpPr>
            <p:spPr bwMode="auto">
              <a:xfrm>
                <a:off x="164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1" name="Oval 5002"/>
              <p:cNvSpPr>
                <a:spLocks noChangeArrowheads="1"/>
              </p:cNvSpPr>
              <p:nvPr/>
            </p:nvSpPr>
            <p:spPr bwMode="auto">
              <a:xfrm>
                <a:off x="890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2" name="Oval 5003"/>
              <p:cNvSpPr>
                <a:spLocks noChangeArrowheads="1"/>
              </p:cNvSpPr>
              <p:nvPr/>
            </p:nvSpPr>
            <p:spPr bwMode="auto">
              <a:xfrm>
                <a:off x="862" y="11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3" name="Oval 5004"/>
              <p:cNvSpPr>
                <a:spLocks noChangeArrowheads="1"/>
              </p:cNvSpPr>
              <p:nvPr/>
            </p:nvSpPr>
            <p:spPr bwMode="auto">
              <a:xfrm>
                <a:off x="107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4" name="Oval 5005"/>
              <p:cNvSpPr>
                <a:spLocks noChangeArrowheads="1"/>
              </p:cNvSpPr>
              <p:nvPr/>
            </p:nvSpPr>
            <p:spPr bwMode="auto">
              <a:xfrm>
                <a:off x="90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5" name="Oval 5006"/>
              <p:cNvSpPr>
                <a:spLocks noChangeArrowheads="1"/>
              </p:cNvSpPr>
              <p:nvPr/>
            </p:nvSpPr>
            <p:spPr bwMode="auto">
              <a:xfrm>
                <a:off x="785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6" name="Oval 5007"/>
              <p:cNvSpPr>
                <a:spLocks noChangeArrowheads="1"/>
              </p:cNvSpPr>
              <p:nvPr/>
            </p:nvSpPr>
            <p:spPr bwMode="auto">
              <a:xfrm>
                <a:off x="103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7" name="Oval 5008"/>
              <p:cNvSpPr>
                <a:spLocks noChangeArrowheads="1"/>
              </p:cNvSpPr>
              <p:nvPr/>
            </p:nvSpPr>
            <p:spPr bwMode="auto">
              <a:xfrm>
                <a:off x="977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8" name="Oval 5009"/>
              <p:cNvSpPr>
                <a:spLocks noChangeArrowheads="1"/>
              </p:cNvSpPr>
              <p:nvPr/>
            </p:nvSpPr>
            <p:spPr bwMode="auto">
              <a:xfrm>
                <a:off x="747" y="16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99" name="Oval 5010"/>
              <p:cNvSpPr>
                <a:spLocks noChangeArrowheads="1"/>
              </p:cNvSpPr>
              <p:nvPr/>
            </p:nvSpPr>
            <p:spPr bwMode="auto">
              <a:xfrm>
                <a:off x="866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0" name="Oval 5011"/>
              <p:cNvSpPr>
                <a:spLocks noChangeArrowheads="1"/>
              </p:cNvSpPr>
              <p:nvPr/>
            </p:nvSpPr>
            <p:spPr bwMode="auto">
              <a:xfrm>
                <a:off x="157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1" name="Oval 5012"/>
              <p:cNvSpPr>
                <a:spLocks noChangeArrowheads="1"/>
              </p:cNvSpPr>
              <p:nvPr/>
            </p:nvSpPr>
            <p:spPr bwMode="auto">
              <a:xfrm>
                <a:off x="988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2" name="Oval 5013"/>
              <p:cNvSpPr>
                <a:spLocks noChangeArrowheads="1"/>
              </p:cNvSpPr>
              <p:nvPr/>
            </p:nvSpPr>
            <p:spPr bwMode="auto">
              <a:xfrm>
                <a:off x="1403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3" name="Oval 5014"/>
              <p:cNvSpPr>
                <a:spLocks noChangeArrowheads="1"/>
              </p:cNvSpPr>
              <p:nvPr/>
            </p:nvSpPr>
            <p:spPr bwMode="auto">
              <a:xfrm>
                <a:off x="110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4" name="Oval 5015"/>
              <p:cNvSpPr>
                <a:spLocks noChangeArrowheads="1"/>
              </p:cNvSpPr>
              <p:nvPr/>
            </p:nvSpPr>
            <p:spPr bwMode="auto">
              <a:xfrm>
                <a:off x="1588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5" name="Oval 5016"/>
              <p:cNvSpPr>
                <a:spLocks noChangeArrowheads="1"/>
              </p:cNvSpPr>
              <p:nvPr/>
            </p:nvSpPr>
            <p:spPr bwMode="auto">
              <a:xfrm>
                <a:off x="915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6" name="Oval 5017"/>
              <p:cNvSpPr>
                <a:spLocks noChangeArrowheads="1"/>
              </p:cNvSpPr>
              <p:nvPr/>
            </p:nvSpPr>
            <p:spPr bwMode="auto">
              <a:xfrm>
                <a:off x="1204" y="20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7" name="Oval 5018"/>
              <p:cNvSpPr>
                <a:spLocks noChangeArrowheads="1"/>
              </p:cNvSpPr>
              <p:nvPr/>
            </p:nvSpPr>
            <p:spPr bwMode="auto">
              <a:xfrm>
                <a:off x="963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8" name="Oval 5019"/>
              <p:cNvSpPr>
                <a:spLocks noChangeArrowheads="1"/>
              </p:cNvSpPr>
              <p:nvPr/>
            </p:nvSpPr>
            <p:spPr bwMode="auto">
              <a:xfrm>
                <a:off x="918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09" name="Oval 5020"/>
              <p:cNvSpPr>
                <a:spLocks noChangeArrowheads="1"/>
              </p:cNvSpPr>
              <p:nvPr/>
            </p:nvSpPr>
            <p:spPr bwMode="auto">
              <a:xfrm>
                <a:off x="1812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0" name="Oval 5021"/>
              <p:cNvSpPr>
                <a:spLocks noChangeArrowheads="1"/>
              </p:cNvSpPr>
              <p:nvPr/>
            </p:nvSpPr>
            <p:spPr bwMode="auto">
              <a:xfrm>
                <a:off x="93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1" name="Oval 5022"/>
              <p:cNvSpPr>
                <a:spLocks noChangeArrowheads="1"/>
              </p:cNvSpPr>
              <p:nvPr/>
            </p:nvSpPr>
            <p:spPr bwMode="auto">
              <a:xfrm>
                <a:off x="929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2" name="Oval 5023"/>
              <p:cNvSpPr>
                <a:spLocks noChangeArrowheads="1"/>
              </p:cNvSpPr>
              <p:nvPr/>
            </p:nvSpPr>
            <p:spPr bwMode="auto">
              <a:xfrm>
                <a:off x="158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3" name="Oval 5024"/>
              <p:cNvSpPr>
                <a:spLocks noChangeArrowheads="1"/>
              </p:cNvSpPr>
              <p:nvPr/>
            </p:nvSpPr>
            <p:spPr bwMode="auto">
              <a:xfrm>
                <a:off x="154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4" name="Oval 5025"/>
              <p:cNvSpPr>
                <a:spLocks noChangeArrowheads="1"/>
              </p:cNvSpPr>
              <p:nvPr/>
            </p:nvSpPr>
            <p:spPr bwMode="auto">
              <a:xfrm>
                <a:off x="1515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5" name="Oval 5026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6" name="Oval 5027"/>
              <p:cNvSpPr>
                <a:spLocks noChangeArrowheads="1"/>
              </p:cNvSpPr>
              <p:nvPr/>
            </p:nvSpPr>
            <p:spPr bwMode="auto">
              <a:xfrm>
                <a:off x="918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7" name="Oval 5028"/>
              <p:cNvSpPr>
                <a:spLocks noChangeArrowheads="1"/>
              </p:cNvSpPr>
              <p:nvPr/>
            </p:nvSpPr>
            <p:spPr bwMode="auto">
              <a:xfrm>
                <a:off x="932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8" name="Oval 5029"/>
              <p:cNvSpPr>
                <a:spLocks noChangeArrowheads="1"/>
              </p:cNvSpPr>
              <p:nvPr/>
            </p:nvSpPr>
            <p:spPr bwMode="auto">
              <a:xfrm>
                <a:off x="869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19" name="Oval 5030"/>
              <p:cNvSpPr>
                <a:spLocks noChangeArrowheads="1"/>
              </p:cNvSpPr>
              <p:nvPr/>
            </p:nvSpPr>
            <p:spPr bwMode="auto">
              <a:xfrm>
                <a:off x="88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0" name="Oval 5031"/>
              <p:cNvSpPr>
                <a:spLocks noChangeArrowheads="1"/>
              </p:cNvSpPr>
              <p:nvPr/>
            </p:nvSpPr>
            <p:spPr bwMode="auto">
              <a:xfrm>
                <a:off x="160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1" name="Oval 5032"/>
              <p:cNvSpPr>
                <a:spLocks noChangeArrowheads="1"/>
              </p:cNvSpPr>
              <p:nvPr/>
            </p:nvSpPr>
            <p:spPr bwMode="auto">
              <a:xfrm>
                <a:off x="143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2" name="Oval 5033"/>
              <p:cNvSpPr>
                <a:spLocks noChangeArrowheads="1"/>
              </p:cNvSpPr>
              <p:nvPr/>
            </p:nvSpPr>
            <p:spPr bwMode="auto">
              <a:xfrm>
                <a:off x="1166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3" name="Oval 5034"/>
              <p:cNvSpPr>
                <a:spLocks noChangeArrowheads="1"/>
              </p:cNvSpPr>
              <p:nvPr/>
            </p:nvSpPr>
            <p:spPr bwMode="auto">
              <a:xfrm>
                <a:off x="106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4" name="Oval 5035"/>
              <p:cNvSpPr>
                <a:spLocks noChangeArrowheads="1"/>
              </p:cNvSpPr>
              <p:nvPr/>
            </p:nvSpPr>
            <p:spPr bwMode="auto">
              <a:xfrm>
                <a:off x="991" y="27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5" name="Oval 5036"/>
              <p:cNvSpPr>
                <a:spLocks noChangeArrowheads="1"/>
              </p:cNvSpPr>
              <p:nvPr/>
            </p:nvSpPr>
            <p:spPr bwMode="auto">
              <a:xfrm>
                <a:off x="883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6" name="Oval 5037"/>
              <p:cNvSpPr>
                <a:spLocks noChangeArrowheads="1"/>
              </p:cNvSpPr>
              <p:nvPr/>
            </p:nvSpPr>
            <p:spPr bwMode="auto">
              <a:xfrm>
                <a:off x="876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7" name="Oval 5038"/>
              <p:cNvSpPr>
                <a:spLocks noChangeArrowheads="1"/>
              </p:cNvSpPr>
              <p:nvPr/>
            </p:nvSpPr>
            <p:spPr bwMode="auto">
              <a:xfrm>
                <a:off x="918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8" name="Oval 5039"/>
              <p:cNvSpPr>
                <a:spLocks noChangeArrowheads="1"/>
              </p:cNvSpPr>
              <p:nvPr/>
            </p:nvSpPr>
            <p:spPr bwMode="auto">
              <a:xfrm>
                <a:off x="887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29" name="Oval 5040"/>
              <p:cNvSpPr>
                <a:spLocks noChangeArrowheads="1"/>
              </p:cNvSpPr>
              <p:nvPr/>
            </p:nvSpPr>
            <p:spPr bwMode="auto">
              <a:xfrm>
                <a:off x="1843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0" name="Oval 5041"/>
              <p:cNvSpPr>
                <a:spLocks noChangeArrowheads="1"/>
              </p:cNvSpPr>
              <p:nvPr/>
            </p:nvSpPr>
            <p:spPr bwMode="auto">
              <a:xfrm>
                <a:off x="1473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1" name="Oval 5042"/>
              <p:cNvSpPr>
                <a:spLocks noChangeArrowheads="1"/>
              </p:cNvSpPr>
              <p:nvPr/>
            </p:nvSpPr>
            <p:spPr bwMode="auto">
              <a:xfrm>
                <a:off x="901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2" name="Oval 5043"/>
              <p:cNvSpPr>
                <a:spLocks noChangeArrowheads="1"/>
              </p:cNvSpPr>
              <p:nvPr/>
            </p:nvSpPr>
            <p:spPr bwMode="auto">
              <a:xfrm>
                <a:off x="14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3" name="Oval 5044"/>
              <p:cNvSpPr>
                <a:spLocks noChangeArrowheads="1"/>
              </p:cNvSpPr>
              <p:nvPr/>
            </p:nvSpPr>
            <p:spPr bwMode="auto">
              <a:xfrm>
                <a:off x="149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4" name="Oval 5045"/>
              <p:cNvSpPr>
                <a:spLocks noChangeArrowheads="1"/>
              </p:cNvSpPr>
              <p:nvPr/>
            </p:nvSpPr>
            <p:spPr bwMode="auto">
              <a:xfrm>
                <a:off x="1361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5" name="Oval 5046"/>
              <p:cNvSpPr>
                <a:spLocks noChangeArrowheads="1"/>
              </p:cNvSpPr>
              <p:nvPr/>
            </p:nvSpPr>
            <p:spPr bwMode="auto">
              <a:xfrm>
                <a:off x="915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6" name="Oval 5047"/>
              <p:cNvSpPr>
                <a:spLocks noChangeArrowheads="1"/>
              </p:cNvSpPr>
              <p:nvPr/>
            </p:nvSpPr>
            <p:spPr bwMode="auto">
              <a:xfrm>
                <a:off x="1128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7" name="Oval 5048"/>
              <p:cNvSpPr>
                <a:spLocks noChangeArrowheads="1"/>
              </p:cNvSpPr>
              <p:nvPr/>
            </p:nvSpPr>
            <p:spPr bwMode="auto">
              <a:xfrm>
                <a:off x="1459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8" name="Oval 5049"/>
              <p:cNvSpPr>
                <a:spLocks noChangeArrowheads="1"/>
              </p:cNvSpPr>
              <p:nvPr/>
            </p:nvSpPr>
            <p:spPr bwMode="auto">
              <a:xfrm>
                <a:off x="1927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39" name="Oval 5050"/>
              <p:cNvSpPr>
                <a:spLocks noChangeArrowheads="1"/>
              </p:cNvSpPr>
              <p:nvPr/>
            </p:nvSpPr>
            <p:spPr bwMode="auto">
              <a:xfrm>
                <a:off x="2953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0" name="Oval 5051"/>
              <p:cNvSpPr>
                <a:spLocks noChangeArrowheads="1"/>
              </p:cNvSpPr>
              <p:nvPr/>
            </p:nvSpPr>
            <p:spPr bwMode="auto">
              <a:xfrm>
                <a:off x="1697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1" name="Oval 5052"/>
              <p:cNvSpPr>
                <a:spLocks noChangeArrowheads="1"/>
              </p:cNvSpPr>
              <p:nvPr/>
            </p:nvSpPr>
            <p:spPr bwMode="auto">
              <a:xfrm>
                <a:off x="197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2" name="Oval 5053"/>
              <p:cNvSpPr>
                <a:spLocks noChangeArrowheads="1"/>
              </p:cNvSpPr>
              <p:nvPr/>
            </p:nvSpPr>
            <p:spPr bwMode="auto">
              <a:xfrm>
                <a:off x="122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3" name="Oval 5054"/>
              <p:cNvSpPr>
                <a:spLocks noChangeArrowheads="1"/>
              </p:cNvSpPr>
              <p:nvPr/>
            </p:nvSpPr>
            <p:spPr bwMode="auto">
              <a:xfrm>
                <a:off x="205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4" name="Oval 5055"/>
              <p:cNvSpPr>
                <a:spLocks noChangeArrowheads="1"/>
              </p:cNvSpPr>
              <p:nvPr/>
            </p:nvSpPr>
            <p:spPr bwMode="auto">
              <a:xfrm>
                <a:off x="116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5" name="Oval 5056"/>
              <p:cNvSpPr>
                <a:spLocks noChangeArrowheads="1"/>
              </p:cNvSpPr>
              <p:nvPr/>
            </p:nvSpPr>
            <p:spPr bwMode="auto">
              <a:xfrm>
                <a:off x="181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6" name="Oval 5057"/>
              <p:cNvSpPr>
                <a:spLocks noChangeArrowheads="1"/>
              </p:cNvSpPr>
              <p:nvPr/>
            </p:nvSpPr>
            <p:spPr bwMode="auto">
              <a:xfrm>
                <a:off x="9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7" name="Oval 5058"/>
              <p:cNvSpPr>
                <a:spLocks noChangeArrowheads="1"/>
              </p:cNvSpPr>
              <p:nvPr/>
            </p:nvSpPr>
            <p:spPr bwMode="auto">
              <a:xfrm>
                <a:off x="1533" y="3414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8" name="Oval 5059"/>
              <p:cNvSpPr>
                <a:spLocks noChangeArrowheads="1"/>
              </p:cNvSpPr>
              <p:nvPr/>
            </p:nvSpPr>
            <p:spPr bwMode="auto">
              <a:xfrm>
                <a:off x="148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49" name="Oval 5060"/>
              <p:cNvSpPr>
                <a:spLocks noChangeArrowheads="1"/>
              </p:cNvSpPr>
              <p:nvPr/>
            </p:nvSpPr>
            <p:spPr bwMode="auto">
              <a:xfrm>
                <a:off x="2287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0" name="Oval 5061"/>
              <p:cNvSpPr>
                <a:spLocks noChangeArrowheads="1"/>
              </p:cNvSpPr>
              <p:nvPr/>
            </p:nvSpPr>
            <p:spPr bwMode="auto">
              <a:xfrm>
                <a:off x="159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1" name="Oval 5062"/>
              <p:cNvSpPr>
                <a:spLocks noChangeArrowheads="1"/>
              </p:cNvSpPr>
              <p:nvPr/>
            </p:nvSpPr>
            <p:spPr bwMode="auto">
              <a:xfrm>
                <a:off x="1173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2" name="Oval 5063"/>
              <p:cNvSpPr>
                <a:spLocks noChangeArrowheads="1"/>
              </p:cNvSpPr>
              <p:nvPr/>
            </p:nvSpPr>
            <p:spPr bwMode="auto">
              <a:xfrm>
                <a:off x="1100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3" name="Oval 5064"/>
              <p:cNvSpPr>
                <a:spLocks noChangeArrowheads="1"/>
              </p:cNvSpPr>
              <p:nvPr/>
            </p:nvSpPr>
            <p:spPr bwMode="auto">
              <a:xfrm>
                <a:off x="981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4" name="Oval 5065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5" name="Oval 5066"/>
              <p:cNvSpPr>
                <a:spLocks noChangeArrowheads="1"/>
              </p:cNvSpPr>
              <p:nvPr/>
            </p:nvSpPr>
            <p:spPr bwMode="auto">
              <a:xfrm>
                <a:off x="158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6" name="Oval 5067"/>
              <p:cNvSpPr>
                <a:spLocks noChangeArrowheads="1"/>
              </p:cNvSpPr>
              <p:nvPr/>
            </p:nvSpPr>
            <p:spPr bwMode="auto">
              <a:xfrm>
                <a:off x="1581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7" name="Oval 5068"/>
              <p:cNvSpPr>
                <a:spLocks noChangeArrowheads="1"/>
              </p:cNvSpPr>
              <p:nvPr/>
            </p:nvSpPr>
            <p:spPr bwMode="auto">
              <a:xfrm>
                <a:off x="157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8" name="Oval 5069"/>
              <p:cNvSpPr>
                <a:spLocks noChangeArrowheads="1"/>
              </p:cNvSpPr>
              <p:nvPr/>
            </p:nvSpPr>
            <p:spPr bwMode="auto">
              <a:xfrm>
                <a:off x="208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59" name="Oval 5070"/>
              <p:cNvSpPr>
                <a:spLocks noChangeArrowheads="1"/>
              </p:cNvSpPr>
              <p:nvPr/>
            </p:nvSpPr>
            <p:spPr bwMode="auto">
              <a:xfrm>
                <a:off x="96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0" name="Oval 5071"/>
              <p:cNvSpPr>
                <a:spLocks noChangeArrowheads="1"/>
              </p:cNvSpPr>
              <p:nvPr/>
            </p:nvSpPr>
            <p:spPr bwMode="auto">
              <a:xfrm>
                <a:off x="156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1" name="Oval 5072"/>
              <p:cNvSpPr>
                <a:spLocks noChangeArrowheads="1"/>
              </p:cNvSpPr>
              <p:nvPr/>
            </p:nvSpPr>
            <p:spPr bwMode="auto">
              <a:xfrm>
                <a:off x="118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2" name="Oval 5073"/>
              <p:cNvSpPr>
                <a:spLocks noChangeArrowheads="1"/>
              </p:cNvSpPr>
              <p:nvPr/>
            </p:nvSpPr>
            <p:spPr bwMode="auto">
              <a:xfrm>
                <a:off x="1086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3" name="Oval 5074"/>
              <p:cNvSpPr>
                <a:spLocks noChangeArrowheads="1"/>
              </p:cNvSpPr>
              <p:nvPr/>
            </p:nvSpPr>
            <p:spPr bwMode="auto">
              <a:xfrm>
                <a:off x="897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4" name="Oval 5075"/>
              <p:cNvSpPr>
                <a:spLocks noChangeArrowheads="1"/>
              </p:cNvSpPr>
              <p:nvPr/>
            </p:nvSpPr>
            <p:spPr bwMode="auto">
              <a:xfrm>
                <a:off x="118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5" name="Oval 5076"/>
              <p:cNvSpPr>
                <a:spLocks noChangeArrowheads="1"/>
              </p:cNvSpPr>
              <p:nvPr/>
            </p:nvSpPr>
            <p:spPr bwMode="auto">
              <a:xfrm>
                <a:off x="121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6" name="Oval 5077"/>
              <p:cNvSpPr>
                <a:spLocks noChangeArrowheads="1"/>
              </p:cNvSpPr>
              <p:nvPr/>
            </p:nvSpPr>
            <p:spPr bwMode="auto">
              <a:xfrm>
                <a:off x="91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7" name="Oval 5078"/>
              <p:cNvSpPr>
                <a:spLocks noChangeArrowheads="1"/>
              </p:cNvSpPr>
              <p:nvPr/>
            </p:nvSpPr>
            <p:spPr bwMode="auto">
              <a:xfrm>
                <a:off x="876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8" name="Oval 5079"/>
              <p:cNvSpPr>
                <a:spLocks noChangeArrowheads="1"/>
              </p:cNvSpPr>
              <p:nvPr/>
            </p:nvSpPr>
            <p:spPr bwMode="auto">
              <a:xfrm>
                <a:off x="1602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69" name="Oval 5080"/>
              <p:cNvSpPr>
                <a:spLocks noChangeArrowheads="1"/>
              </p:cNvSpPr>
              <p:nvPr/>
            </p:nvSpPr>
            <p:spPr bwMode="auto">
              <a:xfrm>
                <a:off x="834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0" name="Oval 5081"/>
              <p:cNvSpPr>
                <a:spLocks noChangeArrowheads="1"/>
              </p:cNvSpPr>
              <p:nvPr/>
            </p:nvSpPr>
            <p:spPr bwMode="auto">
              <a:xfrm>
                <a:off x="165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1" name="Oval 5082"/>
              <p:cNvSpPr>
                <a:spLocks noChangeArrowheads="1"/>
              </p:cNvSpPr>
              <p:nvPr/>
            </p:nvSpPr>
            <p:spPr bwMode="auto">
              <a:xfrm>
                <a:off x="178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2" name="Oval 5083"/>
              <p:cNvSpPr>
                <a:spLocks noChangeArrowheads="1"/>
              </p:cNvSpPr>
              <p:nvPr/>
            </p:nvSpPr>
            <p:spPr bwMode="auto">
              <a:xfrm>
                <a:off x="105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3" name="Oval 5084"/>
              <p:cNvSpPr>
                <a:spLocks noChangeArrowheads="1"/>
              </p:cNvSpPr>
              <p:nvPr/>
            </p:nvSpPr>
            <p:spPr bwMode="auto">
              <a:xfrm>
                <a:off x="99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4" name="Oval 5085"/>
              <p:cNvSpPr>
                <a:spLocks noChangeArrowheads="1"/>
              </p:cNvSpPr>
              <p:nvPr/>
            </p:nvSpPr>
            <p:spPr bwMode="auto">
              <a:xfrm>
                <a:off x="211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5" name="Oval 5086"/>
              <p:cNvSpPr>
                <a:spLocks noChangeArrowheads="1"/>
              </p:cNvSpPr>
              <p:nvPr/>
            </p:nvSpPr>
            <p:spPr bwMode="auto">
              <a:xfrm>
                <a:off x="134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6" name="Oval 5087"/>
              <p:cNvSpPr>
                <a:spLocks noChangeArrowheads="1"/>
              </p:cNvSpPr>
              <p:nvPr/>
            </p:nvSpPr>
            <p:spPr bwMode="auto">
              <a:xfrm>
                <a:off x="235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7" name="Oval 5088"/>
              <p:cNvSpPr>
                <a:spLocks noChangeArrowheads="1"/>
              </p:cNvSpPr>
              <p:nvPr/>
            </p:nvSpPr>
            <p:spPr bwMode="auto">
              <a:xfrm>
                <a:off x="1923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8" name="Oval 5089"/>
              <p:cNvSpPr>
                <a:spLocks noChangeArrowheads="1"/>
              </p:cNvSpPr>
              <p:nvPr/>
            </p:nvSpPr>
            <p:spPr bwMode="auto">
              <a:xfrm>
                <a:off x="131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79" name="Oval 5090"/>
              <p:cNvSpPr>
                <a:spLocks noChangeArrowheads="1"/>
              </p:cNvSpPr>
              <p:nvPr/>
            </p:nvSpPr>
            <p:spPr bwMode="auto">
              <a:xfrm>
                <a:off x="2304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0" name="Oval 5091"/>
              <p:cNvSpPr>
                <a:spLocks noChangeArrowheads="1"/>
              </p:cNvSpPr>
              <p:nvPr/>
            </p:nvSpPr>
            <p:spPr bwMode="auto">
              <a:xfrm>
                <a:off x="274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1" name="Oval 5092"/>
              <p:cNvSpPr>
                <a:spLocks noChangeArrowheads="1"/>
              </p:cNvSpPr>
              <p:nvPr/>
            </p:nvSpPr>
            <p:spPr bwMode="auto">
              <a:xfrm>
                <a:off x="103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2" name="Oval 5093"/>
              <p:cNvSpPr>
                <a:spLocks noChangeArrowheads="1"/>
              </p:cNvSpPr>
              <p:nvPr/>
            </p:nvSpPr>
            <p:spPr bwMode="auto">
              <a:xfrm>
                <a:off x="263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3" name="Oval 5094"/>
              <p:cNvSpPr>
                <a:spLocks noChangeArrowheads="1"/>
              </p:cNvSpPr>
              <p:nvPr/>
            </p:nvSpPr>
            <p:spPr bwMode="auto">
              <a:xfrm>
                <a:off x="1086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4" name="Oval 5095"/>
              <p:cNvSpPr>
                <a:spLocks noChangeArrowheads="1"/>
              </p:cNvSpPr>
              <p:nvPr/>
            </p:nvSpPr>
            <p:spPr bwMode="auto">
              <a:xfrm>
                <a:off x="123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5" name="Oval 5096"/>
              <p:cNvSpPr>
                <a:spLocks noChangeArrowheads="1"/>
              </p:cNvSpPr>
              <p:nvPr/>
            </p:nvSpPr>
            <p:spPr bwMode="auto">
              <a:xfrm>
                <a:off x="1100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6" name="Oval 5097"/>
              <p:cNvSpPr>
                <a:spLocks noChangeArrowheads="1"/>
              </p:cNvSpPr>
              <p:nvPr/>
            </p:nvSpPr>
            <p:spPr bwMode="auto">
              <a:xfrm>
                <a:off x="147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7" name="Oval 5098"/>
              <p:cNvSpPr>
                <a:spLocks noChangeArrowheads="1"/>
              </p:cNvSpPr>
              <p:nvPr/>
            </p:nvSpPr>
            <p:spPr bwMode="auto">
              <a:xfrm>
                <a:off x="1072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8" name="Oval 5099"/>
              <p:cNvSpPr>
                <a:spLocks noChangeArrowheads="1"/>
              </p:cNvSpPr>
              <p:nvPr/>
            </p:nvSpPr>
            <p:spPr bwMode="auto">
              <a:xfrm>
                <a:off x="2653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89" name="Oval 5100"/>
              <p:cNvSpPr>
                <a:spLocks noChangeArrowheads="1"/>
              </p:cNvSpPr>
              <p:nvPr/>
            </p:nvSpPr>
            <p:spPr bwMode="auto">
              <a:xfrm>
                <a:off x="187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0" name="Oval 5101"/>
              <p:cNvSpPr>
                <a:spLocks noChangeArrowheads="1"/>
              </p:cNvSpPr>
              <p:nvPr/>
            </p:nvSpPr>
            <p:spPr bwMode="auto">
              <a:xfrm>
                <a:off x="3435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1" name="Oval 5102"/>
              <p:cNvSpPr>
                <a:spLocks noChangeArrowheads="1"/>
              </p:cNvSpPr>
              <p:nvPr/>
            </p:nvSpPr>
            <p:spPr bwMode="auto">
              <a:xfrm>
                <a:off x="1354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2" name="Oval 5103"/>
              <p:cNvSpPr>
                <a:spLocks noChangeArrowheads="1"/>
              </p:cNvSpPr>
              <p:nvPr/>
            </p:nvSpPr>
            <p:spPr bwMode="auto">
              <a:xfrm>
                <a:off x="15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3" name="Oval 5104"/>
              <p:cNvSpPr>
                <a:spLocks noChangeArrowheads="1"/>
              </p:cNvSpPr>
              <p:nvPr/>
            </p:nvSpPr>
            <p:spPr bwMode="auto">
              <a:xfrm>
                <a:off x="191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4" name="Oval 5105"/>
              <p:cNvSpPr>
                <a:spLocks noChangeArrowheads="1"/>
              </p:cNvSpPr>
              <p:nvPr/>
            </p:nvSpPr>
            <p:spPr bwMode="auto">
              <a:xfrm>
                <a:off x="198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5" name="Oval 5106"/>
              <p:cNvSpPr>
                <a:spLocks noChangeArrowheads="1"/>
              </p:cNvSpPr>
              <p:nvPr/>
            </p:nvSpPr>
            <p:spPr bwMode="auto">
              <a:xfrm>
                <a:off x="1072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6" name="Oval 5107"/>
              <p:cNvSpPr>
                <a:spLocks noChangeArrowheads="1"/>
              </p:cNvSpPr>
              <p:nvPr/>
            </p:nvSpPr>
            <p:spPr bwMode="auto">
              <a:xfrm>
                <a:off x="167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7" name="Oval 5108"/>
              <p:cNvSpPr>
                <a:spLocks noChangeArrowheads="1"/>
              </p:cNvSpPr>
              <p:nvPr/>
            </p:nvSpPr>
            <p:spPr bwMode="auto">
              <a:xfrm>
                <a:off x="22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8" name="Oval 5109"/>
              <p:cNvSpPr>
                <a:spLocks noChangeArrowheads="1"/>
              </p:cNvSpPr>
              <p:nvPr/>
            </p:nvSpPr>
            <p:spPr bwMode="auto">
              <a:xfrm>
                <a:off x="2332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99" name="Oval 5110"/>
              <p:cNvSpPr>
                <a:spLocks noChangeArrowheads="1"/>
              </p:cNvSpPr>
              <p:nvPr/>
            </p:nvSpPr>
            <p:spPr bwMode="auto">
              <a:xfrm>
                <a:off x="1347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6" name="Group 5312"/>
            <p:cNvGrpSpPr>
              <a:grpSpLocks/>
            </p:cNvGrpSpPr>
            <p:nvPr/>
          </p:nvGrpSpPr>
          <p:grpSpPr bwMode="auto">
            <a:xfrm>
              <a:off x="751" y="795"/>
              <a:ext cx="3613" cy="2643"/>
              <a:chOff x="751" y="795"/>
              <a:chExt cx="3613" cy="2643"/>
            </a:xfrm>
          </p:grpSpPr>
          <p:sp>
            <p:nvSpPr>
              <p:cNvPr id="6000" name="Oval 5112"/>
              <p:cNvSpPr>
                <a:spLocks noChangeArrowheads="1"/>
              </p:cNvSpPr>
              <p:nvPr/>
            </p:nvSpPr>
            <p:spPr bwMode="auto">
              <a:xfrm>
                <a:off x="18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1" name="Oval 5113"/>
              <p:cNvSpPr>
                <a:spLocks noChangeArrowheads="1"/>
              </p:cNvSpPr>
              <p:nvPr/>
            </p:nvSpPr>
            <p:spPr bwMode="auto">
              <a:xfrm>
                <a:off x="31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2" name="Oval 5114"/>
              <p:cNvSpPr>
                <a:spLocks noChangeArrowheads="1"/>
              </p:cNvSpPr>
              <p:nvPr/>
            </p:nvSpPr>
            <p:spPr bwMode="auto">
              <a:xfrm>
                <a:off x="372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3" name="Oval 5115"/>
              <p:cNvSpPr>
                <a:spLocks noChangeArrowheads="1"/>
              </p:cNvSpPr>
              <p:nvPr/>
            </p:nvSpPr>
            <p:spPr bwMode="auto">
              <a:xfrm>
                <a:off x="17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4" name="Oval 5116"/>
              <p:cNvSpPr>
                <a:spLocks noChangeArrowheads="1"/>
              </p:cNvSpPr>
              <p:nvPr/>
            </p:nvSpPr>
            <p:spPr bwMode="auto">
              <a:xfrm>
                <a:off x="1993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5" name="Oval 5117"/>
              <p:cNvSpPr>
                <a:spLocks noChangeArrowheads="1"/>
              </p:cNvSpPr>
              <p:nvPr/>
            </p:nvSpPr>
            <p:spPr bwMode="auto">
              <a:xfrm>
                <a:off x="782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6" name="Oval 5118"/>
              <p:cNvSpPr>
                <a:spLocks noChangeArrowheads="1"/>
              </p:cNvSpPr>
              <p:nvPr/>
            </p:nvSpPr>
            <p:spPr bwMode="auto">
              <a:xfrm>
                <a:off x="845" y="23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7" name="Oval 5119"/>
              <p:cNvSpPr>
                <a:spLocks noChangeArrowheads="1"/>
              </p:cNvSpPr>
              <p:nvPr/>
            </p:nvSpPr>
            <p:spPr bwMode="auto">
              <a:xfrm>
                <a:off x="751" y="17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8" name="Oval 5120"/>
              <p:cNvSpPr>
                <a:spLocks noChangeArrowheads="1"/>
              </p:cNvSpPr>
              <p:nvPr/>
            </p:nvSpPr>
            <p:spPr bwMode="auto">
              <a:xfrm>
                <a:off x="1725" y="31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09" name="Oval 5121"/>
              <p:cNvSpPr>
                <a:spLocks noChangeArrowheads="1"/>
              </p:cNvSpPr>
              <p:nvPr/>
            </p:nvSpPr>
            <p:spPr bwMode="auto">
              <a:xfrm>
                <a:off x="1250" y="21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0" name="Oval 5122"/>
              <p:cNvSpPr>
                <a:spLocks noChangeArrowheads="1"/>
              </p:cNvSpPr>
              <p:nvPr/>
            </p:nvSpPr>
            <p:spPr bwMode="auto">
              <a:xfrm>
                <a:off x="1058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1" name="Oval 5123"/>
              <p:cNvSpPr>
                <a:spLocks noChangeArrowheads="1"/>
              </p:cNvSpPr>
              <p:nvPr/>
            </p:nvSpPr>
            <p:spPr bwMode="auto">
              <a:xfrm>
                <a:off x="130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2" name="Oval 5124"/>
              <p:cNvSpPr>
                <a:spLocks noChangeArrowheads="1"/>
              </p:cNvSpPr>
              <p:nvPr/>
            </p:nvSpPr>
            <p:spPr bwMode="auto">
              <a:xfrm>
                <a:off x="1700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3" name="Oval 5125"/>
              <p:cNvSpPr>
                <a:spLocks noChangeArrowheads="1"/>
              </p:cNvSpPr>
              <p:nvPr/>
            </p:nvSpPr>
            <p:spPr bwMode="auto">
              <a:xfrm>
                <a:off x="1910" y="318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4" name="Oval 5126"/>
              <p:cNvSpPr>
                <a:spLocks noChangeArrowheads="1"/>
              </p:cNvSpPr>
              <p:nvPr/>
            </p:nvSpPr>
            <p:spPr bwMode="auto">
              <a:xfrm>
                <a:off x="1145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5" name="Oval 5127"/>
              <p:cNvSpPr>
                <a:spLocks noChangeArrowheads="1"/>
              </p:cNvSpPr>
              <p:nvPr/>
            </p:nvSpPr>
            <p:spPr bwMode="auto">
              <a:xfrm>
                <a:off x="1592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6" name="Oval 5128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7" name="Oval 5129"/>
              <p:cNvSpPr>
                <a:spLocks noChangeArrowheads="1"/>
              </p:cNvSpPr>
              <p:nvPr/>
            </p:nvSpPr>
            <p:spPr bwMode="auto">
              <a:xfrm>
                <a:off x="1368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8" name="Oval 5130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19" name="Oval 5131"/>
              <p:cNvSpPr>
                <a:spLocks noChangeArrowheads="1"/>
              </p:cNvSpPr>
              <p:nvPr/>
            </p:nvSpPr>
            <p:spPr bwMode="auto">
              <a:xfrm>
                <a:off x="1040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0" name="Oval 5132"/>
              <p:cNvSpPr>
                <a:spLocks noChangeArrowheads="1"/>
              </p:cNvSpPr>
              <p:nvPr/>
            </p:nvSpPr>
            <p:spPr bwMode="auto">
              <a:xfrm>
                <a:off x="1135" y="24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1" name="Oval 5133"/>
              <p:cNvSpPr>
                <a:spLocks noChangeArrowheads="1"/>
              </p:cNvSpPr>
              <p:nvPr/>
            </p:nvSpPr>
            <p:spPr bwMode="auto">
              <a:xfrm>
                <a:off x="1358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2" name="Oval 5134"/>
              <p:cNvSpPr>
                <a:spLocks noChangeArrowheads="1"/>
              </p:cNvSpPr>
              <p:nvPr/>
            </p:nvSpPr>
            <p:spPr bwMode="auto">
              <a:xfrm>
                <a:off x="10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3" name="Oval 5135"/>
              <p:cNvSpPr>
                <a:spLocks noChangeArrowheads="1"/>
              </p:cNvSpPr>
              <p:nvPr/>
            </p:nvSpPr>
            <p:spPr bwMode="auto">
              <a:xfrm>
                <a:off x="115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4" name="Oval 5136"/>
              <p:cNvSpPr>
                <a:spLocks noChangeArrowheads="1"/>
              </p:cNvSpPr>
              <p:nvPr/>
            </p:nvSpPr>
            <p:spPr bwMode="auto">
              <a:xfrm>
                <a:off x="929" y="17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5" name="Oval 5137"/>
              <p:cNvSpPr>
                <a:spLocks noChangeArrowheads="1"/>
              </p:cNvSpPr>
              <p:nvPr/>
            </p:nvSpPr>
            <p:spPr bwMode="auto">
              <a:xfrm>
                <a:off x="768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6" name="Oval 5138"/>
              <p:cNvSpPr>
                <a:spLocks noChangeArrowheads="1"/>
              </p:cNvSpPr>
              <p:nvPr/>
            </p:nvSpPr>
            <p:spPr bwMode="auto">
              <a:xfrm>
                <a:off x="107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7" name="Oval 5139"/>
              <p:cNvSpPr>
                <a:spLocks noChangeArrowheads="1"/>
              </p:cNvSpPr>
              <p:nvPr/>
            </p:nvSpPr>
            <p:spPr bwMode="auto">
              <a:xfrm>
                <a:off x="887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8" name="Oval 5140"/>
              <p:cNvSpPr>
                <a:spLocks noChangeArrowheads="1"/>
              </p:cNvSpPr>
              <p:nvPr/>
            </p:nvSpPr>
            <p:spPr bwMode="auto">
              <a:xfrm>
                <a:off x="1641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29" name="Oval 5141"/>
              <p:cNvSpPr>
                <a:spLocks noChangeArrowheads="1"/>
              </p:cNvSpPr>
              <p:nvPr/>
            </p:nvSpPr>
            <p:spPr bwMode="auto">
              <a:xfrm>
                <a:off x="1058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0" name="Oval 5142"/>
              <p:cNvSpPr>
                <a:spLocks noChangeArrowheads="1"/>
              </p:cNvSpPr>
              <p:nvPr/>
            </p:nvSpPr>
            <p:spPr bwMode="auto">
              <a:xfrm>
                <a:off x="977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1" name="Oval 5143"/>
              <p:cNvSpPr>
                <a:spLocks noChangeArrowheads="1"/>
              </p:cNvSpPr>
              <p:nvPr/>
            </p:nvSpPr>
            <p:spPr bwMode="auto">
              <a:xfrm>
                <a:off x="904" y="24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2" name="Oval 5144"/>
              <p:cNvSpPr>
                <a:spLocks noChangeArrowheads="1"/>
              </p:cNvSpPr>
              <p:nvPr/>
            </p:nvSpPr>
            <p:spPr bwMode="auto">
              <a:xfrm>
                <a:off x="946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3" name="Oval 5145"/>
              <p:cNvSpPr>
                <a:spLocks noChangeArrowheads="1"/>
              </p:cNvSpPr>
              <p:nvPr/>
            </p:nvSpPr>
            <p:spPr bwMode="auto">
              <a:xfrm>
                <a:off x="1819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4" name="Oval 5146"/>
              <p:cNvSpPr>
                <a:spLocks noChangeArrowheads="1"/>
              </p:cNvSpPr>
              <p:nvPr/>
            </p:nvSpPr>
            <p:spPr bwMode="auto">
              <a:xfrm>
                <a:off x="974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5" name="Oval 5147"/>
              <p:cNvSpPr>
                <a:spLocks noChangeArrowheads="1"/>
              </p:cNvSpPr>
              <p:nvPr/>
            </p:nvSpPr>
            <p:spPr bwMode="auto">
              <a:xfrm>
                <a:off x="1040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6" name="Oval 5148"/>
              <p:cNvSpPr>
                <a:spLocks noChangeArrowheads="1"/>
              </p:cNvSpPr>
              <p:nvPr/>
            </p:nvSpPr>
            <p:spPr bwMode="auto">
              <a:xfrm>
                <a:off x="799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7" name="Oval 5149"/>
              <p:cNvSpPr>
                <a:spLocks noChangeArrowheads="1"/>
              </p:cNvSpPr>
              <p:nvPr/>
            </p:nvSpPr>
            <p:spPr bwMode="auto">
              <a:xfrm>
                <a:off x="866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8" name="Oval 5150"/>
              <p:cNvSpPr>
                <a:spLocks noChangeArrowheads="1"/>
              </p:cNvSpPr>
              <p:nvPr/>
            </p:nvSpPr>
            <p:spPr bwMode="auto">
              <a:xfrm>
                <a:off x="967" y="1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39" name="Oval 5151"/>
              <p:cNvSpPr>
                <a:spLocks noChangeArrowheads="1"/>
              </p:cNvSpPr>
              <p:nvPr/>
            </p:nvSpPr>
            <p:spPr bwMode="auto">
              <a:xfrm>
                <a:off x="1117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0" name="Oval 5152"/>
              <p:cNvSpPr>
                <a:spLocks noChangeArrowheads="1"/>
              </p:cNvSpPr>
              <p:nvPr/>
            </p:nvSpPr>
            <p:spPr bwMode="auto">
              <a:xfrm>
                <a:off x="1396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1" name="Oval 5153"/>
              <p:cNvSpPr>
                <a:spLocks noChangeArrowheads="1"/>
              </p:cNvSpPr>
              <p:nvPr/>
            </p:nvSpPr>
            <p:spPr bwMode="auto">
              <a:xfrm>
                <a:off x="1026" y="172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2" name="Oval 5154"/>
              <p:cNvSpPr>
                <a:spLocks noChangeArrowheads="1"/>
              </p:cNvSpPr>
              <p:nvPr/>
            </p:nvSpPr>
            <p:spPr bwMode="auto">
              <a:xfrm>
                <a:off x="92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3" name="Oval 5155"/>
              <p:cNvSpPr>
                <a:spLocks noChangeArrowheads="1"/>
              </p:cNvSpPr>
              <p:nvPr/>
            </p:nvSpPr>
            <p:spPr bwMode="auto">
              <a:xfrm>
                <a:off x="862" y="18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4" name="Oval 5156"/>
              <p:cNvSpPr>
                <a:spLocks noChangeArrowheads="1"/>
              </p:cNvSpPr>
              <p:nvPr/>
            </p:nvSpPr>
            <p:spPr bwMode="auto">
              <a:xfrm>
                <a:off x="957" y="20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5" name="Oval 5157"/>
              <p:cNvSpPr>
                <a:spLocks noChangeArrowheads="1"/>
              </p:cNvSpPr>
              <p:nvPr/>
            </p:nvSpPr>
            <p:spPr bwMode="auto">
              <a:xfrm>
                <a:off x="957" y="20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6" name="Oval 5158"/>
              <p:cNvSpPr>
                <a:spLocks noChangeArrowheads="1"/>
              </p:cNvSpPr>
              <p:nvPr/>
            </p:nvSpPr>
            <p:spPr bwMode="auto">
              <a:xfrm>
                <a:off x="1061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7" name="Oval 5159"/>
              <p:cNvSpPr>
                <a:spLocks noChangeArrowheads="1"/>
              </p:cNvSpPr>
              <p:nvPr/>
            </p:nvSpPr>
            <p:spPr bwMode="auto">
              <a:xfrm>
                <a:off x="133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8" name="Oval 5160"/>
              <p:cNvSpPr>
                <a:spLocks noChangeArrowheads="1"/>
              </p:cNvSpPr>
              <p:nvPr/>
            </p:nvSpPr>
            <p:spPr bwMode="auto">
              <a:xfrm>
                <a:off x="799" y="20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49" name="Oval 5161"/>
              <p:cNvSpPr>
                <a:spLocks noChangeArrowheads="1"/>
              </p:cNvSpPr>
              <p:nvPr/>
            </p:nvSpPr>
            <p:spPr bwMode="auto">
              <a:xfrm>
                <a:off x="1155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0" name="Oval 5162"/>
              <p:cNvSpPr>
                <a:spLocks noChangeArrowheads="1"/>
              </p:cNvSpPr>
              <p:nvPr/>
            </p:nvSpPr>
            <p:spPr bwMode="auto">
              <a:xfrm>
                <a:off x="1396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1" name="Oval 5163"/>
              <p:cNvSpPr>
                <a:spLocks noChangeArrowheads="1"/>
              </p:cNvSpPr>
              <p:nvPr/>
            </p:nvSpPr>
            <p:spPr bwMode="auto">
              <a:xfrm>
                <a:off x="1246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2" name="Oval 5164"/>
              <p:cNvSpPr>
                <a:spLocks noChangeArrowheads="1"/>
              </p:cNvSpPr>
              <p:nvPr/>
            </p:nvSpPr>
            <p:spPr bwMode="auto">
              <a:xfrm>
                <a:off x="950" y="27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3" name="Oval 5165"/>
              <p:cNvSpPr>
                <a:spLocks noChangeArrowheads="1"/>
              </p:cNvSpPr>
              <p:nvPr/>
            </p:nvSpPr>
            <p:spPr bwMode="auto">
              <a:xfrm>
                <a:off x="1082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4" name="Oval 5166"/>
              <p:cNvSpPr>
                <a:spLocks noChangeArrowheads="1"/>
              </p:cNvSpPr>
              <p:nvPr/>
            </p:nvSpPr>
            <p:spPr bwMode="auto">
              <a:xfrm>
                <a:off x="939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5" name="Oval 5167"/>
              <p:cNvSpPr>
                <a:spLocks noChangeArrowheads="1"/>
              </p:cNvSpPr>
              <p:nvPr/>
            </p:nvSpPr>
            <p:spPr bwMode="auto">
              <a:xfrm>
                <a:off x="214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6" name="Oval 5168"/>
              <p:cNvSpPr>
                <a:spLocks noChangeArrowheads="1"/>
              </p:cNvSpPr>
              <p:nvPr/>
            </p:nvSpPr>
            <p:spPr bwMode="auto">
              <a:xfrm>
                <a:off x="99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7" name="Oval 5169"/>
              <p:cNvSpPr>
                <a:spLocks noChangeArrowheads="1"/>
              </p:cNvSpPr>
              <p:nvPr/>
            </p:nvSpPr>
            <p:spPr bwMode="auto">
              <a:xfrm>
                <a:off x="1519" y="26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8" name="Oval 5170"/>
              <p:cNvSpPr>
                <a:spLocks noChangeArrowheads="1"/>
              </p:cNvSpPr>
              <p:nvPr/>
            </p:nvSpPr>
            <p:spPr bwMode="auto">
              <a:xfrm>
                <a:off x="126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59" name="Oval 5171"/>
              <p:cNvSpPr>
                <a:spLocks noChangeArrowheads="1"/>
              </p:cNvSpPr>
              <p:nvPr/>
            </p:nvSpPr>
            <p:spPr bwMode="auto">
              <a:xfrm>
                <a:off x="1466" y="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0" name="Oval 5172"/>
              <p:cNvSpPr>
                <a:spLocks noChangeArrowheads="1"/>
              </p:cNvSpPr>
              <p:nvPr/>
            </p:nvSpPr>
            <p:spPr bwMode="auto">
              <a:xfrm>
                <a:off x="157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1" name="Oval 5173"/>
              <p:cNvSpPr>
                <a:spLocks noChangeArrowheads="1"/>
              </p:cNvSpPr>
              <p:nvPr/>
            </p:nvSpPr>
            <p:spPr bwMode="auto">
              <a:xfrm>
                <a:off x="1669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2" name="Oval 5174"/>
              <p:cNvSpPr>
                <a:spLocks noChangeArrowheads="1"/>
              </p:cNvSpPr>
              <p:nvPr/>
            </p:nvSpPr>
            <p:spPr bwMode="auto">
              <a:xfrm>
                <a:off x="1627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3" name="Oval 5175"/>
              <p:cNvSpPr>
                <a:spLocks noChangeArrowheads="1"/>
              </p:cNvSpPr>
              <p:nvPr/>
            </p:nvSpPr>
            <p:spPr bwMode="auto">
              <a:xfrm>
                <a:off x="17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4" name="Oval 5176"/>
              <p:cNvSpPr>
                <a:spLocks noChangeArrowheads="1"/>
              </p:cNvSpPr>
              <p:nvPr/>
            </p:nvSpPr>
            <p:spPr bwMode="auto">
              <a:xfrm>
                <a:off x="161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5" name="Oval 5177"/>
              <p:cNvSpPr>
                <a:spLocks noChangeArrowheads="1"/>
              </p:cNvSpPr>
              <p:nvPr/>
            </p:nvSpPr>
            <p:spPr bwMode="auto">
              <a:xfrm>
                <a:off x="150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6" name="Oval 5178"/>
              <p:cNvSpPr>
                <a:spLocks noChangeArrowheads="1"/>
              </p:cNvSpPr>
              <p:nvPr/>
            </p:nvSpPr>
            <p:spPr bwMode="auto">
              <a:xfrm>
                <a:off x="176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7" name="Oval 5179"/>
              <p:cNvSpPr>
                <a:spLocks noChangeArrowheads="1"/>
              </p:cNvSpPr>
              <p:nvPr/>
            </p:nvSpPr>
            <p:spPr bwMode="auto">
              <a:xfrm>
                <a:off x="179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8" name="Oval 5180"/>
              <p:cNvSpPr>
                <a:spLocks noChangeArrowheads="1"/>
              </p:cNvSpPr>
              <p:nvPr/>
            </p:nvSpPr>
            <p:spPr bwMode="auto">
              <a:xfrm>
                <a:off x="1759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69" name="Oval 5181"/>
              <p:cNvSpPr>
                <a:spLocks noChangeArrowheads="1"/>
              </p:cNvSpPr>
              <p:nvPr/>
            </p:nvSpPr>
            <p:spPr bwMode="auto">
              <a:xfrm>
                <a:off x="1595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0" name="Oval 5182"/>
              <p:cNvSpPr>
                <a:spLocks noChangeArrowheads="1"/>
              </p:cNvSpPr>
              <p:nvPr/>
            </p:nvSpPr>
            <p:spPr bwMode="auto">
              <a:xfrm>
                <a:off x="14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1" name="Oval 5183"/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2" name="Oval 5184"/>
              <p:cNvSpPr>
                <a:spLocks noChangeArrowheads="1"/>
              </p:cNvSpPr>
              <p:nvPr/>
            </p:nvSpPr>
            <p:spPr bwMode="auto">
              <a:xfrm>
                <a:off x="118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3" name="Oval 5185"/>
              <p:cNvSpPr>
                <a:spLocks noChangeArrowheads="1"/>
              </p:cNvSpPr>
              <p:nvPr/>
            </p:nvSpPr>
            <p:spPr bwMode="auto">
              <a:xfrm>
                <a:off x="897" y="17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4" name="Oval 5186"/>
              <p:cNvSpPr>
                <a:spLocks noChangeArrowheads="1"/>
              </p:cNvSpPr>
              <p:nvPr/>
            </p:nvSpPr>
            <p:spPr bwMode="auto">
              <a:xfrm>
                <a:off x="1019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5" name="Oval 5187"/>
              <p:cNvSpPr>
                <a:spLocks noChangeArrowheads="1"/>
              </p:cNvSpPr>
              <p:nvPr/>
            </p:nvSpPr>
            <p:spPr bwMode="auto">
              <a:xfrm>
                <a:off x="109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6" name="Oval 5188"/>
              <p:cNvSpPr>
                <a:spLocks noChangeArrowheads="1"/>
              </p:cNvSpPr>
              <p:nvPr/>
            </p:nvSpPr>
            <p:spPr bwMode="auto">
              <a:xfrm>
                <a:off x="1243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7" name="Oval 5189"/>
              <p:cNvSpPr>
                <a:spLocks noChangeArrowheads="1"/>
              </p:cNvSpPr>
              <p:nvPr/>
            </p:nvSpPr>
            <p:spPr bwMode="auto">
              <a:xfrm>
                <a:off x="1204" y="27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8" name="Oval 5190"/>
              <p:cNvSpPr>
                <a:spLocks noChangeArrowheads="1"/>
              </p:cNvSpPr>
              <p:nvPr/>
            </p:nvSpPr>
            <p:spPr bwMode="auto">
              <a:xfrm>
                <a:off x="95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79" name="Oval 5191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0" name="Oval 5192"/>
              <p:cNvSpPr>
                <a:spLocks noChangeArrowheads="1"/>
              </p:cNvSpPr>
              <p:nvPr/>
            </p:nvSpPr>
            <p:spPr bwMode="auto">
              <a:xfrm>
                <a:off x="1121" y="22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1" name="Oval 5193"/>
              <p:cNvSpPr>
                <a:spLocks noChangeArrowheads="1"/>
              </p:cNvSpPr>
              <p:nvPr/>
            </p:nvSpPr>
            <p:spPr bwMode="auto">
              <a:xfrm>
                <a:off x="1679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2" name="Oval 5194"/>
              <p:cNvSpPr>
                <a:spLocks noChangeArrowheads="1"/>
              </p:cNvSpPr>
              <p:nvPr/>
            </p:nvSpPr>
            <p:spPr bwMode="auto">
              <a:xfrm>
                <a:off x="995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3" name="Oval 5195"/>
              <p:cNvSpPr>
                <a:spLocks noChangeArrowheads="1"/>
              </p:cNvSpPr>
              <p:nvPr/>
            </p:nvSpPr>
            <p:spPr bwMode="auto">
              <a:xfrm>
                <a:off x="105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4" name="Oval 5196"/>
              <p:cNvSpPr>
                <a:spLocks noChangeArrowheads="1"/>
              </p:cNvSpPr>
              <p:nvPr/>
            </p:nvSpPr>
            <p:spPr bwMode="auto">
              <a:xfrm>
                <a:off x="170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5" name="Oval 5197"/>
              <p:cNvSpPr>
                <a:spLocks noChangeArrowheads="1"/>
              </p:cNvSpPr>
              <p:nvPr/>
            </p:nvSpPr>
            <p:spPr bwMode="auto">
              <a:xfrm>
                <a:off x="133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6" name="Oval 5198"/>
              <p:cNvSpPr>
                <a:spLocks noChangeArrowheads="1"/>
              </p:cNvSpPr>
              <p:nvPr/>
            </p:nvSpPr>
            <p:spPr bwMode="auto">
              <a:xfrm>
                <a:off x="1096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7" name="Oval 5199"/>
              <p:cNvSpPr>
                <a:spLocks noChangeArrowheads="1"/>
              </p:cNvSpPr>
              <p:nvPr/>
            </p:nvSpPr>
            <p:spPr bwMode="auto">
              <a:xfrm>
                <a:off x="1040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8" name="Oval 5200"/>
              <p:cNvSpPr>
                <a:spLocks noChangeArrowheads="1"/>
              </p:cNvSpPr>
              <p:nvPr/>
            </p:nvSpPr>
            <p:spPr bwMode="auto">
              <a:xfrm>
                <a:off x="86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89" name="Oval 5201"/>
              <p:cNvSpPr>
                <a:spLocks noChangeArrowheads="1"/>
              </p:cNvSpPr>
              <p:nvPr/>
            </p:nvSpPr>
            <p:spPr bwMode="auto">
              <a:xfrm>
                <a:off x="771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0" name="Oval 5202"/>
              <p:cNvSpPr>
                <a:spLocks noChangeArrowheads="1"/>
              </p:cNvSpPr>
              <p:nvPr/>
            </p:nvSpPr>
            <p:spPr bwMode="auto">
              <a:xfrm>
                <a:off x="1257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1" name="Oval 5203"/>
              <p:cNvSpPr>
                <a:spLocks noChangeArrowheads="1"/>
              </p:cNvSpPr>
              <p:nvPr/>
            </p:nvSpPr>
            <p:spPr bwMode="auto">
              <a:xfrm>
                <a:off x="911" y="16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2" name="Oval 5204"/>
              <p:cNvSpPr>
                <a:spLocks noChangeArrowheads="1"/>
              </p:cNvSpPr>
              <p:nvPr/>
            </p:nvSpPr>
            <p:spPr bwMode="auto">
              <a:xfrm>
                <a:off x="108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3" name="Oval 5205"/>
              <p:cNvSpPr>
                <a:spLocks noChangeArrowheads="1"/>
              </p:cNvSpPr>
              <p:nvPr/>
            </p:nvSpPr>
            <p:spPr bwMode="auto">
              <a:xfrm>
                <a:off x="1176" y="23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4" name="Oval 5206"/>
              <p:cNvSpPr>
                <a:spLocks noChangeArrowheads="1"/>
              </p:cNvSpPr>
              <p:nvPr/>
            </p:nvSpPr>
            <p:spPr bwMode="auto">
              <a:xfrm>
                <a:off x="943" y="196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5" name="Oval 5207"/>
              <p:cNvSpPr>
                <a:spLocks noChangeArrowheads="1"/>
              </p:cNvSpPr>
              <p:nvPr/>
            </p:nvSpPr>
            <p:spPr bwMode="auto">
              <a:xfrm>
                <a:off x="929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6" name="Oval 5208"/>
              <p:cNvSpPr>
                <a:spLocks noChangeArrowheads="1"/>
              </p:cNvSpPr>
              <p:nvPr/>
            </p:nvSpPr>
            <p:spPr bwMode="auto">
              <a:xfrm>
                <a:off x="1194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7" name="Oval 5209"/>
              <p:cNvSpPr>
                <a:spLocks noChangeArrowheads="1"/>
              </p:cNvSpPr>
              <p:nvPr/>
            </p:nvSpPr>
            <p:spPr bwMode="auto">
              <a:xfrm>
                <a:off x="890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8" name="Oval 5210"/>
              <p:cNvSpPr>
                <a:spLocks noChangeArrowheads="1"/>
              </p:cNvSpPr>
              <p:nvPr/>
            </p:nvSpPr>
            <p:spPr bwMode="auto">
              <a:xfrm>
                <a:off x="894" y="15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99" name="Oval 5211"/>
              <p:cNvSpPr>
                <a:spLocks noChangeArrowheads="1"/>
              </p:cNvSpPr>
              <p:nvPr/>
            </p:nvSpPr>
            <p:spPr bwMode="auto">
              <a:xfrm>
                <a:off x="112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0" name="Oval 5212"/>
              <p:cNvSpPr>
                <a:spLocks noChangeArrowheads="1"/>
              </p:cNvSpPr>
              <p:nvPr/>
            </p:nvSpPr>
            <p:spPr bwMode="auto">
              <a:xfrm>
                <a:off x="817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1" name="Oval 5213"/>
              <p:cNvSpPr>
                <a:spLocks noChangeArrowheads="1"/>
              </p:cNvSpPr>
              <p:nvPr/>
            </p:nvSpPr>
            <p:spPr bwMode="auto">
              <a:xfrm>
                <a:off x="1040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2" name="Oval 5214"/>
              <p:cNvSpPr>
                <a:spLocks noChangeArrowheads="1"/>
              </p:cNvSpPr>
              <p:nvPr/>
            </p:nvSpPr>
            <p:spPr bwMode="auto">
              <a:xfrm>
                <a:off x="1927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3" name="Oval 5215"/>
              <p:cNvSpPr>
                <a:spLocks noChangeArrowheads="1"/>
              </p:cNvSpPr>
              <p:nvPr/>
            </p:nvSpPr>
            <p:spPr bwMode="auto">
              <a:xfrm>
                <a:off x="139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4" name="Oval 5216"/>
              <p:cNvSpPr>
                <a:spLocks noChangeArrowheads="1"/>
              </p:cNvSpPr>
              <p:nvPr/>
            </p:nvSpPr>
            <p:spPr bwMode="auto">
              <a:xfrm>
                <a:off x="90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5" name="Oval 5217"/>
              <p:cNvSpPr>
                <a:spLocks noChangeArrowheads="1"/>
              </p:cNvSpPr>
              <p:nvPr/>
            </p:nvSpPr>
            <p:spPr bwMode="auto">
              <a:xfrm>
                <a:off x="180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6" name="Oval 5218"/>
              <p:cNvSpPr>
                <a:spLocks noChangeArrowheads="1"/>
              </p:cNvSpPr>
              <p:nvPr/>
            </p:nvSpPr>
            <p:spPr bwMode="auto">
              <a:xfrm>
                <a:off x="88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7" name="Oval 5219"/>
              <p:cNvSpPr>
                <a:spLocks noChangeArrowheads="1"/>
              </p:cNvSpPr>
              <p:nvPr/>
            </p:nvSpPr>
            <p:spPr bwMode="auto">
              <a:xfrm>
                <a:off x="98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8" name="Oval 5220"/>
              <p:cNvSpPr>
                <a:spLocks noChangeArrowheads="1"/>
              </p:cNvSpPr>
              <p:nvPr/>
            </p:nvSpPr>
            <p:spPr bwMode="auto">
              <a:xfrm>
                <a:off x="229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09" name="Oval 5221"/>
              <p:cNvSpPr>
                <a:spLocks noChangeArrowheads="1"/>
              </p:cNvSpPr>
              <p:nvPr/>
            </p:nvSpPr>
            <p:spPr bwMode="auto">
              <a:xfrm>
                <a:off x="1567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0" name="Oval 5222"/>
              <p:cNvSpPr>
                <a:spLocks noChangeArrowheads="1"/>
              </p:cNvSpPr>
              <p:nvPr/>
            </p:nvSpPr>
            <p:spPr bwMode="auto">
              <a:xfrm>
                <a:off x="11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1" name="Oval 5223"/>
              <p:cNvSpPr>
                <a:spLocks noChangeArrowheads="1"/>
              </p:cNvSpPr>
              <p:nvPr/>
            </p:nvSpPr>
            <p:spPr bwMode="auto">
              <a:xfrm>
                <a:off x="1375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2" name="Oval 5224"/>
              <p:cNvSpPr>
                <a:spLocks noChangeArrowheads="1"/>
              </p:cNvSpPr>
              <p:nvPr/>
            </p:nvSpPr>
            <p:spPr bwMode="auto">
              <a:xfrm>
                <a:off x="1669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3" name="Oval 5225"/>
              <p:cNvSpPr>
                <a:spLocks noChangeArrowheads="1"/>
              </p:cNvSpPr>
              <p:nvPr/>
            </p:nvSpPr>
            <p:spPr bwMode="auto">
              <a:xfrm>
                <a:off x="970" y="1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4" name="Oval 5226"/>
              <p:cNvSpPr>
                <a:spLocks noChangeArrowheads="1"/>
              </p:cNvSpPr>
              <p:nvPr/>
            </p:nvSpPr>
            <p:spPr bwMode="auto">
              <a:xfrm>
                <a:off x="169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5" name="Oval 5227"/>
              <p:cNvSpPr>
                <a:spLocks noChangeArrowheads="1"/>
              </p:cNvSpPr>
              <p:nvPr/>
            </p:nvSpPr>
            <p:spPr bwMode="auto">
              <a:xfrm>
                <a:off x="95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6" name="Oval 5228"/>
              <p:cNvSpPr>
                <a:spLocks noChangeArrowheads="1"/>
              </p:cNvSpPr>
              <p:nvPr/>
            </p:nvSpPr>
            <p:spPr bwMode="auto">
              <a:xfrm>
                <a:off x="121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7" name="Oval 5229"/>
              <p:cNvSpPr>
                <a:spLocks noChangeArrowheads="1"/>
              </p:cNvSpPr>
              <p:nvPr/>
            </p:nvSpPr>
            <p:spPr bwMode="auto">
              <a:xfrm>
                <a:off x="908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8" name="Oval 5230"/>
              <p:cNvSpPr>
                <a:spLocks noChangeArrowheads="1"/>
              </p:cNvSpPr>
              <p:nvPr/>
            </p:nvSpPr>
            <p:spPr bwMode="auto">
              <a:xfrm>
                <a:off x="1927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19" name="Oval 5231"/>
              <p:cNvSpPr>
                <a:spLocks noChangeArrowheads="1"/>
              </p:cNvSpPr>
              <p:nvPr/>
            </p:nvSpPr>
            <p:spPr bwMode="auto">
              <a:xfrm>
                <a:off x="831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0" name="Oval 5232"/>
              <p:cNvSpPr>
                <a:spLocks noChangeArrowheads="1"/>
              </p:cNvSpPr>
              <p:nvPr/>
            </p:nvSpPr>
            <p:spPr bwMode="auto">
              <a:xfrm>
                <a:off x="14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1" name="Oval 5233"/>
              <p:cNvSpPr>
                <a:spLocks noChangeArrowheads="1"/>
              </p:cNvSpPr>
              <p:nvPr/>
            </p:nvSpPr>
            <p:spPr bwMode="auto">
              <a:xfrm>
                <a:off x="852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2" name="Oval 5234"/>
              <p:cNvSpPr>
                <a:spLocks noChangeArrowheads="1"/>
              </p:cNvSpPr>
              <p:nvPr/>
            </p:nvSpPr>
            <p:spPr bwMode="auto">
              <a:xfrm>
                <a:off x="145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3" name="Oval 5235"/>
              <p:cNvSpPr>
                <a:spLocks noChangeArrowheads="1"/>
              </p:cNvSpPr>
              <p:nvPr/>
            </p:nvSpPr>
            <p:spPr bwMode="auto">
              <a:xfrm>
                <a:off x="177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4" name="Oval 5236"/>
              <p:cNvSpPr>
                <a:spLocks noChangeArrowheads="1"/>
              </p:cNvSpPr>
              <p:nvPr/>
            </p:nvSpPr>
            <p:spPr bwMode="auto">
              <a:xfrm>
                <a:off x="132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5" name="Oval 5237"/>
              <p:cNvSpPr>
                <a:spLocks noChangeArrowheads="1"/>
              </p:cNvSpPr>
              <p:nvPr/>
            </p:nvSpPr>
            <p:spPr bwMode="auto">
              <a:xfrm>
                <a:off x="1260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6" name="Oval 5238"/>
              <p:cNvSpPr>
                <a:spLocks noChangeArrowheads="1"/>
              </p:cNvSpPr>
              <p:nvPr/>
            </p:nvSpPr>
            <p:spPr bwMode="auto">
              <a:xfrm>
                <a:off x="1169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7" name="Oval 5239"/>
              <p:cNvSpPr>
                <a:spLocks noChangeArrowheads="1"/>
              </p:cNvSpPr>
              <p:nvPr/>
            </p:nvSpPr>
            <p:spPr bwMode="auto">
              <a:xfrm>
                <a:off x="963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8" name="Oval 5240"/>
              <p:cNvSpPr>
                <a:spLocks noChangeArrowheads="1"/>
              </p:cNvSpPr>
              <p:nvPr/>
            </p:nvSpPr>
            <p:spPr bwMode="auto">
              <a:xfrm>
                <a:off x="936" y="21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29" name="Oval 5241"/>
              <p:cNvSpPr>
                <a:spLocks noChangeArrowheads="1"/>
              </p:cNvSpPr>
              <p:nvPr/>
            </p:nvSpPr>
            <p:spPr bwMode="auto">
              <a:xfrm>
                <a:off x="1320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0" name="Oval 5242"/>
              <p:cNvSpPr>
                <a:spLocks noChangeArrowheads="1"/>
              </p:cNvSpPr>
              <p:nvPr/>
            </p:nvSpPr>
            <p:spPr bwMode="auto">
              <a:xfrm>
                <a:off x="118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1" name="Oval 5243"/>
              <p:cNvSpPr>
                <a:spLocks noChangeArrowheads="1"/>
              </p:cNvSpPr>
              <p:nvPr/>
            </p:nvSpPr>
            <p:spPr bwMode="auto">
              <a:xfrm>
                <a:off x="184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2" name="Oval 5244"/>
              <p:cNvSpPr>
                <a:spLocks noChangeArrowheads="1"/>
              </p:cNvSpPr>
              <p:nvPr/>
            </p:nvSpPr>
            <p:spPr bwMode="auto">
              <a:xfrm>
                <a:off x="135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3" name="Oval 5245"/>
              <p:cNvSpPr>
                <a:spLocks noChangeArrowheads="1"/>
              </p:cNvSpPr>
              <p:nvPr/>
            </p:nvSpPr>
            <p:spPr bwMode="auto">
              <a:xfrm>
                <a:off x="160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4" name="Oval 5246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5" name="Oval 5247"/>
              <p:cNvSpPr>
                <a:spLocks noChangeArrowheads="1"/>
              </p:cNvSpPr>
              <p:nvPr/>
            </p:nvSpPr>
            <p:spPr bwMode="auto">
              <a:xfrm>
                <a:off x="148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6" name="Oval 5248"/>
              <p:cNvSpPr>
                <a:spLocks noChangeArrowheads="1"/>
              </p:cNvSpPr>
              <p:nvPr/>
            </p:nvSpPr>
            <p:spPr bwMode="auto">
              <a:xfrm>
                <a:off x="126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7" name="Oval 5249"/>
              <p:cNvSpPr>
                <a:spLocks noChangeArrowheads="1"/>
              </p:cNvSpPr>
              <p:nvPr/>
            </p:nvSpPr>
            <p:spPr bwMode="auto">
              <a:xfrm>
                <a:off x="1047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8" name="Oval 5250"/>
              <p:cNvSpPr>
                <a:spLocks noChangeArrowheads="1"/>
              </p:cNvSpPr>
              <p:nvPr/>
            </p:nvSpPr>
            <p:spPr bwMode="auto">
              <a:xfrm>
                <a:off x="16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39" name="Oval 5251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0" name="Oval 5252"/>
              <p:cNvSpPr>
                <a:spLocks noChangeArrowheads="1"/>
              </p:cNvSpPr>
              <p:nvPr/>
            </p:nvSpPr>
            <p:spPr bwMode="auto">
              <a:xfrm>
                <a:off x="1149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1" name="Oval 5253"/>
              <p:cNvSpPr>
                <a:spLocks noChangeArrowheads="1"/>
              </p:cNvSpPr>
              <p:nvPr/>
            </p:nvSpPr>
            <p:spPr bwMode="auto">
              <a:xfrm>
                <a:off x="1061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2" name="Oval 5254"/>
              <p:cNvSpPr>
                <a:spLocks noChangeArrowheads="1"/>
              </p:cNvSpPr>
              <p:nvPr/>
            </p:nvSpPr>
            <p:spPr bwMode="auto">
              <a:xfrm>
                <a:off x="114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3" name="Oval 5255"/>
              <p:cNvSpPr>
                <a:spLocks noChangeArrowheads="1"/>
              </p:cNvSpPr>
              <p:nvPr/>
            </p:nvSpPr>
            <p:spPr bwMode="auto">
              <a:xfrm>
                <a:off x="1651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4" name="Oval 5256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5" name="Oval 5257"/>
              <p:cNvSpPr>
                <a:spLocks noChangeArrowheads="1"/>
              </p:cNvSpPr>
              <p:nvPr/>
            </p:nvSpPr>
            <p:spPr bwMode="auto">
              <a:xfrm>
                <a:off x="144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6" name="Oval 5258"/>
              <p:cNvSpPr>
                <a:spLocks noChangeArrowheads="1"/>
              </p:cNvSpPr>
              <p:nvPr/>
            </p:nvSpPr>
            <p:spPr bwMode="auto">
              <a:xfrm>
                <a:off x="876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7" name="Oval 5259"/>
              <p:cNvSpPr>
                <a:spLocks noChangeArrowheads="1"/>
              </p:cNvSpPr>
              <p:nvPr/>
            </p:nvSpPr>
            <p:spPr bwMode="auto">
              <a:xfrm>
                <a:off x="1169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8" name="Oval 5260"/>
              <p:cNvSpPr>
                <a:spLocks noChangeArrowheads="1"/>
              </p:cNvSpPr>
              <p:nvPr/>
            </p:nvSpPr>
            <p:spPr bwMode="auto">
              <a:xfrm>
                <a:off x="1142" y="277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49" name="Oval 5261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0" name="Oval 5262"/>
              <p:cNvSpPr>
                <a:spLocks noChangeArrowheads="1"/>
              </p:cNvSpPr>
              <p:nvPr/>
            </p:nvSpPr>
            <p:spPr bwMode="auto">
              <a:xfrm>
                <a:off x="1658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1" name="Oval 5263"/>
              <p:cNvSpPr>
                <a:spLocks noChangeArrowheads="1"/>
              </p:cNvSpPr>
              <p:nvPr/>
            </p:nvSpPr>
            <p:spPr bwMode="auto">
              <a:xfrm>
                <a:off x="911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2" name="Oval 5264"/>
              <p:cNvSpPr>
                <a:spLocks noChangeArrowheads="1"/>
              </p:cNvSpPr>
              <p:nvPr/>
            </p:nvSpPr>
            <p:spPr bwMode="auto">
              <a:xfrm>
                <a:off x="96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3" name="Oval 5265"/>
              <p:cNvSpPr>
                <a:spLocks noChangeArrowheads="1"/>
              </p:cNvSpPr>
              <p:nvPr/>
            </p:nvSpPr>
            <p:spPr bwMode="auto">
              <a:xfrm>
                <a:off x="1194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4" name="Oval 5266"/>
              <p:cNvSpPr>
                <a:spLocks noChangeArrowheads="1"/>
              </p:cNvSpPr>
              <p:nvPr/>
            </p:nvSpPr>
            <p:spPr bwMode="auto">
              <a:xfrm>
                <a:off x="841" y="19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5" name="Oval 5267"/>
              <p:cNvSpPr>
                <a:spLocks noChangeArrowheads="1"/>
              </p:cNvSpPr>
              <p:nvPr/>
            </p:nvSpPr>
            <p:spPr bwMode="auto">
              <a:xfrm>
                <a:off x="84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6" name="Oval 5268"/>
              <p:cNvSpPr>
                <a:spLocks noChangeArrowheads="1"/>
              </p:cNvSpPr>
              <p:nvPr/>
            </p:nvSpPr>
            <p:spPr bwMode="auto">
              <a:xfrm>
                <a:off x="1229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7" name="Oval 5269"/>
              <p:cNvSpPr>
                <a:spLocks noChangeArrowheads="1"/>
              </p:cNvSpPr>
              <p:nvPr/>
            </p:nvSpPr>
            <p:spPr bwMode="auto">
              <a:xfrm>
                <a:off x="1002" y="21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8" name="Oval 5270"/>
              <p:cNvSpPr>
                <a:spLocks noChangeArrowheads="1"/>
              </p:cNvSpPr>
              <p:nvPr/>
            </p:nvSpPr>
            <p:spPr bwMode="auto">
              <a:xfrm>
                <a:off x="806" y="21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59" name="Oval 5271"/>
              <p:cNvSpPr>
                <a:spLocks noChangeArrowheads="1"/>
              </p:cNvSpPr>
              <p:nvPr/>
            </p:nvSpPr>
            <p:spPr bwMode="auto">
              <a:xfrm>
                <a:off x="998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0" name="Oval 5272"/>
              <p:cNvSpPr>
                <a:spLocks noChangeArrowheads="1"/>
              </p:cNvSpPr>
              <p:nvPr/>
            </p:nvSpPr>
            <p:spPr bwMode="auto">
              <a:xfrm>
                <a:off x="1257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1" name="Oval 5273"/>
              <p:cNvSpPr>
                <a:spLocks noChangeArrowheads="1"/>
              </p:cNvSpPr>
              <p:nvPr/>
            </p:nvSpPr>
            <p:spPr bwMode="auto">
              <a:xfrm>
                <a:off x="806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2" name="Oval 5274"/>
              <p:cNvSpPr>
                <a:spLocks noChangeArrowheads="1"/>
              </p:cNvSpPr>
              <p:nvPr/>
            </p:nvSpPr>
            <p:spPr bwMode="auto">
              <a:xfrm>
                <a:off x="1012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3" name="Oval 5275"/>
              <p:cNvSpPr>
                <a:spLocks noChangeArrowheads="1"/>
              </p:cNvSpPr>
              <p:nvPr/>
            </p:nvSpPr>
            <p:spPr bwMode="auto">
              <a:xfrm>
                <a:off x="1019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4" name="Oval 5276"/>
              <p:cNvSpPr>
                <a:spLocks noChangeArrowheads="1"/>
              </p:cNvSpPr>
              <p:nvPr/>
            </p:nvSpPr>
            <p:spPr bwMode="auto">
              <a:xfrm>
                <a:off x="1180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5" name="Oval 5277"/>
              <p:cNvSpPr>
                <a:spLocks noChangeArrowheads="1"/>
              </p:cNvSpPr>
              <p:nvPr/>
            </p:nvSpPr>
            <p:spPr bwMode="auto">
              <a:xfrm>
                <a:off x="1114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6" name="Oval 5278"/>
              <p:cNvSpPr>
                <a:spLocks noChangeArrowheads="1"/>
              </p:cNvSpPr>
              <p:nvPr/>
            </p:nvSpPr>
            <p:spPr bwMode="auto">
              <a:xfrm>
                <a:off x="1124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7" name="Oval 5279"/>
              <p:cNvSpPr>
                <a:spLocks noChangeArrowheads="1"/>
              </p:cNvSpPr>
              <p:nvPr/>
            </p:nvSpPr>
            <p:spPr bwMode="auto">
              <a:xfrm>
                <a:off x="771" y="17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8" name="Oval 5280"/>
              <p:cNvSpPr>
                <a:spLocks noChangeArrowheads="1"/>
              </p:cNvSpPr>
              <p:nvPr/>
            </p:nvSpPr>
            <p:spPr bwMode="auto">
              <a:xfrm>
                <a:off x="939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69" name="Oval 5281"/>
              <p:cNvSpPr>
                <a:spLocks noChangeArrowheads="1"/>
              </p:cNvSpPr>
              <p:nvPr/>
            </p:nvSpPr>
            <p:spPr bwMode="auto">
              <a:xfrm>
                <a:off x="782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0" name="Oval 5282"/>
              <p:cNvSpPr>
                <a:spLocks noChangeArrowheads="1"/>
              </p:cNvSpPr>
              <p:nvPr/>
            </p:nvSpPr>
            <p:spPr bwMode="auto">
              <a:xfrm>
                <a:off x="1246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1" name="Oval 5283"/>
              <p:cNvSpPr>
                <a:spLocks noChangeArrowheads="1"/>
              </p:cNvSpPr>
              <p:nvPr/>
            </p:nvSpPr>
            <p:spPr bwMode="auto">
              <a:xfrm>
                <a:off x="166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2" name="Oval 5284"/>
              <p:cNvSpPr>
                <a:spLocks noChangeArrowheads="1"/>
              </p:cNvSpPr>
              <p:nvPr/>
            </p:nvSpPr>
            <p:spPr bwMode="auto">
              <a:xfrm>
                <a:off x="3226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3" name="Oval 5285"/>
              <p:cNvSpPr>
                <a:spLocks noChangeArrowheads="1"/>
              </p:cNvSpPr>
              <p:nvPr/>
            </p:nvSpPr>
            <p:spPr bwMode="auto">
              <a:xfrm>
                <a:off x="195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4" name="Oval 5286"/>
              <p:cNvSpPr>
                <a:spLocks noChangeArrowheads="1"/>
              </p:cNvSpPr>
              <p:nvPr/>
            </p:nvSpPr>
            <p:spPr bwMode="auto">
              <a:xfrm>
                <a:off x="3124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5" name="Oval 5287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6" name="Oval 5288"/>
              <p:cNvSpPr>
                <a:spLocks noChangeArrowheads="1"/>
              </p:cNvSpPr>
              <p:nvPr/>
            </p:nvSpPr>
            <p:spPr bwMode="auto">
              <a:xfrm>
                <a:off x="289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7" name="Oval 5289"/>
              <p:cNvSpPr>
                <a:spLocks noChangeArrowheads="1"/>
              </p:cNvSpPr>
              <p:nvPr/>
            </p:nvSpPr>
            <p:spPr bwMode="auto">
              <a:xfrm>
                <a:off x="315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8" name="Oval 5290"/>
              <p:cNvSpPr>
                <a:spLocks noChangeArrowheads="1"/>
              </p:cNvSpPr>
              <p:nvPr/>
            </p:nvSpPr>
            <p:spPr bwMode="auto">
              <a:xfrm>
                <a:off x="258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79" name="Oval 5291"/>
              <p:cNvSpPr>
                <a:spLocks noChangeArrowheads="1"/>
              </p:cNvSpPr>
              <p:nvPr/>
            </p:nvSpPr>
            <p:spPr bwMode="auto">
              <a:xfrm>
                <a:off x="312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0" name="Oval 5292"/>
              <p:cNvSpPr>
                <a:spLocks noChangeArrowheads="1"/>
              </p:cNvSpPr>
              <p:nvPr/>
            </p:nvSpPr>
            <p:spPr bwMode="auto">
              <a:xfrm>
                <a:off x="2643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1" name="Oval 5293"/>
              <p:cNvSpPr>
                <a:spLocks noChangeArrowheads="1"/>
              </p:cNvSpPr>
              <p:nvPr/>
            </p:nvSpPr>
            <p:spPr bwMode="auto">
              <a:xfrm>
                <a:off x="299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2" name="Oval 5294"/>
              <p:cNvSpPr>
                <a:spLocks noChangeArrowheads="1"/>
              </p:cNvSpPr>
              <p:nvPr/>
            </p:nvSpPr>
            <p:spPr bwMode="auto">
              <a:xfrm>
                <a:off x="1110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3" name="Oval 5295"/>
              <p:cNvSpPr>
                <a:spLocks noChangeArrowheads="1"/>
              </p:cNvSpPr>
              <p:nvPr/>
            </p:nvSpPr>
            <p:spPr bwMode="auto">
              <a:xfrm>
                <a:off x="1138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4" name="Oval 5296"/>
              <p:cNvSpPr>
                <a:spLocks noChangeArrowheads="1"/>
              </p:cNvSpPr>
              <p:nvPr/>
            </p:nvSpPr>
            <p:spPr bwMode="auto">
              <a:xfrm>
                <a:off x="386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5" name="Oval 5297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6" name="Oval 5298"/>
              <p:cNvSpPr>
                <a:spLocks noChangeArrowheads="1"/>
              </p:cNvSpPr>
              <p:nvPr/>
            </p:nvSpPr>
            <p:spPr bwMode="auto">
              <a:xfrm>
                <a:off x="1878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7" name="Oval 5299"/>
              <p:cNvSpPr>
                <a:spLocks noChangeArrowheads="1"/>
              </p:cNvSpPr>
              <p:nvPr/>
            </p:nvSpPr>
            <p:spPr bwMode="auto">
              <a:xfrm>
                <a:off x="1341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8" name="Oval 5300"/>
              <p:cNvSpPr>
                <a:spLocks noChangeArrowheads="1"/>
              </p:cNvSpPr>
              <p:nvPr/>
            </p:nvSpPr>
            <p:spPr bwMode="auto">
              <a:xfrm>
                <a:off x="434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89" name="Oval 5301"/>
              <p:cNvSpPr>
                <a:spLocks noChangeArrowheads="1"/>
              </p:cNvSpPr>
              <p:nvPr/>
            </p:nvSpPr>
            <p:spPr bwMode="auto">
              <a:xfrm>
                <a:off x="192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0" name="Oval 5302"/>
              <p:cNvSpPr>
                <a:spLocks noChangeArrowheads="1"/>
              </p:cNvSpPr>
              <p:nvPr/>
            </p:nvSpPr>
            <p:spPr bwMode="auto">
              <a:xfrm>
                <a:off x="233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1" name="Oval 5303"/>
              <p:cNvSpPr>
                <a:spLocks noChangeArrowheads="1"/>
              </p:cNvSpPr>
              <p:nvPr/>
            </p:nvSpPr>
            <p:spPr bwMode="auto">
              <a:xfrm>
                <a:off x="2894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2" name="Oval 5304"/>
              <p:cNvSpPr>
                <a:spLocks noChangeArrowheads="1"/>
              </p:cNvSpPr>
              <p:nvPr/>
            </p:nvSpPr>
            <p:spPr bwMode="auto">
              <a:xfrm>
                <a:off x="352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3" name="Oval 5305"/>
              <p:cNvSpPr>
                <a:spLocks noChangeArrowheads="1"/>
              </p:cNvSpPr>
              <p:nvPr/>
            </p:nvSpPr>
            <p:spPr bwMode="auto">
              <a:xfrm>
                <a:off x="311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4" name="Oval 5306"/>
              <p:cNvSpPr>
                <a:spLocks noChangeArrowheads="1"/>
              </p:cNvSpPr>
              <p:nvPr/>
            </p:nvSpPr>
            <p:spPr bwMode="auto">
              <a:xfrm>
                <a:off x="1201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5" name="Oval 5307"/>
              <p:cNvSpPr>
                <a:spLocks noChangeArrowheads="1"/>
              </p:cNvSpPr>
              <p:nvPr/>
            </p:nvSpPr>
            <p:spPr bwMode="auto">
              <a:xfrm>
                <a:off x="1665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6" name="Oval 5308"/>
              <p:cNvSpPr>
                <a:spLocks noChangeArrowheads="1"/>
              </p:cNvSpPr>
              <p:nvPr/>
            </p:nvSpPr>
            <p:spPr bwMode="auto">
              <a:xfrm>
                <a:off x="1864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7" name="Oval 5309"/>
              <p:cNvSpPr>
                <a:spLocks noChangeArrowheads="1"/>
              </p:cNvSpPr>
              <p:nvPr/>
            </p:nvSpPr>
            <p:spPr bwMode="auto">
              <a:xfrm>
                <a:off x="116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8" name="Oval 5310"/>
              <p:cNvSpPr>
                <a:spLocks noChangeArrowheads="1"/>
              </p:cNvSpPr>
              <p:nvPr/>
            </p:nvSpPr>
            <p:spPr bwMode="auto">
              <a:xfrm>
                <a:off x="1323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99" name="Oval 5311"/>
              <p:cNvSpPr>
                <a:spLocks noChangeArrowheads="1"/>
              </p:cNvSpPr>
              <p:nvPr/>
            </p:nvSpPr>
            <p:spPr bwMode="auto">
              <a:xfrm>
                <a:off x="1047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7" name="Group 5513"/>
            <p:cNvGrpSpPr>
              <a:grpSpLocks/>
            </p:cNvGrpSpPr>
            <p:nvPr/>
          </p:nvGrpSpPr>
          <p:grpSpPr bwMode="auto">
            <a:xfrm>
              <a:off x="789" y="774"/>
              <a:ext cx="3208" cy="2804"/>
              <a:chOff x="789" y="774"/>
              <a:chExt cx="3208" cy="2804"/>
            </a:xfrm>
          </p:grpSpPr>
          <p:sp>
            <p:nvSpPr>
              <p:cNvPr id="5800" name="Oval 5313"/>
              <p:cNvSpPr>
                <a:spLocks noChangeArrowheads="1"/>
              </p:cNvSpPr>
              <p:nvPr/>
            </p:nvSpPr>
            <p:spPr bwMode="auto">
              <a:xfrm>
                <a:off x="180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1" name="Oval 5314"/>
              <p:cNvSpPr>
                <a:spLocks noChangeArrowheads="1"/>
              </p:cNvSpPr>
              <p:nvPr/>
            </p:nvSpPr>
            <p:spPr bwMode="auto">
              <a:xfrm>
                <a:off x="212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2" name="Oval 5315"/>
              <p:cNvSpPr>
                <a:spLocks noChangeArrowheads="1"/>
              </p:cNvSpPr>
              <p:nvPr/>
            </p:nvSpPr>
            <p:spPr bwMode="auto">
              <a:xfrm>
                <a:off x="1236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3" name="Oval 5316"/>
              <p:cNvSpPr>
                <a:spLocks noChangeArrowheads="1"/>
              </p:cNvSpPr>
              <p:nvPr/>
            </p:nvSpPr>
            <p:spPr bwMode="auto">
              <a:xfrm>
                <a:off x="152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4" name="Oval 5317"/>
              <p:cNvSpPr>
                <a:spLocks noChangeArrowheads="1"/>
              </p:cNvSpPr>
              <p:nvPr/>
            </p:nvSpPr>
            <p:spPr bwMode="auto">
              <a:xfrm>
                <a:off x="1176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5" name="Oval 5318"/>
              <p:cNvSpPr>
                <a:spLocks noChangeArrowheads="1"/>
              </p:cNvSpPr>
              <p:nvPr/>
            </p:nvSpPr>
            <p:spPr bwMode="auto">
              <a:xfrm>
                <a:off x="105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6" name="Oval 5319"/>
              <p:cNvSpPr>
                <a:spLocks noChangeArrowheads="1"/>
              </p:cNvSpPr>
              <p:nvPr/>
            </p:nvSpPr>
            <p:spPr bwMode="auto">
              <a:xfrm>
                <a:off x="2688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7" name="Oval 5320"/>
              <p:cNvSpPr>
                <a:spLocks noChangeArrowheads="1"/>
              </p:cNvSpPr>
              <p:nvPr/>
            </p:nvSpPr>
            <p:spPr bwMode="auto">
              <a:xfrm>
                <a:off x="136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8" name="Oval 5321"/>
              <p:cNvSpPr>
                <a:spLocks noChangeArrowheads="1"/>
              </p:cNvSpPr>
              <p:nvPr/>
            </p:nvSpPr>
            <p:spPr bwMode="auto">
              <a:xfrm>
                <a:off x="11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09" name="Oval 5322"/>
              <p:cNvSpPr>
                <a:spLocks noChangeArrowheads="1"/>
              </p:cNvSpPr>
              <p:nvPr/>
            </p:nvSpPr>
            <p:spPr bwMode="auto">
              <a:xfrm>
                <a:off x="2000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0" name="Oval 5323"/>
              <p:cNvSpPr>
                <a:spLocks noChangeArrowheads="1"/>
              </p:cNvSpPr>
              <p:nvPr/>
            </p:nvSpPr>
            <p:spPr bwMode="auto">
              <a:xfrm>
                <a:off x="9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1" name="Oval 5324"/>
              <p:cNvSpPr>
                <a:spLocks noChangeArrowheads="1"/>
              </p:cNvSpPr>
              <p:nvPr/>
            </p:nvSpPr>
            <p:spPr bwMode="auto">
              <a:xfrm>
                <a:off x="1044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2" name="Oval 5325"/>
              <p:cNvSpPr>
                <a:spLocks noChangeArrowheads="1"/>
              </p:cNvSpPr>
              <p:nvPr/>
            </p:nvSpPr>
            <p:spPr bwMode="auto">
              <a:xfrm>
                <a:off x="144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3" name="Oval 5326"/>
              <p:cNvSpPr>
                <a:spLocks noChangeArrowheads="1"/>
              </p:cNvSpPr>
              <p:nvPr/>
            </p:nvSpPr>
            <p:spPr bwMode="auto">
              <a:xfrm>
                <a:off x="2035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4" name="Oval 5327"/>
              <p:cNvSpPr>
                <a:spLocks noChangeArrowheads="1"/>
              </p:cNvSpPr>
              <p:nvPr/>
            </p:nvSpPr>
            <p:spPr bwMode="auto">
              <a:xfrm>
                <a:off x="1592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5" name="Oval 5328"/>
              <p:cNvSpPr>
                <a:spLocks noChangeArrowheads="1"/>
              </p:cNvSpPr>
              <p:nvPr/>
            </p:nvSpPr>
            <p:spPr bwMode="auto">
              <a:xfrm>
                <a:off x="1581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6" name="Oval 5329"/>
              <p:cNvSpPr>
                <a:spLocks noChangeArrowheads="1"/>
              </p:cNvSpPr>
              <p:nvPr/>
            </p:nvSpPr>
            <p:spPr bwMode="auto">
              <a:xfrm>
                <a:off x="1470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7" name="Oval 5330"/>
              <p:cNvSpPr>
                <a:spLocks noChangeArrowheads="1"/>
              </p:cNvSpPr>
              <p:nvPr/>
            </p:nvSpPr>
            <p:spPr bwMode="auto">
              <a:xfrm>
                <a:off x="175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8" name="Oval 5331"/>
              <p:cNvSpPr>
                <a:spLocks noChangeArrowheads="1"/>
              </p:cNvSpPr>
              <p:nvPr/>
            </p:nvSpPr>
            <p:spPr bwMode="auto">
              <a:xfrm>
                <a:off x="845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19" name="Oval 5332"/>
              <p:cNvSpPr>
                <a:spLocks noChangeArrowheads="1"/>
              </p:cNvSpPr>
              <p:nvPr/>
            </p:nvSpPr>
            <p:spPr bwMode="auto">
              <a:xfrm>
                <a:off x="108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0" name="Oval 5333"/>
              <p:cNvSpPr>
                <a:spLocks noChangeArrowheads="1"/>
              </p:cNvSpPr>
              <p:nvPr/>
            </p:nvSpPr>
            <p:spPr bwMode="auto">
              <a:xfrm>
                <a:off x="1777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1" name="Oval 5334"/>
              <p:cNvSpPr>
                <a:spLocks noChangeArrowheads="1"/>
              </p:cNvSpPr>
              <p:nvPr/>
            </p:nvSpPr>
            <p:spPr bwMode="auto">
              <a:xfrm>
                <a:off x="977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2" name="Oval 5335"/>
              <p:cNvSpPr>
                <a:spLocks noChangeArrowheads="1"/>
              </p:cNvSpPr>
              <p:nvPr/>
            </p:nvSpPr>
            <p:spPr bwMode="auto">
              <a:xfrm>
                <a:off x="2095" y="300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3" name="Oval 5336"/>
              <p:cNvSpPr>
                <a:spLocks noChangeArrowheads="1"/>
              </p:cNvSpPr>
              <p:nvPr/>
            </p:nvSpPr>
            <p:spPr bwMode="auto">
              <a:xfrm>
                <a:off x="121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4" name="Oval 5337"/>
              <p:cNvSpPr>
                <a:spLocks noChangeArrowheads="1"/>
              </p:cNvSpPr>
              <p:nvPr/>
            </p:nvSpPr>
            <p:spPr bwMode="auto">
              <a:xfrm>
                <a:off x="1515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5" name="Oval 5338"/>
              <p:cNvSpPr>
                <a:spLocks noChangeArrowheads="1"/>
              </p:cNvSpPr>
              <p:nvPr/>
            </p:nvSpPr>
            <p:spPr bwMode="auto">
              <a:xfrm>
                <a:off x="1093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6" name="Oval 5339"/>
              <p:cNvSpPr>
                <a:spLocks noChangeArrowheads="1"/>
              </p:cNvSpPr>
              <p:nvPr/>
            </p:nvSpPr>
            <p:spPr bwMode="auto">
              <a:xfrm>
                <a:off x="897" y="7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7" name="Oval 5340"/>
              <p:cNvSpPr>
                <a:spLocks noChangeArrowheads="1"/>
              </p:cNvSpPr>
              <p:nvPr/>
            </p:nvSpPr>
            <p:spPr bwMode="auto">
              <a:xfrm>
                <a:off x="890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8" name="Oval 5341"/>
              <p:cNvSpPr>
                <a:spLocks noChangeArrowheads="1"/>
              </p:cNvSpPr>
              <p:nvPr/>
            </p:nvSpPr>
            <p:spPr bwMode="auto">
              <a:xfrm>
                <a:off x="130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29" name="Oval 5342"/>
              <p:cNvSpPr>
                <a:spLocks noChangeArrowheads="1"/>
              </p:cNvSpPr>
              <p:nvPr/>
            </p:nvSpPr>
            <p:spPr bwMode="auto">
              <a:xfrm>
                <a:off x="183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0" name="Oval 5343"/>
              <p:cNvSpPr>
                <a:spLocks noChangeArrowheads="1"/>
              </p:cNvSpPr>
              <p:nvPr/>
            </p:nvSpPr>
            <p:spPr bwMode="auto">
              <a:xfrm>
                <a:off x="789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1" name="Oval 5344"/>
              <p:cNvSpPr>
                <a:spLocks noChangeArrowheads="1"/>
              </p:cNvSpPr>
              <p:nvPr/>
            </p:nvSpPr>
            <p:spPr bwMode="auto">
              <a:xfrm>
                <a:off x="101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2" name="Oval 5345"/>
              <p:cNvSpPr>
                <a:spLocks noChangeArrowheads="1"/>
              </p:cNvSpPr>
              <p:nvPr/>
            </p:nvSpPr>
            <p:spPr bwMode="auto">
              <a:xfrm>
                <a:off x="901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3" name="Oval 5346"/>
              <p:cNvSpPr>
                <a:spLocks noChangeArrowheads="1"/>
              </p:cNvSpPr>
              <p:nvPr/>
            </p:nvSpPr>
            <p:spPr bwMode="auto">
              <a:xfrm>
                <a:off x="9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4" name="Oval 5347"/>
              <p:cNvSpPr>
                <a:spLocks noChangeArrowheads="1"/>
              </p:cNvSpPr>
              <p:nvPr/>
            </p:nvSpPr>
            <p:spPr bwMode="auto">
              <a:xfrm>
                <a:off x="100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5" name="Oval 5348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6" name="Oval 5349"/>
              <p:cNvSpPr>
                <a:spLocks noChangeArrowheads="1"/>
              </p:cNvSpPr>
              <p:nvPr/>
            </p:nvSpPr>
            <p:spPr bwMode="auto">
              <a:xfrm>
                <a:off x="191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7" name="Oval 5350"/>
              <p:cNvSpPr>
                <a:spLocks noChangeArrowheads="1"/>
              </p:cNvSpPr>
              <p:nvPr/>
            </p:nvSpPr>
            <p:spPr bwMode="auto">
              <a:xfrm>
                <a:off x="1986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8" name="Oval 5351"/>
              <p:cNvSpPr>
                <a:spLocks noChangeArrowheads="1"/>
              </p:cNvSpPr>
              <p:nvPr/>
            </p:nvSpPr>
            <p:spPr bwMode="auto">
              <a:xfrm>
                <a:off x="1553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39" name="Oval 5352"/>
              <p:cNvSpPr>
                <a:spLocks noChangeArrowheads="1"/>
              </p:cNvSpPr>
              <p:nvPr/>
            </p:nvSpPr>
            <p:spPr bwMode="auto">
              <a:xfrm>
                <a:off x="156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0" name="Oval 5353"/>
              <p:cNvSpPr>
                <a:spLocks noChangeArrowheads="1"/>
              </p:cNvSpPr>
              <p:nvPr/>
            </p:nvSpPr>
            <p:spPr bwMode="auto">
              <a:xfrm>
                <a:off x="1180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1" name="Oval 5354"/>
              <p:cNvSpPr>
                <a:spLocks noChangeArrowheads="1"/>
              </p:cNvSpPr>
              <p:nvPr/>
            </p:nvSpPr>
            <p:spPr bwMode="auto">
              <a:xfrm>
                <a:off x="1861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2" name="Oval 5355"/>
              <p:cNvSpPr>
                <a:spLocks noChangeArrowheads="1"/>
              </p:cNvSpPr>
              <p:nvPr/>
            </p:nvSpPr>
            <p:spPr bwMode="auto">
              <a:xfrm>
                <a:off x="1449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3" name="Oval 5356"/>
              <p:cNvSpPr>
                <a:spLocks noChangeArrowheads="1"/>
              </p:cNvSpPr>
              <p:nvPr/>
            </p:nvSpPr>
            <p:spPr bwMode="auto">
              <a:xfrm>
                <a:off x="1320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4" name="Oval 5357"/>
              <p:cNvSpPr>
                <a:spLocks noChangeArrowheads="1"/>
              </p:cNvSpPr>
              <p:nvPr/>
            </p:nvSpPr>
            <p:spPr bwMode="auto">
              <a:xfrm>
                <a:off x="1889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5" name="Oval 5358"/>
              <p:cNvSpPr>
                <a:spLocks noChangeArrowheads="1"/>
              </p:cNvSpPr>
              <p:nvPr/>
            </p:nvSpPr>
            <p:spPr bwMode="auto">
              <a:xfrm>
                <a:off x="1515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6" name="Oval 5359"/>
              <p:cNvSpPr>
                <a:spLocks noChangeArrowheads="1"/>
              </p:cNvSpPr>
              <p:nvPr/>
            </p:nvSpPr>
            <p:spPr bwMode="auto">
              <a:xfrm>
                <a:off x="963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7" name="Oval 5360"/>
              <p:cNvSpPr>
                <a:spLocks noChangeArrowheads="1"/>
              </p:cNvSpPr>
              <p:nvPr/>
            </p:nvSpPr>
            <p:spPr bwMode="auto">
              <a:xfrm>
                <a:off x="876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8" name="Oval 5361"/>
              <p:cNvSpPr>
                <a:spLocks noChangeArrowheads="1"/>
              </p:cNvSpPr>
              <p:nvPr/>
            </p:nvSpPr>
            <p:spPr bwMode="auto">
              <a:xfrm>
                <a:off x="1110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49" name="Oval 5362"/>
              <p:cNvSpPr>
                <a:spLocks noChangeArrowheads="1"/>
              </p:cNvSpPr>
              <p:nvPr/>
            </p:nvSpPr>
            <p:spPr bwMode="auto">
              <a:xfrm>
                <a:off x="1044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0" name="Oval 5363"/>
              <p:cNvSpPr>
                <a:spLocks noChangeArrowheads="1"/>
              </p:cNvSpPr>
              <p:nvPr/>
            </p:nvSpPr>
            <p:spPr bwMode="auto">
              <a:xfrm>
                <a:off x="109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1" name="Oval 5364"/>
              <p:cNvSpPr>
                <a:spLocks noChangeArrowheads="1"/>
              </p:cNvSpPr>
              <p:nvPr/>
            </p:nvSpPr>
            <p:spPr bwMode="auto">
              <a:xfrm>
                <a:off x="93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2" name="Oval 5365"/>
              <p:cNvSpPr>
                <a:spLocks noChangeArrowheads="1"/>
              </p:cNvSpPr>
              <p:nvPr/>
            </p:nvSpPr>
            <p:spPr bwMode="auto">
              <a:xfrm>
                <a:off x="140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3" name="Oval 5366"/>
              <p:cNvSpPr>
                <a:spLocks noChangeArrowheads="1"/>
              </p:cNvSpPr>
              <p:nvPr/>
            </p:nvSpPr>
            <p:spPr bwMode="auto">
              <a:xfrm>
                <a:off x="1910" y="323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4" name="Oval 5367"/>
              <p:cNvSpPr>
                <a:spLocks noChangeArrowheads="1"/>
              </p:cNvSpPr>
              <p:nvPr/>
            </p:nvSpPr>
            <p:spPr bwMode="auto">
              <a:xfrm>
                <a:off x="1313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5" name="Oval 5368"/>
              <p:cNvSpPr>
                <a:spLocks noChangeArrowheads="1"/>
              </p:cNvSpPr>
              <p:nvPr/>
            </p:nvSpPr>
            <p:spPr bwMode="auto">
              <a:xfrm>
                <a:off x="96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6" name="Oval 5369"/>
              <p:cNvSpPr>
                <a:spLocks noChangeArrowheads="1"/>
              </p:cNvSpPr>
              <p:nvPr/>
            </p:nvSpPr>
            <p:spPr bwMode="auto">
              <a:xfrm>
                <a:off x="1162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7" name="Oval 5370"/>
              <p:cNvSpPr>
                <a:spLocks noChangeArrowheads="1"/>
              </p:cNvSpPr>
              <p:nvPr/>
            </p:nvSpPr>
            <p:spPr bwMode="auto">
              <a:xfrm>
                <a:off x="950" y="27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8" name="Oval 5371"/>
              <p:cNvSpPr>
                <a:spLocks noChangeArrowheads="1"/>
              </p:cNvSpPr>
              <p:nvPr/>
            </p:nvSpPr>
            <p:spPr bwMode="auto">
              <a:xfrm>
                <a:off x="855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59" name="Oval 5372"/>
              <p:cNvSpPr>
                <a:spLocks noChangeArrowheads="1"/>
              </p:cNvSpPr>
              <p:nvPr/>
            </p:nvSpPr>
            <p:spPr bwMode="auto">
              <a:xfrm>
                <a:off x="1264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0" name="Oval 5373"/>
              <p:cNvSpPr>
                <a:spLocks noChangeArrowheads="1"/>
              </p:cNvSpPr>
              <p:nvPr/>
            </p:nvSpPr>
            <p:spPr bwMode="auto">
              <a:xfrm>
                <a:off x="109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1" name="Oval 5374"/>
              <p:cNvSpPr>
                <a:spLocks noChangeArrowheads="1"/>
              </p:cNvSpPr>
              <p:nvPr/>
            </p:nvSpPr>
            <p:spPr bwMode="auto">
              <a:xfrm>
                <a:off x="108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2" name="Oval 5375"/>
              <p:cNvSpPr>
                <a:spLocks noChangeArrowheads="1"/>
              </p:cNvSpPr>
              <p:nvPr/>
            </p:nvSpPr>
            <p:spPr bwMode="auto">
              <a:xfrm>
                <a:off x="1135" y="303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3" name="Oval 5376"/>
              <p:cNvSpPr>
                <a:spLocks noChangeArrowheads="1"/>
              </p:cNvSpPr>
              <p:nvPr/>
            </p:nvSpPr>
            <p:spPr bwMode="auto">
              <a:xfrm>
                <a:off x="1173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4" name="Oval 5377"/>
              <p:cNvSpPr>
                <a:spLocks noChangeArrowheads="1"/>
              </p:cNvSpPr>
              <p:nvPr/>
            </p:nvSpPr>
            <p:spPr bwMode="auto">
              <a:xfrm>
                <a:off x="820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5" name="Oval 5378"/>
              <p:cNvSpPr>
                <a:spLocks noChangeArrowheads="1"/>
              </p:cNvSpPr>
              <p:nvPr/>
            </p:nvSpPr>
            <p:spPr bwMode="auto">
              <a:xfrm>
                <a:off x="922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6" name="Oval 5379"/>
              <p:cNvSpPr>
                <a:spLocks noChangeArrowheads="1"/>
              </p:cNvSpPr>
              <p:nvPr/>
            </p:nvSpPr>
            <p:spPr bwMode="auto">
              <a:xfrm>
                <a:off x="101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7" name="Oval 5380"/>
              <p:cNvSpPr>
                <a:spLocks noChangeArrowheads="1"/>
              </p:cNvSpPr>
              <p:nvPr/>
            </p:nvSpPr>
            <p:spPr bwMode="auto">
              <a:xfrm>
                <a:off x="995" y="28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8" name="Oval 5381"/>
              <p:cNvSpPr>
                <a:spLocks noChangeArrowheads="1"/>
              </p:cNvSpPr>
              <p:nvPr/>
            </p:nvSpPr>
            <p:spPr bwMode="auto">
              <a:xfrm>
                <a:off x="183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69" name="Oval 5382"/>
              <p:cNvSpPr>
                <a:spLocks noChangeArrowheads="1"/>
              </p:cNvSpPr>
              <p:nvPr/>
            </p:nvSpPr>
            <p:spPr bwMode="auto">
              <a:xfrm>
                <a:off x="2821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0" name="Oval 5383"/>
              <p:cNvSpPr>
                <a:spLocks noChangeArrowheads="1"/>
              </p:cNvSpPr>
              <p:nvPr/>
            </p:nvSpPr>
            <p:spPr bwMode="auto">
              <a:xfrm>
                <a:off x="1215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1" name="Oval 5384"/>
              <p:cNvSpPr>
                <a:spLocks noChangeArrowheads="1"/>
              </p:cNvSpPr>
              <p:nvPr/>
            </p:nvSpPr>
            <p:spPr bwMode="auto">
              <a:xfrm>
                <a:off x="14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2" name="Oval 5385"/>
              <p:cNvSpPr>
                <a:spLocks noChangeArrowheads="1"/>
              </p:cNvSpPr>
              <p:nvPr/>
            </p:nvSpPr>
            <p:spPr bwMode="auto">
              <a:xfrm>
                <a:off x="1400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3" name="Oval 5386"/>
              <p:cNvSpPr>
                <a:spLocks noChangeArrowheads="1"/>
              </p:cNvSpPr>
              <p:nvPr/>
            </p:nvSpPr>
            <p:spPr bwMode="auto">
              <a:xfrm>
                <a:off x="185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4" name="Oval 5387"/>
              <p:cNvSpPr>
                <a:spLocks noChangeArrowheads="1"/>
              </p:cNvSpPr>
              <p:nvPr/>
            </p:nvSpPr>
            <p:spPr bwMode="auto">
              <a:xfrm>
                <a:off x="96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5" name="Oval 5388"/>
              <p:cNvSpPr>
                <a:spLocks noChangeArrowheads="1"/>
              </p:cNvSpPr>
              <p:nvPr/>
            </p:nvSpPr>
            <p:spPr bwMode="auto">
              <a:xfrm>
                <a:off x="1396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6" name="Oval 5389"/>
              <p:cNvSpPr>
                <a:spLocks noChangeArrowheads="1"/>
              </p:cNvSpPr>
              <p:nvPr/>
            </p:nvSpPr>
            <p:spPr bwMode="auto">
              <a:xfrm>
                <a:off x="110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7" name="Oval 5390"/>
              <p:cNvSpPr>
                <a:spLocks noChangeArrowheads="1"/>
              </p:cNvSpPr>
              <p:nvPr/>
            </p:nvSpPr>
            <p:spPr bwMode="auto">
              <a:xfrm>
                <a:off x="167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8" name="Oval 5391"/>
              <p:cNvSpPr>
                <a:spLocks noChangeArrowheads="1"/>
              </p:cNvSpPr>
              <p:nvPr/>
            </p:nvSpPr>
            <p:spPr bwMode="auto">
              <a:xfrm>
                <a:off x="2297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79" name="Oval 5392"/>
              <p:cNvSpPr>
                <a:spLocks noChangeArrowheads="1"/>
              </p:cNvSpPr>
              <p:nvPr/>
            </p:nvSpPr>
            <p:spPr bwMode="auto">
              <a:xfrm>
                <a:off x="153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0" name="Oval 5393"/>
              <p:cNvSpPr>
                <a:spLocks noChangeArrowheads="1"/>
              </p:cNvSpPr>
              <p:nvPr/>
            </p:nvSpPr>
            <p:spPr bwMode="auto">
              <a:xfrm>
                <a:off x="1075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1" name="Oval 5394"/>
              <p:cNvSpPr>
                <a:spLocks noChangeArrowheads="1"/>
              </p:cNvSpPr>
              <p:nvPr/>
            </p:nvSpPr>
            <p:spPr bwMode="auto">
              <a:xfrm>
                <a:off x="1403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2" name="Oval 5395"/>
              <p:cNvSpPr>
                <a:spLocks noChangeArrowheads="1"/>
              </p:cNvSpPr>
              <p:nvPr/>
            </p:nvSpPr>
            <p:spPr bwMode="auto">
              <a:xfrm>
                <a:off x="1459" y="16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3" name="Oval 5396"/>
              <p:cNvSpPr>
                <a:spLocks noChangeArrowheads="1"/>
              </p:cNvSpPr>
              <p:nvPr/>
            </p:nvSpPr>
            <p:spPr bwMode="auto">
              <a:xfrm>
                <a:off x="153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4" name="Oval 5397"/>
              <p:cNvSpPr>
                <a:spLocks noChangeArrowheads="1"/>
              </p:cNvSpPr>
              <p:nvPr/>
            </p:nvSpPr>
            <p:spPr bwMode="auto">
              <a:xfrm>
                <a:off x="134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5" name="Oval 5398"/>
              <p:cNvSpPr>
                <a:spLocks noChangeArrowheads="1"/>
              </p:cNvSpPr>
              <p:nvPr/>
            </p:nvSpPr>
            <p:spPr bwMode="auto">
              <a:xfrm>
                <a:off x="134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6" name="Oval 5399"/>
              <p:cNvSpPr>
                <a:spLocks noChangeArrowheads="1"/>
              </p:cNvSpPr>
              <p:nvPr/>
            </p:nvSpPr>
            <p:spPr bwMode="auto">
              <a:xfrm>
                <a:off x="796" y="15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7" name="Oval 5400"/>
              <p:cNvSpPr>
                <a:spLocks noChangeArrowheads="1"/>
              </p:cNvSpPr>
              <p:nvPr/>
            </p:nvSpPr>
            <p:spPr bwMode="auto">
              <a:xfrm>
                <a:off x="110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8" name="Oval 5401"/>
              <p:cNvSpPr>
                <a:spLocks noChangeArrowheads="1"/>
              </p:cNvSpPr>
              <p:nvPr/>
            </p:nvSpPr>
            <p:spPr bwMode="auto">
              <a:xfrm>
                <a:off x="1278" y="21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89" name="Oval 5402"/>
              <p:cNvSpPr>
                <a:spLocks noChangeArrowheads="1"/>
              </p:cNvSpPr>
              <p:nvPr/>
            </p:nvSpPr>
            <p:spPr bwMode="auto">
              <a:xfrm>
                <a:off x="1246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0" name="Oval 5403"/>
              <p:cNvSpPr>
                <a:spLocks noChangeArrowheads="1"/>
              </p:cNvSpPr>
              <p:nvPr/>
            </p:nvSpPr>
            <p:spPr bwMode="auto">
              <a:xfrm>
                <a:off x="2301" y="27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1" name="Oval 5404"/>
              <p:cNvSpPr>
                <a:spLocks noChangeArrowheads="1"/>
              </p:cNvSpPr>
              <p:nvPr/>
            </p:nvSpPr>
            <p:spPr bwMode="auto">
              <a:xfrm>
                <a:off x="1190" y="16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2" name="Oval 5405"/>
              <p:cNvSpPr>
                <a:spLocks noChangeArrowheads="1"/>
              </p:cNvSpPr>
              <p:nvPr/>
            </p:nvSpPr>
            <p:spPr bwMode="auto">
              <a:xfrm>
                <a:off x="925" y="20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3" name="Oval 5406"/>
              <p:cNvSpPr>
                <a:spLocks noChangeArrowheads="1"/>
              </p:cNvSpPr>
              <p:nvPr/>
            </p:nvSpPr>
            <p:spPr bwMode="auto">
              <a:xfrm>
                <a:off x="192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4" name="Oval 5407"/>
              <p:cNvSpPr>
                <a:spLocks noChangeArrowheads="1"/>
              </p:cNvSpPr>
              <p:nvPr/>
            </p:nvSpPr>
            <p:spPr bwMode="auto">
              <a:xfrm>
                <a:off x="1379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5" name="Oval 5408"/>
              <p:cNvSpPr>
                <a:spLocks noChangeArrowheads="1"/>
              </p:cNvSpPr>
              <p:nvPr/>
            </p:nvSpPr>
            <p:spPr bwMode="auto">
              <a:xfrm>
                <a:off x="245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6" name="Oval 5409"/>
              <p:cNvSpPr>
                <a:spLocks noChangeArrowheads="1"/>
              </p:cNvSpPr>
              <p:nvPr/>
            </p:nvSpPr>
            <p:spPr bwMode="auto">
              <a:xfrm>
                <a:off x="236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7" name="Oval 5410"/>
              <p:cNvSpPr>
                <a:spLocks noChangeArrowheads="1"/>
              </p:cNvSpPr>
              <p:nvPr/>
            </p:nvSpPr>
            <p:spPr bwMode="auto">
              <a:xfrm>
                <a:off x="131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8" name="Oval 5411"/>
              <p:cNvSpPr>
                <a:spLocks noChangeArrowheads="1"/>
              </p:cNvSpPr>
              <p:nvPr/>
            </p:nvSpPr>
            <p:spPr bwMode="auto">
              <a:xfrm>
                <a:off x="243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99" name="Oval 5412"/>
              <p:cNvSpPr>
                <a:spLocks noChangeArrowheads="1"/>
              </p:cNvSpPr>
              <p:nvPr/>
            </p:nvSpPr>
            <p:spPr bwMode="auto">
              <a:xfrm>
                <a:off x="131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0" name="Oval 5413"/>
              <p:cNvSpPr>
                <a:spLocks noChangeArrowheads="1"/>
              </p:cNvSpPr>
              <p:nvPr/>
            </p:nvSpPr>
            <p:spPr bwMode="auto">
              <a:xfrm>
                <a:off x="2091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1" name="Oval 5414"/>
              <p:cNvSpPr>
                <a:spLocks noChangeArrowheads="1"/>
              </p:cNvSpPr>
              <p:nvPr/>
            </p:nvSpPr>
            <p:spPr bwMode="auto">
              <a:xfrm>
                <a:off x="2102" y="31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2" name="Oval 5415"/>
              <p:cNvSpPr>
                <a:spLocks noChangeArrowheads="1"/>
              </p:cNvSpPr>
              <p:nvPr/>
            </p:nvSpPr>
            <p:spPr bwMode="auto">
              <a:xfrm>
                <a:off x="173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3" name="Oval 5416"/>
              <p:cNvSpPr>
                <a:spLocks noChangeArrowheads="1"/>
              </p:cNvSpPr>
              <p:nvPr/>
            </p:nvSpPr>
            <p:spPr bwMode="auto">
              <a:xfrm>
                <a:off x="251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4" name="Oval 5417"/>
              <p:cNvSpPr>
                <a:spLocks noChangeArrowheads="1"/>
              </p:cNvSpPr>
              <p:nvPr/>
            </p:nvSpPr>
            <p:spPr bwMode="auto">
              <a:xfrm>
                <a:off x="3610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5" name="Oval 5418"/>
              <p:cNvSpPr>
                <a:spLocks noChangeArrowheads="1"/>
              </p:cNvSpPr>
              <p:nvPr/>
            </p:nvSpPr>
            <p:spPr bwMode="auto">
              <a:xfrm>
                <a:off x="1341" y="24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6" name="Oval 5419"/>
              <p:cNvSpPr>
                <a:spLocks noChangeArrowheads="1"/>
              </p:cNvSpPr>
              <p:nvPr/>
            </p:nvSpPr>
            <p:spPr bwMode="auto">
              <a:xfrm>
                <a:off x="1965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7" name="Oval 5420"/>
              <p:cNvSpPr>
                <a:spLocks noChangeArrowheads="1"/>
              </p:cNvSpPr>
              <p:nvPr/>
            </p:nvSpPr>
            <p:spPr bwMode="auto">
              <a:xfrm>
                <a:off x="116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8" name="Oval 5421"/>
              <p:cNvSpPr>
                <a:spLocks noChangeArrowheads="1"/>
              </p:cNvSpPr>
              <p:nvPr/>
            </p:nvSpPr>
            <p:spPr bwMode="auto">
              <a:xfrm>
                <a:off x="1131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09" name="Oval 5422"/>
              <p:cNvSpPr>
                <a:spLocks noChangeArrowheads="1"/>
              </p:cNvSpPr>
              <p:nvPr/>
            </p:nvSpPr>
            <p:spPr bwMode="auto">
              <a:xfrm>
                <a:off x="1159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0" name="Oval 5423"/>
              <p:cNvSpPr>
                <a:spLocks noChangeArrowheads="1"/>
              </p:cNvSpPr>
              <p:nvPr/>
            </p:nvSpPr>
            <p:spPr bwMode="auto">
              <a:xfrm>
                <a:off x="1211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1" name="Oval 5424"/>
              <p:cNvSpPr>
                <a:spLocks noChangeArrowheads="1"/>
              </p:cNvSpPr>
              <p:nvPr/>
            </p:nvSpPr>
            <p:spPr bwMode="auto">
              <a:xfrm>
                <a:off x="1616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2" name="Oval 5425"/>
              <p:cNvSpPr>
                <a:spLocks noChangeArrowheads="1"/>
              </p:cNvSpPr>
              <p:nvPr/>
            </p:nvSpPr>
            <p:spPr bwMode="auto">
              <a:xfrm>
                <a:off x="2527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3" name="Oval 5426"/>
              <p:cNvSpPr>
                <a:spLocks noChangeArrowheads="1"/>
              </p:cNvSpPr>
              <p:nvPr/>
            </p:nvSpPr>
            <p:spPr bwMode="auto">
              <a:xfrm>
                <a:off x="328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4" name="Oval 5427"/>
              <p:cNvSpPr>
                <a:spLocks noChangeArrowheads="1"/>
              </p:cNvSpPr>
              <p:nvPr/>
            </p:nvSpPr>
            <p:spPr bwMode="auto">
              <a:xfrm>
                <a:off x="2356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5" name="Oval 5428"/>
              <p:cNvSpPr>
                <a:spLocks noChangeArrowheads="1"/>
              </p:cNvSpPr>
              <p:nvPr/>
            </p:nvSpPr>
            <p:spPr bwMode="auto">
              <a:xfrm>
                <a:off x="2276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6" name="Oval 5429"/>
              <p:cNvSpPr>
                <a:spLocks noChangeArrowheads="1"/>
              </p:cNvSpPr>
              <p:nvPr/>
            </p:nvSpPr>
            <p:spPr bwMode="auto">
              <a:xfrm>
                <a:off x="349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7" name="Oval 5430"/>
              <p:cNvSpPr>
                <a:spLocks noChangeArrowheads="1"/>
              </p:cNvSpPr>
              <p:nvPr/>
            </p:nvSpPr>
            <p:spPr bwMode="auto">
              <a:xfrm>
                <a:off x="3976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8" name="Oval 5431"/>
              <p:cNvSpPr>
                <a:spLocks noChangeArrowheads="1"/>
              </p:cNvSpPr>
              <p:nvPr/>
            </p:nvSpPr>
            <p:spPr bwMode="auto">
              <a:xfrm>
                <a:off x="284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19" name="Oval 5432"/>
              <p:cNvSpPr>
                <a:spLocks noChangeArrowheads="1"/>
              </p:cNvSpPr>
              <p:nvPr/>
            </p:nvSpPr>
            <p:spPr bwMode="auto">
              <a:xfrm>
                <a:off x="2842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0" name="Oval 5433"/>
              <p:cNvSpPr>
                <a:spLocks noChangeArrowheads="1"/>
              </p:cNvSpPr>
              <p:nvPr/>
            </p:nvSpPr>
            <p:spPr bwMode="auto">
              <a:xfrm>
                <a:off x="350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1" name="Oval 5434"/>
              <p:cNvSpPr>
                <a:spLocks noChangeArrowheads="1"/>
              </p:cNvSpPr>
              <p:nvPr/>
            </p:nvSpPr>
            <p:spPr bwMode="auto">
              <a:xfrm>
                <a:off x="2880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2" name="Oval 5435"/>
              <p:cNvSpPr>
                <a:spLocks noChangeArrowheads="1"/>
              </p:cNvSpPr>
              <p:nvPr/>
            </p:nvSpPr>
            <p:spPr bwMode="auto">
              <a:xfrm>
                <a:off x="180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3" name="Oval 5436"/>
              <p:cNvSpPr>
                <a:spLocks noChangeArrowheads="1"/>
              </p:cNvSpPr>
              <p:nvPr/>
            </p:nvSpPr>
            <p:spPr bwMode="auto">
              <a:xfrm>
                <a:off x="1086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4" name="Oval 5437"/>
              <p:cNvSpPr>
                <a:spLocks noChangeArrowheads="1"/>
              </p:cNvSpPr>
              <p:nvPr/>
            </p:nvSpPr>
            <p:spPr bwMode="auto">
              <a:xfrm>
                <a:off x="827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5" name="Oval 5438"/>
              <p:cNvSpPr>
                <a:spLocks noChangeArrowheads="1"/>
              </p:cNvSpPr>
              <p:nvPr/>
            </p:nvSpPr>
            <p:spPr bwMode="auto">
              <a:xfrm>
                <a:off x="259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6" name="Oval 5439"/>
              <p:cNvSpPr>
                <a:spLocks noChangeArrowheads="1"/>
              </p:cNvSpPr>
              <p:nvPr/>
            </p:nvSpPr>
            <p:spPr bwMode="auto">
              <a:xfrm>
                <a:off x="111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7" name="Oval 5440"/>
              <p:cNvSpPr>
                <a:spLocks noChangeArrowheads="1"/>
              </p:cNvSpPr>
              <p:nvPr/>
            </p:nvSpPr>
            <p:spPr bwMode="auto">
              <a:xfrm>
                <a:off x="1040" y="17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8" name="Oval 5441"/>
              <p:cNvSpPr>
                <a:spLocks noChangeArrowheads="1"/>
              </p:cNvSpPr>
              <p:nvPr/>
            </p:nvSpPr>
            <p:spPr bwMode="auto">
              <a:xfrm>
                <a:off x="1162" y="19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29" name="Oval 5442"/>
              <p:cNvSpPr>
                <a:spLocks noChangeArrowheads="1"/>
              </p:cNvSpPr>
              <p:nvPr/>
            </p:nvSpPr>
            <p:spPr bwMode="auto">
              <a:xfrm>
                <a:off x="130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0" name="Oval 5443"/>
              <p:cNvSpPr>
                <a:spLocks noChangeArrowheads="1"/>
              </p:cNvSpPr>
              <p:nvPr/>
            </p:nvSpPr>
            <p:spPr bwMode="auto">
              <a:xfrm>
                <a:off x="1030" y="17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1" name="Oval 5444"/>
              <p:cNvSpPr>
                <a:spLocks noChangeArrowheads="1"/>
              </p:cNvSpPr>
              <p:nvPr/>
            </p:nvSpPr>
            <p:spPr bwMode="auto">
              <a:xfrm>
                <a:off x="1787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2" name="Oval 5445"/>
              <p:cNvSpPr>
                <a:spLocks noChangeArrowheads="1"/>
              </p:cNvSpPr>
              <p:nvPr/>
            </p:nvSpPr>
            <p:spPr bwMode="auto">
              <a:xfrm>
                <a:off x="1250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3" name="Oval 5446"/>
              <p:cNvSpPr>
                <a:spLocks noChangeArrowheads="1"/>
              </p:cNvSpPr>
              <p:nvPr/>
            </p:nvSpPr>
            <p:spPr bwMode="auto">
              <a:xfrm>
                <a:off x="1040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4" name="Oval 5447"/>
              <p:cNvSpPr>
                <a:spLocks noChangeArrowheads="1"/>
              </p:cNvSpPr>
              <p:nvPr/>
            </p:nvSpPr>
            <p:spPr bwMode="auto">
              <a:xfrm>
                <a:off x="1253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5" name="Oval 5448"/>
              <p:cNvSpPr>
                <a:spLocks noChangeArrowheads="1"/>
              </p:cNvSpPr>
              <p:nvPr/>
            </p:nvSpPr>
            <p:spPr bwMode="auto">
              <a:xfrm>
                <a:off x="946" y="17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6" name="Oval 5449"/>
              <p:cNvSpPr>
                <a:spLocks noChangeArrowheads="1"/>
              </p:cNvSpPr>
              <p:nvPr/>
            </p:nvSpPr>
            <p:spPr bwMode="auto">
              <a:xfrm>
                <a:off x="1096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7" name="Oval 5450"/>
              <p:cNvSpPr>
                <a:spLocks noChangeArrowheads="1"/>
              </p:cNvSpPr>
              <p:nvPr/>
            </p:nvSpPr>
            <p:spPr bwMode="auto">
              <a:xfrm>
                <a:off x="1131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8" name="Oval 5451"/>
              <p:cNvSpPr>
                <a:spLocks noChangeArrowheads="1"/>
              </p:cNvSpPr>
              <p:nvPr/>
            </p:nvSpPr>
            <p:spPr bwMode="auto">
              <a:xfrm>
                <a:off x="1204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39" name="Oval 5452"/>
              <p:cNvSpPr>
                <a:spLocks noChangeArrowheads="1"/>
              </p:cNvSpPr>
              <p:nvPr/>
            </p:nvSpPr>
            <p:spPr bwMode="auto">
              <a:xfrm>
                <a:off x="1183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0" name="Oval 5453"/>
              <p:cNvSpPr>
                <a:spLocks noChangeArrowheads="1"/>
              </p:cNvSpPr>
              <p:nvPr/>
            </p:nvSpPr>
            <p:spPr bwMode="auto">
              <a:xfrm>
                <a:off x="160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1" name="Oval 5454"/>
              <p:cNvSpPr>
                <a:spLocks noChangeArrowheads="1"/>
              </p:cNvSpPr>
              <p:nvPr/>
            </p:nvSpPr>
            <p:spPr bwMode="auto">
              <a:xfrm>
                <a:off x="126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2" name="Oval 5455"/>
              <p:cNvSpPr>
                <a:spLocks noChangeArrowheads="1"/>
              </p:cNvSpPr>
              <p:nvPr/>
            </p:nvSpPr>
            <p:spPr bwMode="auto">
              <a:xfrm>
                <a:off x="943" y="246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3" name="Oval 5456"/>
              <p:cNvSpPr>
                <a:spLocks noChangeArrowheads="1"/>
              </p:cNvSpPr>
              <p:nvPr/>
            </p:nvSpPr>
            <p:spPr bwMode="auto">
              <a:xfrm>
                <a:off x="167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4" name="Oval 5457"/>
              <p:cNvSpPr>
                <a:spLocks noChangeArrowheads="1"/>
              </p:cNvSpPr>
              <p:nvPr/>
            </p:nvSpPr>
            <p:spPr bwMode="auto">
              <a:xfrm>
                <a:off x="108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5" name="Oval 5458"/>
              <p:cNvSpPr>
                <a:spLocks noChangeArrowheads="1"/>
              </p:cNvSpPr>
              <p:nvPr/>
            </p:nvSpPr>
            <p:spPr bwMode="auto">
              <a:xfrm>
                <a:off x="1316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6" name="Oval 5459"/>
              <p:cNvSpPr>
                <a:spLocks noChangeArrowheads="1"/>
              </p:cNvSpPr>
              <p:nvPr/>
            </p:nvSpPr>
            <p:spPr bwMode="auto">
              <a:xfrm>
                <a:off x="102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7" name="Oval 5460"/>
              <p:cNvSpPr>
                <a:spLocks noChangeArrowheads="1"/>
              </p:cNvSpPr>
              <p:nvPr/>
            </p:nvSpPr>
            <p:spPr bwMode="auto">
              <a:xfrm>
                <a:off x="160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8" name="Oval 5461"/>
              <p:cNvSpPr>
                <a:spLocks noChangeArrowheads="1"/>
              </p:cNvSpPr>
              <p:nvPr/>
            </p:nvSpPr>
            <p:spPr bwMode="auto">
              <a:xfrm>
                <a:off x="245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49" name="Oval 5462"/>
              <p:cNvSpPr>
                <a:spLocks noChangeArrowheads="1"/>
              </p:cNvSpPr>
              <p:nvPr/>
            </p:nvSpPr>
            <p:spPr bwMode="auto">
              <a:xfrm>
                <a:off x="154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0" name="Oval 5463"/>
              <p:cNvSpPr>
                <a:spLocks noChangeArrowheads="1"/>
              </p:cNvSpPr>
              <p:nvPr/>
            </p:nvSpPr>
            <p:spPr bwMode="auto">
              <a:xfrm>
                <a:off x="1285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1" name="Oval 5464"/>
              <p:cNvSpPr>
                <a:spLocks noChangeArrowheads="1"/>
              </p:cNvSpPr>
              <p:nvPr/>
            </p:nvSpPr>
            <p:spPr bwMode="auto">
              <a:xfrm>
                <a:off x="99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2" name="Oval 5465"/>
              <p:cNvSpPr>
                <a:spLocks noChangeArrowheads="1"/>
              </p:cNvSpPr>
              <p:nvPr/>
            </p:nvSpPr>
            <p:spPr bwMode="auto">
              <a:xfrm>
                <a:off x="1822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3" name="Oval 5466"/>
              <p:cNvSpPr>
                <a:spLocks noChangeArrowheads="1"/>
              </p:cNvSpPr>
              <p:nvPr/>
            </p:nvSpPr>
            <p:spPr bwMode="auto">
              <a:xfrm>
                <a:off x="1197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4" name="Oval 5467"/>
              <p:cNvSpPr>
                <a:spLocks noChangeArrowheads="1"/>
              </p:cNvSpPr>
              <p:nvPr/>
            </p:nvSpPr>
            <p:spPr bwMode="auto">
              <a:xfrm>
                <a:off x="1107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5" name="Oval 5468"/>
              <p:cNvSpPr>
                <a:spLocks noChangeArrowheads="1"/>
              </p:cNvSpPr>
              <p:nvPr/>
            </p:nvSpPr>
            <p:spPr bwMode="auto">
              <a:xfrm>
                <a:off x="2105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6" name="Oval 5469"/>
              <p:cNvSpPr>
                <a:spLocks noChangeArrowheads="1"/>
              </p:cNvSpPr>
              <p:nvPr/>
            </p:nvSpPr>
            <p:spPr bwMode="auto">
              <a:xfrm>
                <a:off x="1868" y="18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7" name="Oval 5470"/>
              <p:cNvSpPr>
                <a:spLocks noChangeArrowheads="1"/>
              </p:cNvSpPr>
              <p:nvPr/>
            </p:nvSpPr>
            <p:spPr bwMode="auto">
              <a:xfrm>
                <a:off x="1529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8" name="Oval 5471"/>
              <p:cNvSpPr>
                <a:spLocks noChangeArrowheads="1"/>
              </p:cNvSpPr>
              <p:nvPr/>
            </p:nvSpPr>
            <p:spPr bwMode="auto">
              <a:xfrm>
                <a:off x="142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59" name="Oval 5472"/>
              <p:cNvSpPr>
                <a:spLocks noChangeArrowheads="1"/>
              </p:cNvSpPr>
              <p:nvPr/>
            </p:nvSpPr>
            <p:spPr bwMode="auto">
              <a:xfrm>
                <a:off x="1016" y="16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0" name="Oval 5473"/>
              <p:cNvSpPr>
                <a:spLocks noChangeArrowheads="1"/>
              </p:cNvSpPr>
              <p:nvPr/>
            </p:nvSpPr>
            <p:spPr bwMode="auto">
              <a:xfrm>
                <a:off x="11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1" name="Oval 5474"/>
              <p:cNvSpPr>
                <a:spLocks noChangeArrowheads="1"/>
              </p:cNvSpPr>
              <p:nvPr/>
            </p:nvSpPr>
            <p:spPr bwMode="auto">
              <a:xfrm>
                <a:off x="1149" y="19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2" name="Oval 5475"/>
              <p:cNvSpPr>
                <a:spLocks noChangeArrowheads="1"/>
              </p:cNvSpPr>
              <p:nvPr/>
            </p:nvSpPr>
            <p:spPr bwMode="auto">
              <a:xfrm>
                <a:off x="151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3" name="Oval 5476"/>
              <p:cNvSpPr>
                <a:spLocks noChangeArrowheads="1"/>
              </p:cNvSpPr>
              <p:nvPr/>
            </p:nvSpPr>
            <p:spPr bwMode="auto">
              <a:xfrm>
                <a:off x="158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4" name="Oval 5477"/>
              <p:cNvSpPr>
                <a:spLocks noChangeArrowheads="1"/>
              </p:cNvSpPr>
              <p:nvPr/>
            </p:nvSpPr>
            <p:spPr bwMode="auto">
              <a:xfrm>
                <a:off x="256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5" name="Oval 5478"/>
              <p:cNvSpPr>
                <a:spLocks noChangeArrowheads="1"/>
              </p:cNvSpPr>
              <p:nvPr/>
            </p:nvSpPr>
            <p:spPr bwMode="auto">
              <a:xfrm>
                <a:off x="918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6" name="Oval 5479"/>
              <p:cNvSpPr>
                <a:spLocks noChangeArrowheads="1"/>
              </p:cNvSpPr>
              <p:nvPr/>
            </p:nvSpPr>
            <p:spPr bwMode="auto">
              <a:xfrm>
                <a:off x="991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7" name="Oval 5480"/>
              <p:cNvSpPr>
                <a:spLocks noChangeArrowheads="1"/>
              </p:cNvSpPr>
              <p:nvPr/>
            </p:nvSpPr>
            <p:spPr bwMode="auto">
              <a:xfrm>
                <a:off x="936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8" name="Oval 5481"/>
              <p:cNvSpPr>
                <a:spLocks noChangeArrowheads="1"/>
              </p:cNvSpPr>
              <p:nvPr/>
            </p:nvSpPr>
            <p:spPr bwMode="auto">
              <a:xfrm>
                <a:off x="92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69" name="Oval 5482"/>
              <p:cNvSpPr>
                <a:spLocks noChangeArrowheads="1"/>
              </p:cNvSpPr>
              <p:nvPr/>
            </p:nvSpPr>
            <p:spPr bwMode="auto">
              <a:xfrm>
                <a:off x="1728" y="20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0" name="Oval 5483"/>
              <p:cNvSpPr>
                <a:spLocks noChangeArrowheads="1"/>
              </p:cNvSpPr>
              <p:nvPr/>
            </p:nvSpPr>
            <p:spPr bwMode="auto">
              <a:xfrm>
                <a:off x="1149" y="265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1" name="Oval 5484"/>
              <p:cNvSpPr>
                <a:spLocks noChangeArrowheads="1"/>
              </p:cNvSpPr>
              <p:nvPr/>
            </p:nvSpPr>
            <p:spPr bwMode="auto">
              <a:xfrm>
                <a:off x="180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2" name="Oval 5485"/>
              <p:cNvSpPr>
                <a:spLocks noChangeArrowheads="1"/>
              </p:cNvSpPr>
              <p:nvPr/>
            </p:nvSpPr>
            <p:spPr bwMode="auto">
              <a:xfrm>
                <a:off x="1096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3" name="Oval 5486"/>
              <p:cNvSpPr>
                <a:spLocks noChangeArrowheads="1"/>
              </p:cNvSpPr>
              <p:nvPr/>
            </p:nvSpPr>
            <p:spPr bwMode="auto">
              <a:xfrm>
                <a:off x="1124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4" name="Oval 5487"/>
              <p:cNvSpPr>
                <a:spLocks noChangeArrowheads="1"/>
              </p:cNvSpPr>
              <p:nvPr/>
            </p:nvSpPr>
            <p:spPr bwMode="auto">
              <a:xfrm>
                <a:off x="1309" y="22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5" name="Oval 5488"/>
              <p:cNvSpPr>
                <a:spLocks noChangeArrowheads="1"/>
              </p:cNvSpPr>
              <p:nvPr/>
            </p:nvSpPr>
            <p:spPr bwMode="auto">
              <a:xfrm>
                <a:off x="1400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6" name="Oval 5489"/>
              <p:cNvSpPr>
                <a:spLocks noChangeArrowheads="1"/>
              </p:cNvSpPr>
              <p:nvPr/>
            </p:nvSpPr>
            <p:spPr bwMode="auto">
              <a:xfrm>
                <a:off x="1299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7" name="Oval 5490"/>
              <p:cNvSpPr>
                <a:spLocks noChangeArrowheads="1"/>
              </p:cNvSpPr>
              <p:nvPr/>
            </p:nvSpPr>
            <p:spPr bwMode="auto">
              <a:xfrm>
                <a:off x="1969" y="20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8" name="Oval 5491"/>
              <p:cNvSpPr>
                <a:spLocks noChangeArrowheads="1"/>
              </p:cNvSpPr>
              <p:nvPr/>
            </p:nvSpPr>
            <p:spPr bwMode="auto">
              <a:xfrm>
                <a:off x="110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79" name="Oval 5492"/>
              <p:cNvSpPr>
                <a:spLocks noChangeArrowheads="1"/>
              </p:cNvSpPr>
              <p:nvPr/>
            </p:nvSpPr>
            <p:spPr bwMode="auto">
              <a:xfrm>
                <a:off x="147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0" name="Oval 5493"/>
              <p:cNvSpPr>
                <a:spLocks noChangeArrowheads="1"/>
              </p:cNvSpPr>
              <p:nvPr/>
            </p:nvSpPr>
            <p:spPr bwMode="auto">
              <a:xfrm>
                <a:off x="1093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1" name="Oval 5494"/>
              <p:cNvSpPr>
                <a:spLocks noChangeArrowheads="1"/>
              </p:cNvSpPr>
              <p:nvPr/>
            </p:nvSpPr>
            <p:spPr bwMode="auto">
              <a:xfrm>
                <a:off x="1005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2" name="Oval 5495"/>
              <p:cNvSpPr>
                <a:spLocks noChangeArrowheads="1"/>
              </p:cNvSpPr>
              <p:nvPr/>
            </p:nvSpPr>
            <p:spPr bwMode="auto">
              <a:xfrm>
                <a:off x="953" y="22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3" name="Oval 5496"/>
              <p:cNvSpPr>
                <a:spLocks noChangeArrowheads="1"/>
              </p:cNvSpPr>
              <p:nvPr/>
            </p:nvSpPr>
            <p:spPr bwMode="auto">
              <a:xfrm>
                <a:off x="1438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4" name="Oval 5497"/>
              <p:cNvSpPr>
                <a:spLocks noChangeArrowheads="1"/>
              </p:cNvSpPr>
              <p:nvPr/>
            </p:nvSpPr>
            <p:spPr bwMode="auto">
              <a:xfrm>
                <a:off x="1204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5" name="Oval 5498"/>
              <p:cNvSpPr>
                <a:spLocks noChangeArrowheads="1"/>
              </p:cNvSpPr>
              <p:nvPr/>
            </p:nvSpPr>
            <p:spPr bwMode="auto">
              <a:xfrm>
                <a:off x="12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6" name="Oval 5499"/>
              <p:cNvSpPr>
                <a:spLocks noChangeArrowheads="1"/>
              </p:cNvSpPr>
              <p:nvPr/>
            </p:nvSpPr>
            <p:spPr bwMode="auto">
              <a:xfrm>
                <a:off x="1306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7" name="Oval 5500"/>
              <p:cNvSpPr>
                <a:spLocks noChangeArrowheads="1"/>
              </p:cNvSpPr>
              <p:nvPr/>
            </p:nvSpPr>
            <p:spPr bwMode="auto">
              <a:xfrm>
                <a:off x="1253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8" name="Oval 5501"/>
              <p:cNvSpPr>
                <a:spLocks noChangeArrowheads="1"/>
              </p:cNvSpPr>
              <p:nvPr/>
            </p:nvSpPr>
            <p:spPr bwMode="auto">
              <a:xfrm>
                <a:off x="988" y="19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89" name="Oval 5502"/>
              <p:cNvSpPr>
                <a:spLocks noChangeArrowheads="1"/>
              </p:cNvSpPr>
              <p:nvPr/>
            </p:nvSpPr>
            <p:spPr bwMode="auto">
              <a:xfrm>
                <a:off x="1623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0" name="Oval 5503"/>
              <p:cNvSpPr>
                <a:spLocks noChangeArrowheads="1"/>
              </p:cNvSpPr>
              <p:nvPr/>
            </p:nvSpPr>
            <p:spPr bwMode="auto">
              <a:xfrm>
                <a:off x="234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1" name="Oval 5504"/>
              <p:cNvSpPr>
                <a:spLocks noChangeArrowheads="1"/>
              </p:cNvSpPr>
              <p:nvPr/>
            </p:nvSpPr>
            <p:spPr bwMode="auto">
              <a:xfrm>
                <a:off x="15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2" name="Oval 5505"/>
              <p:cNvSpPr>
                <a:spLocks noChangeArrowheads="1"/>
              </p:cNvSpPr>
              <p:nvPr/>
            </p:nvSpPr>
            <p:spPr bwMode="auto">
              <a:xfrm>
                <a:off x="1808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3" name="Oval 5506"/>
              <p:cNvSpPr>
                <a:spLocks noChangeArrowheads="1"/>
              </p:cNvSpPr>
              <p:nvPr/>
            </p:nvSpPr>
            <p:spPr bwMode="auto">
              <a:xfrm>
                <a:off x="136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4" name="Oval 5507"/>
              <p:cNvSpPr>
                <a:spLocks noChangeArrowheads="1"/>
              </p:cNvSpPr>
              <p:nvPr/>
            </p:nvSpPr>
            <p:spPr bwMode="auto">
              <a:xfrm>
                <a:off x="211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5" name="Oval 5508"/>
              <p:cNvSpPr>
                <a:spLocks noChangeArrowheads="1"/>
              </p:cNvSpPr>
              <p:nvPr/>
            </p:nvSpPr>
            <p:spPr bwMode="auto">
              <a:xfrm>
                <a:off x="156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6" name="Oval 5509"/>
              <p:cNvSpPr>
                <a:spLocks noChangeArrowheads="1"/>
              </p:cNvSpPr>
              <p:nvPr/>
            </p:nvSpPr>
            <p:spPr bwMode="auto">
              <a:xfrm>
                <a:off x="164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7" name="Oval 5510"/>
              <p:cNvSpPr>
                <a:spLocks noChangeArrowheads="1"/>
              </p:cNvSpPr>
              <p:nvPr/>
            </p:nvSpPr>
            <p:spPr bwMode="auto">
              <a:xfrm>
                <a:off x="1648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8" name="Oval 5511"/>
              <p:cNvSpPr>
                <a:spLocks noChangeArrowheads="1"/>
              </p:cNvSpPr>
              <p:nvPr/>
            </p:nvSpPr>
            <p:spPr bwMode="auto">
              <a:xfrm>
                <a:off x="16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99" name="Oval 5512"/>
              <p:cNvSpPr>
                <a:spLocks noChangeArrowheads="1"/>
              </p:cNvSpPr>
              <p:nvPr/>
            </p:nvSpPr>
            <p:spPr bwMode="auto">
              <a:xfrm>
                <a:off x="137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8" name="Group 5714"/>
            <p:cNvGrpSpPr>
              <a:grpSpLocks/>
            </p:cNvGrpSpPr>
            <p:nvPr/>
          </p:nvGrpSpPr>
          <p:grpSpPr bwMode="auto">
            <a:xfrm>
              <a:off x="744" y="976"/>
              <a:ext cx="2527" cy="2584"/>
              <a:chOff x="744" y="976"/>
              <a:chExt cx="2527" cy="2584"/>
            </a:xfrm>
          </p:grpSpPr>
          <p:sp>
            <p:nvSpPr>
              <p:cNvPr id="5600" name="Oval 5514"/>
              <p:cNvSpPr>
                <a:spLocks noChangeArrowheads="1"/>
              </p:cNvSpPr>
              <p:nvPr/>
            </p:nvSpPr>
            <p:spPr bwMode="auto">
              <a:xfrm>
                <a:off x="1679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1" name="Oval 5515"/>
              <p:cNvSpPr>
                <a:spLocks noChangeArrowheads="1"/>
              </p:cNvSpPr>
              <p:nvPr/>
            </p:nvSpPr>
            <p:spPr bwMode="auto">
              <a:xfrm>
                <a:off x="1868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2" name="Oval 5516"/>
              <p:cNvSpPr>
                <a:spLocks noChangeArrowheads="1"/>
              </p:cNvSpPr>
              <p:nvPr/>
            </p:nvSpPr>
            <p:spPr bwMode="auto">
              <a:xfrm>
                <a:off x="1519" y="30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3" name="Oval 5517"/>
              <p:cNvSpPr>
                <a:spLocks noChangeArrowheads="1"/>
              </p:cNvSpPr>
              <p:nvPr/>
            </p:nvSpPr>
            <p:spPr bwMode="auto">
              <a:xfrm>
                <a:off x="1892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4" name="Oval 5518"/>
              <p:cNvSpPr>
                <a:spLocks noChangeArrowheads="1"/>
              </p:cNvSpPr>
              <p:nvPr/>
            </p:nvSpPr>
            <p:spPr bwMode="auto">
              <a:xfrm>
                <a:off x="1972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5" name="Oval 5519"/>
              <p:cNvSpPr>
                <a:spLocks noChangeArrowheads="1"/>
              </p:cNvSpPr>
              <p:nvPr/>
            </p:nvSpPr>
            <p:spPr bwMode="auto">
              <a:xfrm>
                <a:off x="194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6" name="Oval 5520"/>
              <p:cNvSpPr>
                <a:spLocks noChangeArrowheads="1"/>
              </p:cNvSpPr>
              <p:nvPr/>
            </p:nvSpPr>
            <p:spPr bwMode="auto">
              <a:xfrm>
                <a:off x="15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7" name="Oval 5521"/>
              <p:cNvSpPr>
                <a:spLocks noChangeArrowheads="1"/>
              </p:cNvSpPr>
              <p:nvPr/>
            </p:nvSpPr>
            <p:spPr bwMode="auto">
              <a:xfrm>
                <a:off x="1498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8" name="Oval 5522"/>
              <p:cNvSpPr>
                <a:spLocks noChangeArrowheads="1"/>
              </p:cNvSpPr>
              <p:nvPr/>
            </p:nvSpPr>
            <p:spPr bwMode="auto">
              <a:xfrm>
                <a:off x="158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09" name="Oval 5523"/>
              <p:cNvSpPr>
                <a:spLocks noChangeArrowheads="1"/>
              </p:cNvSpPr>
              <p:nvPr/>
            </p:nvSpPr>
            <p:spPr bwMode="auto">
              <a:xfrm>
                <a:off x="153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0" name="Oval 5524"/>
              <p:cNvSpPr>
                <a:spLocks noChangeArrowheads="1"/>
              </p:cNvSpPr>
              <p:nvPr/>
            </p:nvSpPr>
            <p:spPr bwMode="auto">
              <a:xfrm>
                <a:off x="1400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1" name="Oval 5525"/>
              <p:cNvSpPr>
                <a:spLocks noChangeArrowheads="1"/>
              </p:cNvSpPr>
              <p:nvPr/>
            </p:nvSpPr>
            <p:spPr bwMode="auto">
              <a:xfrm>
                <a:off x="138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2" name="Oval 5526"/>
              <p:cNvSpPr>
                <a:spLocks noChangeArrowheads="1"/>
              </p:cNvSpPr>
              <p:nvPr/>
            </p:nvSpPr>
            <p:spPr bwMode="auto">
              <a:xfrm>
                <a:off x="1431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3" name="Oval 5527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4" name="Oval 5528"/>
              <p:cNvSpPr>
                <a:spLocks noChangeArrowheads="1"/>
              </p:cNvSpPr>
              <p:nvPr/>
            </p:nvSpPr>
            <p:spPr bwMode="auto">
              <a:xfrm>
                <a:off x="189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5" name="Oval 5529"/>
              <p:cNvSpPr>
                <a:spLocks noChangeArrowheads="1"/>
              </p:cNvSpPr>
              <p:nvPr/>
            </p:nvSpPr>
            <p:spPr bwMode="auto">
              <a:xfrm>
                <a:off x="1595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6" name="Oval 5530"/>
              <p:cNvSpPr>
                <a:spLocks noChangeArrowheads="1"/>
              </p:cNvSpPr>
              <p:nvPr/>
            </p:nvSpPr>
            <p:spPr bwMode="auto">
              <a:xfrm>
                <a:off x="109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7" name="Oval 5531"/>
              <p:cNvSpPr>
                <a:spLocks noChangeArrowheads="1"/>
              </p:cNvSpPr>
              <p:nvPr/>
            </p:nvSpPr>
            <p:spPr bwMode="auto">
              <a:xfrm>
                <a:off x="1700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8" name="Oval 5532"/>
              <p:cNvSpPr>
                <a:spLocks noChangeArrowheads="1"/>
              </p:cNvSpPr>
              <p:nvPr/>
            </p:nvSpPr>
            <p:spPr bwMode="auto">
              <a:xfrm>
                <a:off x="953" y="9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19" name="Oval 5533"/>
              <p:cNvSpPr>
                <a:spLocks noChangeArrowheads="1"/>
              </p:cNvSpPr>
              <p:nvPr/>
            </p:nvSpPr>
            <p:spPr bwMode="auto">
              <a:xfrm>
                <a:off x="981" y="21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0" name="Oval 5534"/>
              <p:cNvSpPr>
                <a:spLocks noChangeArrowheads="1"/>
              </p:cNvSpPr>
              <p:nvPr/>
            </p:nvSpPr>
            <p:spPr bwMode="auto">
              <a:xfrm>
                <a:off x="1100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1" name="Oval 5535"/>
              <p:cNvSpPr>
                <a:spLocks noChangeArrowheads="1"/>
              </p:cNvSpPr>
              <p:nvPr/>
            </p:nvSpPr>
            <p:spPr bwMode="auto">
              <a:xfrm>
                <a:off x="904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2" name="Oval 5536"/>
              <p:cNvSpPr>
                <a:spLocks noChangeArrowheads="1"/>
              </p:cNvSpPr>
              <p:nvPr/>
            </p:nvSpPr>
            <p:spPr bwMode="auto">
              <a:xfrm>
                <a:off x="1054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3" name="Oval 5537"/>
              <p:cNvSpPr>
                <a:spLocks noChangeArrowheads="1"/>
              </p:cNvSpPr>
              <p:nvPr/>
            </p:nvSpPr>
            <p:spPr bwMode="auto">
              <a:xfrm>
                <a:off x="1253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4" name="Oval 5538"/>
              <p:cNvSpPr>
                <a:spLocks noChangeArrowheads="1"/>
              </p:cNvSpPr>
              <p:nvPr/>
            </p:nvSpPr>
            <p:spPr bwMode="auto">
              <a:xfrm>
                <a:off x="887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5" name="Oval 5539"/>
              <p:cNvSpPr>
                <a:spLocks noChangeArrowheads="1"/>
              </p:cNvSpPr>
              <p:nvPr/>
            </p:nvSpPr>
            <p:spPr bwMode="auto">
              <a:xfrm>
                <a:off x="2035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6" name="Oval 5540"/>
              <p:cNvSpPr>
                <a:spLocks noChangeArrowheads="1"/>
              </p:cNvSpPr>
              <p:nvPr/>
            </p:nvSpPr>
            <p:spPr bwMode="auto">
              <a:xfrm>
                <a:off x="918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7" name="Oval 5541"/>
              <p:cNvSpPr>
                <a:spLocks noChangeArrowheads="1"/>
              </p:cNvSpPr>
              <p:nvPr/>
            </p:nvSpPr>
            <p:spPr bwMode="auto">
              <a:xfrm>
                <a:off x="109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8" name="Oval 5542"/>
              <p:cNvSpPr>
                <a:spLocks noChangeArrowheads="1"/>
              </p:cNvSpPr>
              <p:nvPr/>
            </p:nvSpPr>
            <p:spPr bwMode="auto">
              <a:xfrm>
                <a:off x="124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29" name="Oval 5543"/>
              <p:cNvSpPr>
                <a:spLocks noChangeArrowheads="1"/>
              </p:cNvSpPr>
              <p:nvPr/>
            </p:nvSpPr>
            <p:spPr bwMode="auto">
              <a:xfrm>
                <a:off x="1030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0" name="Oval 5544"/>
              <p:cNvSpPr>
                <a:spLocks noChangeArrowheads="1"/>
              </p:cNvSpPr>
              <p:nvPr/>
            </p:nvSpPr>
            <p:spPr bwMode="auto">
              <a:xfrm>
                <a:off x="212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1" name="Oval 5545"/>
              <p:cNvSpPr>
                <a:spLocks noChangeArrowheads="1"/>
              </p:cNvSpPr>
              <p:nvPr/>
            </p:nvSpPr>
            <p:spPr bwMode="auto">
              <a:xfrm>
                <a:off x="1260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2" name="Oval 5546"/>
              <p:cNvSpPr>
                <a:spLocks noChangeArrowheads="1"/>
              </p:cNvSpPr>
              <p:nvPr/>
            </p:nvSpPr>
            <p:spPr bwMode="auto">
              <a:xfrm>
                <a:off x="1578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3" name="Oval 5547"/>
              <p:cNvSpPr>
                <a:spLocks noChangeArrowheads="1"/>
              </p:cNvSpPr>
              <p:nvPr/>
            </p:nvSpPr>
            <p:spPr bwMode="auto">
              <a:xfrm>
                <a:off x="1100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4" name="Oval 5548"/>
              <p:cNvSpPr>
                <a:spLocks noChangeArrowheads="1"/>
              </p:cNvSpPr>
              <p:nvPr/>
            </p:nvSpPr>
            <p:spPr bwMode="auto">
              <a:xfrm>
                <a:off x="1634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5" name="Oval 5549"/>
              <p:cNvSpPr>
                <a:spLocks noChangeArrowheads="1"/>
              </p:cNvSpPr>
              <p:nvPr/>
            </p:nvSpPr>
            <p:spPr bwMode="auto">
              <a:xfrm>
                <a:off x="2384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6" name="Oval 5550"/>
              <p:cNvSpPr>
                <a:spLocks noChangeArrowheads="1"/>
              </p:cNvSpPr>
              <p:nvPr/>
            </p:nvSpPr>
            <p:spPr bwMode="auto">
              <a:xfrm>
                <a:off x="744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7" name="Oval 5551"/>
              <p:cNvSpPr>
                <a:spLocks noChangeArrowheads="1"/>
              </p:cNvSpPr>
              <p:nvPr/>
            </p:nvSpPr>
            <p:spPr bwMode="auto">
              <a:xfrm>
                <a:off x="1662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8" name="Oval 5552"/>
              <p:cNvSpPr>
                <a:spLocks noChangeArrowheads="1"/>
              </p:cNvSpPr>
              <p:nvPr/>
            </p:nvSpPr>
            <p:spPr bwMode="auto">
              <a:xfrm>
                <a:off x="890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39" name="Oval 5553"/>
              <p:cNvSpPr>
                <a:spLocks noChangeArrowheads="1"/>
              </p:cNvSpPr>
              <p:nvPr/>
            </p:nvSpPr>
            <p:spPr bwMode="auto">
              <a:xfrm>
                <a:off x="113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0" name="Oval 5554"/>
              <p:cNvSpPr>
                <a:spLocks noChangeArrowheads="1"/>
              </p:cNvSpPr>
              <p:nvPr/>
            </p:nvSpPr>
            <p:spPr bwMode="auto">
              <a:xfrm>
                <a:off x="3250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1" name="Oval 5555"/>
              <p:cNvSpPr>
                <a:spLocks noChangeArrowheads="1"/>
              </p:cNvSpPr>
              <p:nvPr/>
            </p:nvSpPr>
            <p:spPr bwMode="auto">
              <a:xfrm>
                <a:off x="799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2" name="Oval 5556"/>
              <p:cNvSpPr>
                <a:spLocks noChangeArrowheads="1"/>
              </p:cNvSpPr>
              <p:nvPr/>
            </p:nvSpPr>
            <p:spPr bwMode="auto">
              <a:xfrm>
                <a:off x="268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3" name="Oval 5557"/>
              <p:cNvSpPr>
                <a:spLocks noChangeArrowheads="1"/>
              </p:cNvSpPr>
              <p:nvPr/>
            </p:nvSpPr>
            <p:spPr bwMode="auto">
              <a:xfrm>
                <a:off x="120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4" name="Oval 5558"/>
              <p:cNvSpPr>
                <a:spLocks noChangeArrowheads="1"/>
              </p:cNvSpPr>
              <p:nvPr/>
            </p:nvSpPr>
            <p:spPr bwMode="auto">
              <a:xfrm>
                <a:off x="1086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5" name="Oval 5559"/>
              <p:cNvSpPr>
                <a:spLocks noChangeArrowheads="1"/>
              </p:cNvSpPr>
              <p:nvPr/>
            </p:nvSpPr>
            <p:spPr bwMode="auto">
              <a:xfrm>
                <a:off x="970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6" name="Oval 5560"/>
              <p:cNvSpPr>
                <a:spLocks noChangeArrowheads="1"/>
              </p:cNvSpPr>
              <p:nvPr/>
            </p:nvSpPr>
            <p:spPr bwMode="auto">
              <a:xfrm>
                <a:off x="1306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7" name="Oval 5561"/>
              <p:cNvSpPr>
                <a:spLocks noChangeArrowheads="1"/>
              </p:cNvSpPr>
              <p:nvPr/>
            </p:nvSpPr>
            <p:spPr bwMode="auto">
              <a:xfrm>
                <a:off x="182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8" name="Oval 5562"/>
              <p:cNvSpPr>
                <a:spLocks noChangeArrowheads="1"/>
              </p:cNvSpPr>
              <p:nvPr/>
            </p:nvSpPr>
            <p:spPr bwMode="auto">
              <a:xfrm>
                <a:off x="226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49" name="Oval 5563"/>
              <p:cNvSpPr>
                <a:spLocks noChangeArrowheads="1"/>
              </p:cNvSpPr>
              <p:nvPr/>
            </p:nvSpPr>
            <p:spPr bwMode="auto">
              <a:xfrm>
                <a:off x="128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0" name="Oval 5564"/>
              <p:cNvSpPr>
                <a:spLocks noChangeArrowheads="1"/>
              </p:cNvSpPr>
              <p:nvPr/>
            </p:nvSpPr>
            <p:spPr bwMode="auto">
              <a:xfrm>
                <a:off x="2545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1" name="Oval 5565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2" name="Oval 5566"/>
              <p:cNvSpPr>
                <a:spLocks noChangeArrowheads="1"/>
              </p:cNvSpPr>
              <p:nvPr/>
            </p:nvSpPr>
            <p:spPr bwMode="auto">
              <a:xfrm>
                <a:off x="158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3" name="Oval 5567"/>
              <p:cNvSpPr>
                <a:spLocks noChangeArrowheads="1"/>
              </p:cNvSpPr>
              <p:nvPr/>
            </p:nvSpPr>
            <p:spPr bwMode="auto">
              <a:xfrm>
                <a:off x="950" y="25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4" name="Oval 5568"/>
              <p:cNvSpPr>
                <a:spLocks noChangeArrowheads="1"/>
              </p:cNvSpPr>
              <p:nvPr/>
            </p:nvSpPr>
            <p:spPr bwMode="auto">
              <a:xfrm>
                <a:off x="180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5" name="Oval 5569"/>
              <p:cNvSpPr>
                <a:spLocks noChangeArrowheads="1"/>
              </p:cNvSpPr>
              <p:nvPr/>
            </p:nvSpPr>
            <p:spPr bwMode="auto">
              <a:xfrm>
                <a:off x="169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6" name="Oval 5570"/>
              <p:cNvSpPr>
                <a:spLocks noChangeArrowheads="1"/>
              </p:cNvSpPr>
              <p:nvPr/>
            </p:nvSpPr>
            <p:spPr bwMode="auto">
              <a:xfrm>
                <a:off x="2070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7" name="Oval 5571"/>
              <p:cNvSpPr>
                <a:spLocks noChangeArrowheads="1"/>
              </p:cNvSpPr>
              <p:nvPr/>
            </p:nvSpPr>
            <p:spPr bwMode="auto">
              <a:xfrm>
                <a:off x="235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8" name="Oval 5572"/>
              <p:cNvSpPr>
                <a:spLocks noChangeArrowheads="1"/>
              </p:cNvSpPr>
              <p:nvPr/>
            </p:nvSpPr>
            <p:spPr bwMode="auto">
              <a:xfrm>
                <a:off x="1826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59" name="Oval 5573"/>
              <p:cNvSpPr>
                <a:spLocks noChangeArrowheads="1"/>
              </p:cNvSpPr>
              <p:nvPr/>
            </p:nvSpPr>
            <p:spPr bwMode="auto">
              <a:xfrm>
                <a:off x="112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0" name="Oval 5574"/>
              <p:cNvSpPr>
                <a:spLocks noChangeArrowheads="1"/>
              </p:cNvSpPr>
              <p:nvPr/>
            </p:nvSpPr>
            <p:spPr bwMode="auto">
              <a:xfrm>
                <a:off x="187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1" name="Oval 5575"/>
              <p:cNvSpPr>
                <a:spLocks noChangeArrowheads="1"/>
              </p:cNvSpPr>
              <p:nvPr/>
            </p:nvSpPr>
            <p:spPr bwMode="auto">
              <a:xfrm>
                <a:off x="13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2" name="Oval 5576"/>
              <p:cNvSpPr>
                <a:spLocks noChangeArrowheads="1"/>
              </p:cNvSpPr>
              <p:nvPr/>
            </p:nvSpPr>
            <p:spPr bwMode="auto">
              <a:xfrm>
                <a:off x="1201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3" name="Oval 5577"/>
              <p:cNvSpPr>
                <a:spLocks noChangeArrowheads="1"/>
              </p:cNvSpPr>
              <p:nvPr/>
            </p:nvSpPr>
            <p:spPr bwMode="auto">
              <a:xfrm>
                <a:off x="186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4" name="Oval 5578"/>
              <p:cNvSpPr>
                <a:spLocks noChangeArrowheads="1"/>
              </p:cNvSpPr>
              <p:nvPr/>
            </p:nvSpPr>
            <p:spPr bwMode="auto">
              <a:xfrm>
                <a:off x="112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5" name="Oval 5579"/>
              <p:cNvSpPr>
                <a:spLocks noChangeArrowheads="1"/>
              </p:cNvSpPr>
              <p:nvPr/>
            </p:nvSpPr>
            <p:spPr bwMode="auto">
              <a:xfrm>
                <a:off x="2269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6" name="Oval 5580"/>
              <p:cNvSpPr>
                <a:spLocks noChangeArrowheads="1"/>
              </p:cNvSpPr>
              <p:nvPr/>
            </p:nvSpPr>
            <p:spPr bwMode="auto">
              <a:xfrm>
                <a:off x="310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7" name="Oval 5581"/>
              <p:cNvSpPr>
                <a:spLocks noChangeArrowheads="1"/>
              </p:cNvSpPr>
              <p:nvPr/>
            </p:nvSpPr>
            <p:spPr bwMode="auto">
              <a:xfrm>
                <a:off x="306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8" name="Oval 5582"/>
              <p:cNvSpPr>
                <a:spLocks noChangeArrowheads="1"/>
              </p:cNvSpPr>
              <p:nvPr/>
            </p:nvSpPr>
            <p:spPr bwMode="auto">
              <a:xfrm>
                <a:off x="27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69" name="Oval 5583"/>
              <p:cNvSpPr>
                <a:spLocks noChangeArrowheads="1"/>
              </p:cNvSpPr>
              <p:nvPr/>
            </p:nvSpPr>
            <p:spPr bwMode="auto">
              <a:xfrm>
                <a:off x="1812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0" name="Oval 5584"/>
              <p:cNvSpPr>
                <a:spLocks noChangeArrowheads="1"/>
              </p:cNvSpPr>
              <p:nvPr/>
            </p:nvSpPr>
            <p:spPr bwMode="auto">
              <a:xfrm>
                <a:off x="977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1" name="Oval 5585"/>
              <p:cNvSpPr>
                <a:spLocks noChangeArrowheads="1"/>
              </p:cNvSpPr>
              <p:nvPr/>
            </p:nvSpPr>
            <p:spPr bwMode="auto">
              <a:xfrm>
                <a:off x="1801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2" name="Oval 5586"/>
              <p:cNvSpPr>
                <a:spLocks noChangeArrowheads="1"/>
              </p:cNvSpPr>
              <p:nvPr/>
            </p:nvSpPr>
            <p:spPr bwMode="auto">
              <a:xfrm>
                <a:off x="911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3" name="Oval 5587"/>
              <p:cNvSpPr>
                <a:spLocks noChangeArrowheads="1"/>
              </p:cNvSpPr>
              <p:nvPr/>
            </p:nvSpPr>
            <p:spPr bwMode="auto">
              <a:xfrm>
                <a:off x="11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4" name="Oval 5588"/>
              <p:cNvSpPr>
                <a:spLocks noChangeArrowheads="1"/>
              </p:cNvSpPr>
              <p:nvPr/>
            </p:nvSpPr>
            <p:spPr bwMode="auto">
              <a:xfrm>
                <a:off x="1183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5" name="Oval 5589"/>
              <p:cNvSpPr>
                <a:spLocks noChangeArrowheads="1"/>
              </p:cNvSpPr>
              <p:nvPr/>
            </p:nvSpPr>
            <p:spPr bwMode="auto">
              <a:xfrm>
                <a:off x="775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6" name="Oval 5590"/>
              <p:cNvSpPr>
                <a:spLocks noChangeArrowheads="1"/>
              </p:cNvSpPr>
              <p:nvPr/>
            </p:nvSpPr>
            <p:spPr bwMode="auto">
              <a:xfrm>
                <a:off x="11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7" name="Oval 5591"/>
              <p:cNvSpPr>
                <a:spLocks noChangeArrowheads="1"/>
              </p:cNvSpPr>
              <p:nvPr/>
            </p:nvSpPr>
            <p:spPr bwMode="auto">
              <a:xfrm>
                <a:off x="2112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8" name="Oval 5592"/>
              <p:cNvSpPr>
                <a:spLocks noChangeArrowheads="1"/>
              </p:cNvSpPr>
              <p:nvPr/>
            </p:nvSpPr>
            <p:spPr bwMode="auto">
              <a:xfrm>
                <a:off x="120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79" name="Oval 5593"/>
              <p:cNvSpPr>
                <a:spLocks noChangeArrowheads="1"/>
              </p:cNvSpPr>
              <p:nvPr/>
            </p:nvSpPr>
            <p:spPr bwMode="auto">
              <a:xfrm>
                <a:off x="1773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0" name="Oval 5594"/>
              <p:cNvSpPr>
                <a:spLocks noChangeArrowheads="1"/>
              </p:cNvSpPr>
              <p:nvPr/>
            </p:nvSpPr>
            <p:spPr bwMode="auto">
              <a:xfrm>
                <a:off x="1745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1" name="Oval 5595"/>
              <p:cNvSpPr>
                <a:spLocks noChangeArrowheads="1"/>
              </p:cNvSpPr>
              <p:nvPr/>
            </p:nvSpPr>
            <p:spPr bwMode="auto">
              <a:xfrm>
                <a:off x="925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2" name="Oval 5596"/>
              <p:cNvSpPr>
                <a:spLocks noChangeArrowheads="1"/>
              </p:cNvSpPr>
              <p:nvPr/>
            </p:nvSpPr>
            <p:spPr bwMode="auto">
              <a:xfrm>
                <a:off x="11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3" name="Oval 5597"/>
              <p:cNvSpPr>
                <a:spLocks noChangeArrowheads="1"/>
              </p:cNvSpPr>
              <p:nvPr/>
            </p:nvSpPr>
            <p:spPr bwMode="auto">
              <a:xfrm>
                <a:off x="2346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4" name="Oval 5598"/>
              <p:cNvSpPr>
                <a:spLocks noChangeArrowheads="1"/>
              </p:cNvSpPr>
              <p:nvPr/>
            </p:nvSpPr>
            <p:spPr bwMode="auto">
              <a:xfrm>
                <a:off x="1456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5" name="Oval 5599"/>
              <p:cNvSpPr>
                <a:spLocks noChangeArrowheads="1"/>
              </p:cNvSpPr>
              <p:nvPr/>
            </p:nvSpPr>
            <p:spPr bwMode="auto">
              <a:xfrm>
                <a:off x="1766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6" name="Oval 5600"/>
              <p:cNvSpPr>
                <a:spLocks noChangeArrowheads="1"/>
              </p:cNvSpPr>
              <p:nvPr/>
            </p:nvSpPr>
            <p:spPr bwMode="auto">
              <a:xfrm>
                <a:off x="1086" y="22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7" name="Oval 5601"/>
              <p:cNvSpPr>
                <a:spLocks noChangeArrowheads="1"/>
              </p:cNvSpPr>
              <p:nvPr/>
            </p:nvSpPr>
            <p:spPr bwMode="auto">
              <a:xfrm>
                <a:off x="1889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8" name="Oval 5602"/>
              <p:cNvSpPr>
                <a:spLocks noChangeArrowheads="1"/>
              </p:cNvSpPr>
              <p:nvPr/>
            </p:nvSpPr>
            <p:spPr bwMode="auto">
              <a:xfrm>
                <a:off x="109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89" name="Oval 5603"/>
              <p:cNvSpPr>
                <a:spLocks noChangeArrowheads="1"/>
              </p:cNvSpPr>
              <p:nvPr/>
            </p:nvSpPr>
            <p:spPr bwMode="auto">
              <a:xfrm>
                <a:off x="1285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0" name="Oval 5604"/>
              <p:cNvSpPr>
                <a:spLocks noChangeArrowheads="1"/>
              </p:cNvSpPr>
              <p:nvPr/>
            </p:nvSpPr>
            <p:spPr bwMode="auto">
              <a:xfrm>
                <a:off x="1396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1" name="Oval 5605"/>
              <p:cNvSpPr>
                <a:spLocks noChangeArrowheads="1"/>
              </p:cNvSpPr>
              <p:nvPr/>
            </p:nvSpPr>
            <p:spPr bwMode="auto">
              <a:xfrm>
                <a:off x="182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2" name="Oval 5606"/>
              <p:cNvSpPr>
                <a:spLocks noChangeArrowheads="1"/>
              </p:cNvSpPr>
              <p:nvPr/>
            </p:nvSpPr>
            <p:spPr bwMode="auto">
              <a:xfrm>
                <a:off x="1424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3" name="Oval 5607"/>
              <p:cNvSpPr>
                <a:spLocks noChangeArrowheads="1"/>
              </p:cNvSpPr>
              <p:nvPr/>
            </p:nvSpPr>
            <p:spPr bwMode="auto">
              <a:xfrm>
                <a:off x="1051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4" name="Oval 5608"/>
              <p:cNvSpPr>
                <a:spLocks noChangeArrowheads="1"/>
              </p:cNvSpPr>
              <p:nvPr/>
            </p:nvSpPr>
            <p:spPr bwMode="auto">
              <a:xfrm>
                <a:off x="998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5" name="Oval 5609"/>
              <p:cNvSpPr>
                <a:spLocks noChangeArrowheads="1"/>
              </p:cNvSpPr>
              <p:nvPr/>
            </p:nvSpPr>
            <p:spPr bwMode="auto">
              <a:xfrm>
                <a:off x="1833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6" name="Oval 5610"/>
              <p:cNvSpPr>
                <a:spLocks noChangeArrowheads="1"/>
              </p:cNvSpPr>
              <p:nvPr/>
            </p:nvSpPr>
            <p:spPr bwMode="auto">
              <a:xfrm>
                <a:off x="1536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7" name="Oval 5611"/>
              <p:cNvSpPr>
                <a:spLocks noChangeArrowheads="1"/>
              </p:cNvSpPr>
              <p:nvPr/>
            </p:nvSpPr>
            <p:spPr bwMode="auto">
              <a:xfrm>
                <a:off x="103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8" name="Oval 5612"/>
              <p:cNvSpPr>
                <a:spLocks noChangeArrowheads="1"/>
              </p:cNvSpPr>
              <p:nvPr/>
            </p:nvSpPr>
            <p:spPr bwMode="auto">
              <a:xfrm>
                <a:off x="932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99" name="Oval 5613"/>
              <p:cNvSpPr>
                <a:spLocks noChangeArrowheads="1"/>
              </p:cNvSpPr>
              <p:nvPr/>
            </p:nvSpPr>
            <p:spPr bwMode="auto">
              <a:xfrm>
                <a:off x="86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0" name="Oval 5614"/>
              <p:cNvSpPr>
                <a:spLocks noChangeArrowheads="1"/>
              </p:cNvSpPr>
              <p:nvPr/>
            </p:nvSpPr>
            <p:spPr bwMode="auto">
              <a:xfrm>
                <a:off x="925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1" name="Oval 5615"/>
              <p:cNvSpPr>
                <a:spLocks noChangeArrowheads="1"/>
              </p:cNvSpPr>
              <p:nvPr/>
            </p:nvSpPr>
            <p:spPr bwMode="auto">
              <a:xfrm>
                <a:off x="1121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2" name="Oval 5616"/>
              <p:cNvSpPr>
                <a:spLocks noChangeArrowheads="1"/>
              </p:cNvSpPr>
              <p:nvPr/>
            </p:nvSpPr>
            <p:spPr bwMode="auto">
              <a:xfrm>
                <a:off x="897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3" name="Oval 5617"/>
              <p:cNvSpPr>
                <a:spLocks noChangeArrowheads="1"/>
              </p:cNvSpPr>
              <p:nvPr/>
            </p:nvSpPr>
            <p:spPr bwMode="auto">
              <a:xfrm>
                <a:off x="880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4" name="Oval 5618"/>
              <p:cNvSpPr>
                <a:spLocks noChangeArrowheads="1"/>
              </p:cNvSpPr>
              <p:nvPr/>
            </p:nvSpPr>
            <p:spPr bwMode="auto">
              <a:xfrm>
                <a:off x="25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5" name="Oval 5619"/>
              <p:cNvSpPr>
                <a:spLocks noChangeArrowheads="1"/>
              </p:cNvSpPr>
              <p:nvPr/>
            </p:nvSpPr>
            <p:spPr bwMode="auto">
              <a:xfrm>
                <a:off x="116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6" name="Oval 5620"/>
              <p:cNvSpPr>
                <a:spLocks noChangeArrowheads="1"/>
              </p:cNvSpPr>
              <p:nvPr/>
            </p:nvSpPr>
            <p:spPr bwMode="auto">
              <a:xfrm>
                <a:off x="1519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7" name="Oval 5621"/>
              <p:cNvSpPr>
                <a:spLocks noChangeArrowheads="1"/>
              </p:cNvSpPr>
              <p:nvPr/>
            </p:nvSpPr>
            <p:spPr bwMode="auto">
              <a:xfrm>
                <a:off x="107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8" name="Oval 5622"/>
              <p:cNvSpPr>
                <a:spLocks noChangeArrowheads="1"/>
              </p:cNvSpPr>
              <p:nvPr/>
            </p:nvSpPr>
            <p:spPr bwMode="auto">
              <a:xfrm>
                <a:off x="1327" y="31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09" name="Oval 5623"/>
              <p:cNvSpPr>
                <a:spLocks noChangeArrowheads="1"/>
              </p:cNvSpPr>
              <p:nvPr/>
            </p:nvSpPr>
            <p:spPr bwMode="auto">
              <a:xfrm>
                <a:off x="92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0" name="Oval 5624"/>
              <p:cNvSpPr>
                <a:spLocks noChangeArrowheads="1"/>
              </p:cNvSpPr>
              <p:nvPr/>
            </p:nvSpPr>
            <p:spPr bwMode="auto">
              <a:xfrm>
                <a:off x="91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1" name="Oval 5625"/>
              <p:cNvSpPr>
                <a:spLocks noChangeArrowheads="1"/>
              </p:cNvSpPr>
              <p:nvPr/>
            </p:nvSpPr>
            <p:spPr bwMode="auto">
              <a:xfrm>
                <a:off x="1142" y="2789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2" name="Oval 5626"/>
              <p:cNvSpPr>
                <a:spLocks noChangeArrowheads="1"/>
              </p:cNvSpPr>
              <p:nvPr/>
            </p:nvSpPr>
            <p:spPr bwMode="auto">
              <a:xfrm>
                <a:off x="2095" y="33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3" name="Oval 5627"/>
              <p:cNvSpPr>
                <a:spLocks noChangeArrowheads="1"/>
              </p:cNvSpPr>
              <p:nvPr/>
            </p:nvSpPr>
            <p:spPr bwMode="auto">
              <a:xfrm>
                <a:off x="104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4" name="Oval 5628"/>
              <p:cNvSpPr>
                <a:spLocks noChangeArrowheads="1"/>
              </p:cNvSpPr>
              <p:nvPr/>
            </p:nvSpPr>
            <p:spPr bwMode="auto">
              <a:xfrm>
                <a:off x="883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5" name="Oval 5629"/>
              <p:cNvSpPr>
                <a:spLocks noChangeArrowheads="1"/>
              </p:cNvSpPr>
              <p:nvPr/>
            </p:nvSpPr>
            <p:spPr bwMode="auto">
              <a:xfrm>
                <a:off x="115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6" name="Oval 5630"/>
              <p:cNvSpPr>
                <a:spLocks noChangeArrowheads="1"/>
              </p:cNvSpPr>
              <p:nvPr/>
            </p:nvSpPr>
            <p:spPr bwMode="auto">
              <a:xfrm>
                <a:off x="172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7" name="Oval 5631"/>
              <p:cNvSpPr>
                <a:spLocks noChangeArrowheads="1"/>
              </p:cNvSpPr>
              <p:nvPr/>
            </p:nvSpPr>
            <p:spPr bwMode="auto">
              <a:xfrm>
                <a:off x="110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8" name="Oval 5632"/>
              <p:cNvSpPr>
                <a:spLocks noChangeArrowheads="1"/>
              </p:cNvSpPr>
              <p:nvPr/>
            </p:nvSpPr>
            <p:spPr bwMode="auto">
              <a:xfrm>
                <a:off x="115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19" name="Oval 5633"/>
              <p:cNvSpPr>
                <a:spLocks noChangeArrowheads="1"/>
              </p:cNvSpPr>
              <p:nvPr/>
            </p:nvSpPr>
            <p:spPr bwMode="auto">
              <a:xfrm>
                <a:off x="908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0" name="Oval 5634"/>
              <p:cNvSpPr>
                <a:spLocks noChangeArrowheads="1"/>
              </p:cNvSpPr>
              <p:nvPr/>
            </p:nvSpPr>
            <p:spPr bwMode="auto">
              <a:xfrm>
                <a:off x="119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1" name="Oval 5635"/>
              <p:cNvSpPr>
                <a:spLocks noChangeArrowheads="1"/>
              </p:cNvSpPr>
              <p:nvPr/>
            </p:nvSpPr>
            <p:spPr bwMode="auto">
              <a:xfrm>
                <a:off x="80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2" name="Oval 5636"/>
              <p:cNvSpPr>
                <a:spLocks noChangeArrowheads="1"/>
              </p:cNvSpPr>
              <p:nvPr/>
            </p:nvSpPr>
            <p:spPr bwMode="auto">
              <a:xfrm>
                <a:off x="138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3" name="Oval 5637"/>
              <p:cNvSpPr>
                <a:spLocks noChangeArrowheads="1"/>
              </p:cNvSpPr>
              <p:nvPr/>
            </p:nvSpPr>
            <p:spPr bwMode="auto">
              <a:xfrm>
                <a:off x="1044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4" name="Oval 5638"/>
              <p:cNvSpPr>
                <a:spLocks noChangeArrowheads="1"/>
              </p:cNvSpPr>
              <p:nvPr/>
            </p:nvSpPr>
            <p:spPr bwMode="auto">
              <a:xfrm>
                <a:off x="1096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5" name="Oval 5639"/>
              <p:cNvSpPr>
                <a:spLocks noChangeArrowheads="1"/>
              </p:cNvSpPr>
              <p:nvPr/>
            </p:nvSpPr>
            <p:spPr bwMode="auto">
              <a:xfrm>
                <a:off x="1023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6" name="Oval 5640"/>
              <p:cNvSpPr>
                <a:spLocks noChangeArrowheads="1"/>
              </p:cNvSpPr>
              <p:nvPr/>
            </p:nvSpPr>
            <p:spPr bwMode="auto">
              <a:xfrm>
                <a:off x="855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7" name="Oval 5641"/>
              <p:cNvSpPr>
                <a:spLocks noChangeArrowheads="1"/>
              </p:cNvSpPr>
              <p:nvPr/>
            </p:nvSpPr>
            <p:spPr bwMode="auto">
              <a:xfrm>
                <a:off x="1012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8" name="Oval 5642"/>
              <p:cNvSpPr>
                <a:spLocks noChangeArrowheads="1"/>
              </p:cNvSpPr>
              <p:nvPr/>
            </p:nvSpPr>
            <p:spPr bwMode="auto">
              <a:xfrm>
                <a:off x="981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29" name="Oval 5643"/>
              <p:cNvSpPr>
                <a:spLocks noChangeArrowheads="1"/>
              </p:cNvSpPr>
              <p:nvPr/>
            </p:nvSpPr>
            <p:spPr bwMode="auto">
              <a:xfrm>
                <a:off x="100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0" name="Oval 5644"/>
              <p:cNvSpPr>
                <a:spLocks noChangeArrowheads="1"/>
              </p:cNvSpPr>
              <p:nvPr/>
            </p:nvSpPr>
            <p:spPr bwMode="auto">
              <a:xfrm>
                <a:off x="970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1" name="Oval 5645"/>
              <p:cNvSpPr>
                <a:spLocks noChangeArrowheads="1"/>
              </p:cNvSpPr>
              <p:nvPr/>
            </p:nvSpPr>
            <p:spPr bwMode="auto">
              <a:xfrm>
                <a:off x="876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2" name="Oval 5646"/>
              <p:cNvSpPr>
                <a:spLocks noChangeArrowheads="1"/>
              </p:cNvSpPr>
              <p:nvPr/>
            </p:nvSpPr>
            <p:spPr bwMode="auto">
              <a:xfrm>
                <a:off x="1047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3" name="Oval 5647"/>
              <p:cNvSpPr>
                <a:spLocks noChangeArrowheads="1"/>
              </p:cNvSpPr>
              <p:nvPr/>
            </p:nvSpPr>
            <p:spPr bwMode="auto">
              <a:xfrm>
                <a:off x="974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" name="Oval 5648"/>
              <p:cNvSpPr>
                <a:spLocks noChangeArrowheads="1"/>
              </p:cNvSpPr>
              <p:nvPr/>
            </p:nvSpPr>
            <p:spPr bwMode="auto">
              <a:xfrm>
                <a:off x="1009" y="27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" name="Oval 5649"/>
              <p:cNvSpPr>
                <a:spLocks noChangeArrowheads="1"/>
              </p:cNvSpPr>
              <p:nvPr/>
            </p:nvSpPr>
            <p:spPr bwMode="auto">
              <a:xfrm>
                <a:off x="186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6" name="Oval 5650"/>
              <p:cNvSpPr>
                <a:spLocks noChangeArrowheads="1"/>
              </p:cNvSpPr>
              <p:nvPr/>
            </p:nvSpPr>
            <p:spPr bwMode="auto">
              <a:xfrm>
                <a:off x="1484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7" name="Oval 5651"/>
              <p:cNvSpPr>
                <a:spLocks noChangeArrowheads="1"/>
              </p:cNvSpPr>
              <p:nvPr/>
            </p:nvSpPr>
            <p:spPr bwMode="auto">
              <a:xfrm>
                <a:off x="126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8" name="Oval 5652"/>
              <p:cNvSpPr>
                <a:spLocks noChangeArrowheads="1"/>
              </p:cNvSpPr>
              <p:nvPr/>
            </p:nvSpPr>
            <p:spPr bwMode="auto">
              <a:xfrm>
                <a:off x="132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9" name="Oval 5653"/>
              <p:cNvSpPr>
                <a:spLocks noChangeArrowheads="1"/>
              </p:cNvSpPr>
              <p:nvPr/>
            </p:nvSpPr>
            <p:spPr bwMode="auto">
              <a:xfrm>
                <a:off x="116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0" name="Oval 5654"/>
              <p:cNvSpPr>
                <a:spLocks noChangeArrowheads="1"/>
              </p:cNvSpPr>
              <p:nvPr/>
            </p:nvSpPr>
            <p:spPr bwMode="auto">
              <a:xfrm>
                <a:off x="775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1" name="Oval 5655"/>
              <p:cNvSpPr>
                <a:spLocks noChangeArrowheads="1"/>
              </p:cNvSpPr>
              <p:nvPr/>
            </p:nvSpPr>
            <p:spPr bwMode="auto">
              <a:xfrm>
                <a:off x="115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2" name="Oval 5656"/>
              <p:cNvSpPr>
                <a:spLocks noChangeArrowheads="1"/>
              </p:cNvSpPr>
              <p:nvPr/>
            </p:nvSpPr>
            <p:spPr bwMode="auto">
              <a:xfrm>
                <a:off x="102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3" name="Oval 5657"/>
              <p:cNvSpPr>
                <a:spLocks noChangeArrowheads="1"/>
              </p:cNvSpPr>
              <p:nvPr/>
            </p:nvSpPr>
            <p:spPr bwMode="auto">
              <a:xfrm>
                <a:off x="1072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4" name="Oval 5658"/>
              <p:cNvSpPr>
                <a:spLocks noChangeArrowheads="1"/>
              </p:cNvSpPr>
              <p:nvPr/>
            </p:nvSpPr>
            <p:spPr bwMode="auto">
              <a:xfrm>
                <a:off x="10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5" name="Oval 5659"/>
              <p:cNvSpPr>
                <a:spLocks noChangeArrowheads="1"/>
              </p:cNvSpPr>
              <p:nvPr/>
            </p:nvSpPr>
            <p:spPr bwMode="auto">
              <a:xfrm>
                <a:off x="1222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6" name="Oval 5660"/>
              <p:cNvSpPr>
                <a:spLocks noChangeArrowheads="1"/>
              </p:cNvSpPr>
              <p:nvPr/>
            </p:nvSpPr>
            <p:spPr bwMode="auto">
              <a:xfrm>
                <a:off x="887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7" name="Oval 5661"/>
              <p:cNvSpPr>
                <a:spLocks noChangeArrowheads="1"/>
              </p:cNvSpPr>
              <p:nvPr/>
            </p:nvSpPr>
            <p:spPr bwMode="auto">
              <a:xfrm>
                <a:off x="84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8" name="Oval 5662"/>
              <p:cNvSpPr>
                <a:spLocks noChangeArrowheads="1"/>
              </p:cNvSpPr>
              <p:nvPr/>
            </p:nvSpPr>
            <p:spPr bwMode="auto">
              <a:xfrm>
                <a:off x="139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49" name="Oval 5663"/>
              <p:cNvSpPr>
                <a:spLocks noChangeArrowheads="1"/>
              </p:cNvSpPr>
              <p:nvPr/>
            </p:nvSpPr>
            <p:spPr bwMode="auto">
              <a:xfrm>
                <a:off x="2175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0" name="Oval 5664"/>
              <p:cNvSpPr>
                <a:spLocks noChangeArrowheads="1"/>
              </p:cNvSpPr>
              <p:nvPr/>
            </p:nvSpPr>
            <p:spPr bwMode="auto">
              <a:xfrm>
                <a:off x="118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1" name="Oval 5665"/>
              <p:cNvSpPr>
                <a:spLocks noChangeArrowheads="1"/>
              </p:cNvSpPr>
              <p:nvPr/>
            </p:nvSpPr>
            <p:spPr bwMode="auto">
              <a:xfrm>
                <a:off x="2039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2" name="Oval 5666"/>
              <p:cNvSpPr>
                <a:spLocks noChangeArrowheads="1"/>
              </p:cNvSpPr>
              <p:nvPr/>
            </p:nvSpPr>
            <p:spPr bwMode="auto">
              <a:xfrm>
                <a:off x="134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3" name="Oval 5667"/>
              <p:cNvSpPr>
                <a:spLocks noChangeArrowheads="1"/>
              </p:cNvSpPr>
              <p:nvPr/>
            </p:nvSpPr>
            <p:spPr bwMode="auto">
              <a:xfrm>
                <a:off x="231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4" name="Oval 5668"/>
              <p:cNvSpPr>
                <a:spLocks noChangeArrowheads="1"/>
              </p:cNvSpPr>
              <p:nvPr/>
            </p:nvSpPr>
            <p:spPr bwMode="auto">
              <a:xfrm>
                <a:off x="25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5" name="Oval 5669"/>
              <p:cNvSpPr>
                <a:spLocks noChangeArrowheads="1"/>
              </p:cNvSpPr>
              <p:nvPr/>
            </p:nvSpPr>
            <p:spPr bwMode="auto">
              <a:xfrm>
                <a:off x="187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6" name="Oval 5670"/>
              <p:cNvSpPr>
                <a:spLocks noChangeArrowheads="1"/>
              </p:cNvSpPr>
              <p:nvPr/>
            </p:nvSpPr>
            <p:spPr bwMode="auto">
              <a:xfrm>
                <a:off x="3023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7" name="Oval 5671"/>
              <p:cNvSpPr>
                <a:spLocks noChangeArrowheads="1"/>
              </p:cNvSpPr>
              <p:nvPr/>
            </p:nvSpPr>
            <p:spPr bwMode="auto">
              <a:xfrm>
                <a:off x="210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8" name="Oval 5672"/>
              <p:cNvSpPr>
                <a:spLocks noChangeArrowheads="1"/>
              </p:cNvSpPr>
              <p:nvPr/>
            </p:nvSpPr>
            <p:spPr bwMode="auto">
              <a:xfrm>
                <a:off x="193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59" name="Oval 5673"/>
              <p:cNvSpPr>
                <a:spLocks noChangeArrowheads="1"/>
              </p:cNvSpPr>
              <p:nvPr/>
            </p:nvSpPr>
            <p:spPr bwMode="auto">
              <a:xfrm>
                <a:off x="179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0" name="Oval 5674"/>
              <p:cNvSpPr>
                <a:spLocks noChangeArrowheads="1"/>
              </p:cNvSpPr>
              <p:nvPr/>
            </p:nvSpPr>
            <p:spPr bwMode="auto">
              <a:xfrm>
                <a:off x="150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1" name="Oval 5675"/>
              <p:cNvSpPr>
                <a:spLocks noChangeArrowheads="1"/>
              </p:cNvSpPr>
              <p:nvPr/>
            </p:nvSpPr>
            <p:spPr bwMode="auto">
              <a:xfrm>
                <a:off x="1082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2" name="Oval 5676"/>
              <p:cNvSpPr>
                <a:spLocks noChangeArrowheads="1"/>
              </p:cNvSpPr>
              <p:nvPr/>
            </p:nvSpPr>
            <p:spPr bwMode="auto">
              <a:xfrm>
                <a:off x="1131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3" name="Oval 5677"/>
              <p:cNvSpPr>
                <a:spLocks noChangeArrowheads="1"/>
              </p:cNvSpPr>
              <p:nvPr/>
            </p:nvSpPr>
            <p:spPr bwMode="auto">
              <a:xfrm>
                <a:off x="120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4" name="Oval 5678"/>
              <p:cNvSpPr>
                <a:spLocks noChangeArrowheads="1"/>
              </p:cNvSpPr>
              <p:nvPr/>
            </p:nvSpPr>
            <p:spPr bwMode="auto">
              <a:xfrm>
                <a:off x="1822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5" name="Oval 5679"/>
              <p:cNvSpPr>
                <a:spLocks noChangeArrowheads="1"/>
              </p:cNvSpPr>
              <p:nvPr/>
            </p:nvSpPr>
            <p:spPr bwMode="auto">
              <a:xfrm>
                <a:off x="176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6" name="Oval 5680"/>
              <p:cNvSpPr>
                <a:spLocks noChangeArrowheads="1"/>
              </p:cNvSpPr>
              <p:nvPr/>
            </p:nvSpPr>
            <p:spPr bwMode="auto">
              <a:xfrm>
                <a:off x="1131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7" name="Oval 5681"/>
              <p:cNvSpPr>
                <a:spLocks noChangeArrowheads="1"/>
              </p:cNvSpPr>
              <p:nvPr/>
            </p:nvSpPr>
            <p:spPr bwMode="auto">
              <a:xfrm>
                <a:off x="204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8" name="Oval 5682"/>
              <p:cNvSpPr>
                <a:spLocks noChangeArrowheads="1"/>
              </p:cNvSpPr>
              <p:nvPr/>
            </p:nvSpPr>
            <p:spPr bwMode="auto">
              <a:xfrm>
                <a:off x="162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69" name="Oval 5683"/>
              <p:cNvSpPr>
                <a:spLocks noChangeArrowheads="1"/>
              </p:cNvSpPr>
              <p:nvPr/>
            </p:nvSpPr>
            <p:spPr bwMode="auto">
              <a:xfrm>
                <a:off x="262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0" name="Oval 5684"/>
              <p:cNvSpPr>
                <a:spLocks noChangeArrowheads="1"/>
              </p:cNvSpPr>
              <p:nvPr/>
            </p:nvSpPr>
            <p:spPr bwMode="auto">
              <a:xfrm>
                <a:off x="241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1" name="Oval 5685"/>
              <p:cNvSpPr>
                <a:spLocks noChangeArrowheads="1"/>
              </p:cNvSpPr>
              <p:nvPr/>
            </p:nvSpPr>
            <p:spPr bwMode="auto">
              <a:xfrm>
                <a:off x="206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2" name="Oval 5686"/>
              <p:cNvSpPr>
                <a:spLocks noChangeArrowheads="1"/>
              </p:cNvSpPr>
              <p:nvPr/>
            </p:nvSpPr>
            <p:spPr bwMode="auto">
              <a:xfrm>
                <a:off x="1791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3" name="Oval 5687"/>
              <p:cNvSpPr>
                <a:spLocks noChangeArrowheads="1"/>
              </p:cNvSpPr>
              <p:nvPr/>
            </p:nvSpPr>
            <p:spPr bwMode="auto">
              <a:xfrm>
                <a:off x="1145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4" name="Oval 5688"/>
              <p:cNvSpPr>
                <a:spLocks noChangeArrowheads="1"/>
              </p:cNvSpPr>
              <p:nvPr/>
            </p:nvSpPr>
            <p:spPr bwMode="auto">
              <a:xfrm>
                <a:off x="1044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5" name="Oval 5689"/>
              <p:cNvSpPr>
                <a:spLocks noChangeArrowheads="1"/>
              </p:cNvSpPr>
              <p:nvPr/>
            </p:nvSpPr>
            <p:spPr bwMode="auto">
              <a:xfrm>
                <a:off x="160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6" name="Oval 5690"/>
              <p:cNvSpPr>
                <a:spLocks noChangeArrowheads="1"/>
              </p:cNvSpPr>
              <p:nvPr/>
            </p:nvSpPr>
            <p:spPr bwMode="auto">
              <a:xfrm>
                <a:off x="1533" y="32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7" name="Oval 5691"/>
              <p:cNvSpPr>
                <a:spLocks noChangeArrowheads="1"/>
              </p:cNvSpPr>
              <p:nvPr/>
            </p:nvSpPr>
            <p:spPr bwMode="auto">
              <a:xfrm>
                <a:off x="178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8" name="Oval 5692"/>
              <p:cNvSpPr>
                <a:spLocks noChangeArrowheads="1"/>
              </p:cNvSpPr>
              <p:nvPr/>
            </p:nvSpPr>
            <p:spPr bwMode="auto">
              <a:xfrm>
                <a:off x="799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79" name="Oval 5693"/>
              <p:cNvSpPr>
                <a:spLocks noChangeArrowheads="1"/>
              </p:cNvSpPr>
              <p:nvPr/>
            </p:nvSpPr>
            <p:spPr bwMode="auto">
              <a:xfrm>
                <a:off x="1494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0" name="Oval 5694"/>
              <p:cNvSpPr>
                <a:spLocks noChangeArrowheads="1"/>
              </p:cNvSpPr>
              <p:nvPr/>
            </p:nvSpPr>
            <p:spPr bwMode="auto">
              <a:xfrm>
                <a:off x="995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1" name="Oval 5695"/>
              <p:cNvSpPr>
                <a:spLocks noChangeArrowheads="1"/>
              </p:cNvSpPr>
              <p:nvPr/>
            </p:nvSpPr>
            <p:spPr bwMode="auto">
              <a:xfrm>
                <a:off x="159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2" name="Oval 5696"/>
              <p:cNvSpPr>
                <a:spLocks noChangeArrowheads="1"/>
              </p:cNvSpPr>
              <p:nvPr/>
            </p:nvSpPr>
            <p:spPr bwMode="auto">
              <a:xfrm>
                <a:off x="1047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3" name="Oval 5697"/>
              <p:cNvSpPr>
                <a:spLocks noChangeArrowheads="1"/>
              </p:cNvSpPr>
              <p:nvPr/>
            </p:nvSpPr>
            <p:spPr bwMode="auto">
              <a:xfrm>
                <a:off x="967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4" name="Oval 5698"/>
              <p:cNvSpPr>
                <a:spLocks noChangeArrowheads="1"/>
              </p:cNvSpPr>
              <p:nvPr/>
            </p:nvSpPr>
            <p:spPr bwMode="auto">
              <a:xfrm>
                <a:off x="140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5" name="Oval 5699"/>
              <p:cNvSpPr>
                <a:spLocks noChangeArrowheads="1"/>
              </p:cNvSpPr>
              <p:nvPr/>
            </p:nvSpPr>
            <p:spPr bwMode="auto">
              <a:xfrm>
                <a:off x="1159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6" name="Oval 5700"/>
              <p:cNvSpPr>
                <a:spLocks noChangeArrowheads="1"/>
              </p:cNvSpPr>
              <p:nvPr/>
            </p:nvSpPr>
            <p:spPr bwMode="auto">
              <a:xfrm>
                <a:off x="1103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7" name="Oval 5701"/>
              <p:cNvSpPr>
                <a:spLocks noChangeArrowheads="1"/>
              </p:cNvSpPr>
              <p:nvPr/>
            </p:nvSpPr>
            <p:spPr bwMode="auto">
              <a:xfrm>
                <a:off x="1040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8" name="Oval 5702"/>
              <p:cNvSpPr>
                <a:spLocks noChangeArrowheads="1"/>
              </p:cNvSpPr>
              <p:nvPr/>
            </p:nvSpPr>
            <p:spPr bwMode="auto">
              <a:xfrm>
                <a:off x="1428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89" name="Oval 5703"/>
              <p:cNvSpPr>
                <a:spLocks noChangeArrowheads="1"/>
              </p:cNvSpPr>
              <p:nvPr/>
            </p:nvSpPr>
            <p:spPr bwMode="auto">
              <a:xfrm>
                <a:off x="98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0" name="Oval 5704"/>
              <p:cNvSpPr>
                <a:spLocks noChangeArrowheads="1"/>
              </p:cNvSpPr>
              <p:nvPr/>
            </p:nvSpPr>
            <p:spPr bwMode="auto">
              <a:xfrm>
                <a:off x="154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1" name="Oval 5705"/>
              <p:cNvSpPr>
                <a:spLocks noChangeArrowheads="1"/>
              </p:cNvSpPr>
              <p:nvPr/>
            </p:nvSpPr>
            <p:spPr bwMode="auto">
              <a:xfrm>
                <a:off x="131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2" name="Oval 5706"/>
              <p:cNvSpPr>
                <a:spLocks noChangeArrowheads="1"/>
              </p:cNvSpPr>
              <p:nvPr/>
            </p:nvSpPr>
            <p:spPr bwMode="auto">
              <a:xfrm>
                <a:off x="97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3" name="Oval 5707"/>
              <p:cNvSpPr>
                <a:spLocks noChangeArrowheads="1"/>
              </p:cNvSpPr>
              <p:nvPr/>
            </p:nvSpPr>
            <p:spPr bwMode="auto">
              <a:xfrm>
                <a:off x="170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4" name="Oval 5708"/>
              <p:cNvSpPr>
                <a:spLocks noChangeArrowheads="1"/>
              </p:cNvSpPr>
              <p:nvPr/>
            </p:nvSpPr>
            <p:spPr bwMode="auto">
              <a:xfrm>
                <a:off x="1267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5" name="Oval 5709"/>
              <p:cNvSpPr>
                <a:spLocks noChangeArrowheads="1"/>
              </p:cNvSpPr>
              <p:nvPr/>
            </p:nvSpPr>
            <p:spPr bwMode="auto">
              <a:xfrm>
                <a:off x="1903" y="317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6" name="Oval 5710"/>
              <p:cNvSpPr>
                <a:spLocks noChangeArrowheads="1"/>
              </p:cNvSpPr>
              <p:nvPr/>
            </p:nvSpPr>
            <p:spPr bwMode="auto">
              <a:xfrm>
                <a:off x="2102" y="333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7" name="Oval 5711"/>
              <p:cNvSpPr>
                <a:spLocks noChangeArrowheads="1"/>
              </p:cNvSpPr>
              <p:nvPr/>
            </p:nvSpPr>
            <p:spPr bwMode="auto">
              <a:xfrm>
                <a:off x="196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8" name="Oval 5712"/>
              <p:cNvSpPr>
                <a:spLocks noChangeArrowheads="1"/>
              </p:cNvSpPr>
              <p:nvPr/>
            </p:nvSpPr>
            <p:spPr bwMode="auto">
              <a:xfrm>
                <a:off x="1030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99" name="Oval 5713"/>
              <p:cNvSpPr>
                <a:spLocks noChangeArrowheads="1"/>
              </p:cNvSpPr>
              <p:nvPr/>
            </p:nvSpPr>
            <p:spPr bwMode="auto">
              <a:xfrm>
                <a:off x="859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9" name="Group 5915"/>
            <p:cNvGrpSpPr>
              <a:grpSpLocks/>
            </p:cNvGrpSpPr>
            <p:nvPr/>
          </p:nvGrpSpPr>
          <p:grpSpPr bwMode="auto">
            <a:xfrm>
              <a:off x="782" y="1654"/>
              <a:ext cx="3386" cy="1913"/>
              <a:chOff x="782" y="1654"/>
              <a:chExt cx="3386" cy="1913"/>
            </a:xfrm>
          </p:grpSpPr>
          <p:sp>
            <p:nvSpPr>
              <p:cNvPr id="5400" name="Oval 5715"/>
              <p:cNvSpPr>
                <a:spLocks noChangeArrowheads="1"/>
              </p:cNvSpPr>
              <p:nvPr/>
            </p:nvSpPr>
            <p:spPr bwMode="auto">
              <a:xfrm>
                <a:off x="915" y="19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" name="Oval 5716"/>
              <p:cNvSpPr>
                <a:spLocks noChangeArrowheads="1"/>
              </p:cNvSpPr>
              <p:nvPr/>
            </p:nvSpPr>
            <p:spPr bwMode="auto">
              <a:xfrm>
                <a:off x="1051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" name="Oval 5717"/>
              <p:cNvSpPr>
                <a:spLocks noChangeArrowheads="1"/>
              </p:cNvSpPr>
              <p:nvPr/>
            </p:nvSpPr>
            <p:spPr bwMode="auto">
              <a:xfrm>
                <a:off x="936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" name="Oval 5718"/>
              <p:cNvSpPr>
                <a:spLocks noChangeArrowheads="1"/>
              </p:cNvSpPr>
              <p:nvPr/>
            </p:nvSpPr>
            <p:spPr bwMode="auto">
              <a:xfrm>
                <a:off x="1728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" name="Oval 5719"/>
              <p:cNvSpPr>
                <a:spLocks noChangeArrowheads="1"/>
              </p:cNvSpPr>
              <p:nvPr/>
            </p:nvSpPr>
            <p:spPr bwMode="auto">
              <a:xfrm>
                <a:off x="1173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" name="Oval 5720"/>
              <p:cNvSpPr>
                <a:spLocks noChangeArrowheads="1"/>
              </p:cNvSpPr>
              <p:nvPr/>
            </p:nvSpPr>
            <p:spPr bwMode="auto">
              <a:xfrm>
                <a:off x="1103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" name="Oval 5721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" name="Oval 5722"/>
              <p:cNvSpPr>
                <a:spLocks noChangeArrowheads="1"/>
              </p:cNvSpPr>
              <p:nvPr/>
            </p:nvSpPr>
            <p:spPr bwMode="auto">
              <a:xfrm>
                <a:off x="845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" name="Oval 5723"/>
              <p:cNvSpPr>
                <a:spLocks noChangeArrowheads="1"/>
              </p:cNvSpPr>
              <p:nvPr/>
            </p:nvSpPr>
            <p:spPr bwMode="auto">
              <a:xfrm>
                <a:off x="1166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" name="Oval 5724"/>
              <p:cNvSpPr>
                <a:spLocks noChangeArrowheads="1"/>
              </p:cNvSpPr>
              <p:nvPr/>
            </p:nvSpPr>
            <p:spPr bwMode="auto">
              <a:xfrm>
                <a:off x="161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" name="Oval 5725"/>
              <p:cNvSpPr>
                <a:spLocks noChangeArrowheads="1"/>
              </p:cNvSpPr>
              <p:nvPr/>
            </p:nvSpPr>
            <p:spPr bwMode="auto">
              <a:xfrm>
                <a:off x="1086" y="28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" name="Oval 5726"/>
              <p:cNvSpPr>
                <a:spLocks noChangeArrowheads="1"/>
              </p:cNvSpPr>
              <p:nvPr/>
            </p:nvSpPr>
            <p:spPr bwMode="auto">
              <a:xfrm>
                <a:off x="967" y="19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" name="Oval 5727"/>
              <p:cNvSpPr>
                <a:spLocks noChangeArrowheads="1"/>
              </p:cNvSpPr>
              <p:nvPr/>
            </p:nvSpPr>
            <p:spPr bwMode="auto">
              <a:xfrm>
                <a:off x="144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" name="Oval 5728"/>
              <p:cNvSpPr>
                <a:spLocks noChangeArrowheads="1"/>
              </p:cNvSpPr>
              <p:nvPr/>
            </p:nvSpPr>
            <p:spPr bwMode="auto">
              <a:xfrm>
                <a:off x="1285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" name="Oval 5729"/>
              <p:cNvSpPr>
                <a:spLocks noChangeArrowheads="1"/>
              </p:cNvSpPr>
              <p:nvPr/>
            </p:nvSpPr>
            <p:spPr bwMode="auto">
              <a:xfrm>
                <a:off x="1250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" name="Oval 5730"/>
              <p:cNvSpPr>
                <a:spLocks noChangeArrowheads="1"/>
              </p:cNvSpPr>
              <p:nvPr/>
            </p:nvSpPr>
            <p:spPr bwMode="auto">
              <a:xfrm>
                <a:off x="2597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" name="Oval 5731"/>
              <p:cNvSpPr>
                <a:spLocks noChangeArrowheads="1"/>
              </p:cNvSpPr>
              <p:nvPr/>
            </p:nvSpPr>
            <p:spPr bwMode="auto">
              <a:xfrm>
                <a:off x="1138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" name="Oval 5732"/>
              <p:cNvSpPr>
                <a:spLocks noChangeArrowheads="1"/>
              </p:cNvSpPr>
              <p:nvPr/>
            </p:nvSpPr>
            <p:spPr bwMode="auto">
              <a:xfrm>
                <a:off x="813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" name="Oval 5733"/>
              <p:cNvSpPr>
                <a:spLocks noChangeArrowheads="1"/>
              </p:cNvSpPr>
              <p:nvPr/>
            </p:nvSpPr>
            <p:spPr bwMode="auto">
              <a:xfrm>
                <a:off x="970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" name="Oval 5734"/>
              <p:cNvSpPr>
                <a:spLocks noChangeArrowheads="1"/>
              </p:cNvSpPr>
              <p:nvPr/>
            </p:nvSpPr>
            <p:spPr bwMode="auto">
              <a:xfrm>
                <a:off x="99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" name="Oval 5735"/>
              <p:cNvSpPr>
                <a:spLocks noChangeArrowheads="1"/>
              </p:cNvSpPr>
              <p:nvPr/>
            </p:nvSpPr>
            <p:spPr bwMode="auto">
              <a:xfrm>
                <a:off x="852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" name="Oval 5736"/>
              <p:cNvSpPr>
                <a:spLocks noChangeArrowheads="1"/>
              </p:cNvSpPr>
              <p:nvPr/>
            </p:nvSpPr>
            <p:spPr bwMode="auto">
              <a:xfrm>
                <a:off x="81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" name="Oval 5737"/>
              <p:cNvSpPr>
                <a:spLocks noChangeArrowheads="1"/>
              </p:cNvSpPr>
              <p:nvPr/>
            </p:nvSpPr>
            <p:spPr bwMode="auto">
              <a:xfrm>
                <a:off x="1187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" name="Oval 5738"/>
              <p:cNvSpPr>
                <a:spLocks noChangeArrowheads="1"/>
              </p:cNvSpPr>
              <p:nvPr/>
            </p:nvSpPr>
            <p:spPr bwMode="auto">
              <a:xfrm>
                <a:off x="11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" name="Oval 5739"/>
              <p:cNvSpPr>
                <a:spLocks noChangeArrowheads="1"/>
              </p:cNvSpPr>
              <p:nvPr/>
            </p:nvSpPr>
            <p:spPr bwMode="auto">
              <a:xfrm>
                <a:off x="782" y="22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" name="Oval 5740"/>
              <p:cNvSpPr>
                <a:spLocks noChangeArrowheads="1"/>
              </p:cNvSpPr>
              <p:nvPr/>
            </p:nvSpPr>
            <p:spPr bwMode="auto">
              <a:xfrm>
                <a:off x="1093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" name="Oval 5741"/>
              <p:cNvSpPr>
                <a:spLocks noChangeArrowheads="1"/>
              </p:cNvSpPr>
              <p:nvPr/>
            </p:nvSpPr>
            <p:spPr bwMode="auto">
              <a:xfrm>
                <a:off x="1393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" name="Oval 5742"/>
              <p:cNvSpPr>
                <a:spLocks noChangeArrowheads="1"/>
              </p:cNvSpPr>
              <p:nvPr/>
            </p:nvSpPr>
            <p:spPr bwMode="auto">
              <a:xfrm>
                <a:off x="14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" name="Oval 5743"/>
              <p:cNvSpPr>
                <a:spLocks noChangeArrowheads="1"/>
              </p:cNvSpPr>
              <p:nvPr/>
            </p:nvSpPr>
            <p:spPr bwMode="auto">
              <a:xfrm>
                <a:off x="1002" y="237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" name="Oval 5744"/>
              <p:cNvSpPr>
                <a:spLocks noChangeArrowheads="1"/>
              </p:cNvSpPr>
              <p:nvPr/>
            </p:nvSpPr>
            <p:spPr bwMode="auto">
              <a:xfrm>
                <a:off x="113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" name="Oval 5745"/>
              <p:cNvSpPr>
                <a:spLocks noChangeArrowheads="1"/>
              </p:cNvSpPr>
              <p:nvPr/>
            </p:nvSpPr>
            <p:spPr bwMode="auto">
              <a:xfrm>
                <a:off x="110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" name="Oval 5746"/>
              <p:cNvSpPr>
                <a:spLocks noChangeArrowheads="1"/>
              </p:cNvSpPr>
              <p:nvPr/>
            </p:nvSpPr>
            <p:spPr bwMode="auto">
              <a:xfrm>
                <a:off x="133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" name="Oval 5747"/>
              <p:cNvSpPr>
                <a:spLocks noChangeArrowheads="1"/>
              </p:cNvSpPr>
              <p:nvPr/>
            </p:nvSpPr>
            <p:spPr bwMode="auto">
              <a:xfrm>
                <a:off x="1005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" name="Oval 5748"/>
              <p:cNvSpPr>
                <a:spLocks noChangeArrowheads="1"/>
              </p:cNvSpPr>
              <p:nvPr/>
            </p:nvSpPr>
            <p:spPr bwMode="auto">
              <a:xfrm>
                <a:off x="188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" name="Oval 5749"/>
              <p:cNvSpPr>
                <a:spLocks noChangeArrowheads="1"/>
              </p:cNvSpPr>
              <p:nvPr/>
            </p:nvSpPr>
            <p:spPr bwMode="auto">
              <a:xfrm>
                <a:off x="984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" name="Oval 5750"/>
              <p:cNvSpPr>
                <a:spLocks noChangeArrowheads="1"/>
              </p:cNvSpPr>
              <p:nvPr/>
            </p:nvSpPr>
            <p:spPr bwMode="auto">
              <a:xfrm>
                <a:off x="2294" y="320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" name="Oval 5751"/>
              <p:cNvSpPr>
                <a:spLocks noChangeArrowheads="1"/>
              </p:cNvSpPr>
              <p:nvPr/>
            </p:nvSpPr>
            <p:spPr bwMode="auto">
              <a:xfrm>
                <a:off x="859" y="17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" name="Oval 5752"/>
              <p:cNvSpPr>
                <a:spLocks noChangeArrowheads="1"/>
              </p:cNvSpPr>
              <p:nvPr/>
            </p:nvSpPr>
            <p:spPr bwMode="auto">
              <a:xfrm>
                <a:off x="11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" name="Oval 5753"/>
              <p:cNvSpPr>
                <a:spLocks noChangeArrowheads="1"/>
              </p:cNvSpPr>
              <p:nvPr/>
            </p:nvSpPr>
            <p:spPr bwMode="auto">
              <a:xfrm>
                <a:off x="977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" name="Oval 5754"/>
              <p:cNvSpPr>
                <a:spLocks noChangeArrowheads="1"/>
              </p:cNvSpPr>
              <p:nvPr/>
            </p:nvSpPr>
            <p:spPr bwMode="auto">
              <a:xfrm>
                <a:off x="936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" name="Oval 5755"/>
              <p:cNvSpPr>
                <a:spLocks noChangeArrowheads="1"/>
              </p:cNvSpPr>
              <p:nvPr/>
            </p:nvSpPr>
            <p:spPr bwMode="auto">
              <a:xfrm>
                <a:off x="897" y="18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" name="Oval 5756"/>
              <p:cNvSpPr>
                <a:spLocks noChangeArrowheads="1"/>
              </p:cNvSpPr>
              <p:nvPr/>
            </p:nvSpPr>
            <p:spPr bwMode="auto">
              <a:xfrm>
                <a:off x="230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" name="Oval 5757"/>
              <p:cNvSpPr>
                <a:spLocks noChangeArrowheads="1"/>
              </p:cNvSpPr>
              <p:nvPr/>
            </p:nvSpPr>
            <p:spPr bwMode="auto">
              <a:xfrm>
                <a:off x="97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" name="Oval 5758"/>
              <p:cNvSpPr>
                <a:spLocks noChangeArrowheads="1"/>
              </p:cNvSpPr>
              <p:nvPr/>
            </p:nvSpPr>
            <p:spPr bwMode="auto">
              <a:xfrm>
                <a:off x="1239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" name="Oval 5759"/>
              <p:cNvSpPr>
                <a:spLocks noChangeArrowheads="1"/>
              </p:cNvSpPr>
              <p:nvPr/>
            </p:nvSpPr>
            <p:spPr bwMode="auto">
              <a:xfrm>
                <a:off x="116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" name="Oval 5760"/>
              <p:cNvSpPr>
                <a:spLocks noChangeArrowheads="1"/>
              </p:cNvSpPr>
              <p:nvPr/>
            </p:nvSpPr>
            <p:spPr bwMode="auto">
              <a:xfrm>
                <a:off x="108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" name="Oval 5761"/>
              <p:cNvSpPr>
                <a:spLocks noChangeArrowheads="1"/>
              </p:cNvSpPr>
              <p:nvPr/>
            </p:nvSpPr>
            <p:spPr bwMode="auto">
              <a:xfrm>
                <a:off x="834" y="21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" name="Oval 5762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" name="Oval 5763"/>
              <p:cNvSpPr>
                <a:spLocks noChangeArrowheads="1"/>
              </p:cNvSpPr>
              <p:nvPr/>
            </p:nvSpPr>
            <p:spPr bwMode="auto">
              <a:xfrm>
                <a:off x="140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" name="Oval 5764"/>
              <p:cNvSpPr>
                <a:spLocks noChangeArrowheads="1"/>
              </p:cNvSpPr>
              <p:nvPr/>
            </p:nvSpPr>
            <p:spPr bwMode="auto">
              <a:xfrm>
                <a:off x="1609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" name="Oval 5765"/>
              <p:cNvSpPr>
                <a:spLocks noChangeArrowheads="1"/>
              </p:cNvSpPr>
              <p:nvPr/>
            </p:nvSpPr>
            <p:spPr bwMode="auto">
              <a:xfrm>
                <a:off x="810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" name="Oval 5766"/>
              <p:cNvSpPr>
                <a:spLocks noChangeArrowheads="1"/>
              </p:cNvSpPr>
              <p:nvPr/>
            </p:nvSpPr>
            <p:spPr bwMode="auto">
              <a:xfrm>
                <a:off x="1128" y="25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" name="Oval 5767"/>
              <p:cNvSpPr>
                <a:spLocks noChangeArrowheads="1"/>
              </p:cNvSpPr>
              <p:nvPr/>
            </p:nvSpPr>
            <p:spPr bwMode="auto">
              <a:xfrm>
                <a:off x="1089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" name="Oval 5768"/>
              <p:cNvSpPr>
                <a:spLocks noChangeArrowheads="1"/>
              </p:cNvSpPr>
              <p:nvPr/>
            </p:nvSpPr>
            <p:spPr bwMode="auto">
              <a:xfrm>
                <a:off x="1365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" name="Oval 5769"/>
              <p:cNvSpPr>
                <a:spLocks noChangeArrowheads="1"/>
              </p:cNvSpPr>
              <p:nvPr/>
            </p:nvSpPr>
            <p:spPr bwMode="auto">
              <a:xfrm>
                <a:off x="2904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" name="Oval 5770"/>
              <p:cNvSpPr>
                <a:spLocks noChangeArrowheads="1"/>
              </p:cNvSpPr>
              <p:nvPr/>
            </p:nvSpPr>
            <p:spPr bwMode="auto">
              <a:xfrm>
                <a:off x="1246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" name="Oval 5771"/>
              <p:cNvSpPr>
                <a:spLocks noChangeArrowheads="1"/>
              </p:cNvSpPr>
              <p:nvPr/>
            </p:nvSpPr>
            <p:spPr bwMode="auto">
              <a:xfrm>
                <a:off x="1180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" name="Oval 5772"/>
              <p:cNvSpPr>
                <a:spLocks noChangeArrowheads="1"/>
              </p:cNvSpPr>
              <p:nvPr/>
            </p:nvSpPr>
            <p:spPr bwMode="auto">
              <a:xfrm>
                <a:off x="129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" name="Oval 5773"/>
              <p:cNvSpPr>
                <a:spLocks noChangeArrowheads="1"/>
              </p:cNvSpPr>
              <p:nvPr/>
            </p:nvSpPr>
            <p:spPr bwMode="auto">
              <a:xfrm>
                <a:off x="984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" name="Oval 5774"/>
              <p:cNvSpPr>
                <a:spLocks noChangeArrowheads="1"/>
              </p:cNvSpPr>
              <p:nvPr/>
            </p:nvSpPr>
            <p:spPr bwMode="auto">
              <a:xfrm>
                <a:off x="1194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" name="Oval 5775"/>
              <p:cNvSpPr>
                <a:spLocks noChangeArrowheads="1"/>
              </p:cNvSpPr>
              <p:nvPr/>
            </p:nvSpPr>
            <p:spPr bwMode="auto">
              <a:xfrm>
                <a:off x="1327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" name="Oval 5776"/>
              <p:cNvSpPr>
                <a:spLocks noChangeArrowheads="1"/>
              </p:cNvSpPr>
              <p:nvPr/>
            </p:nvSpPr>
            <p:spPr bwMode="auto">
              <a:xfrm>
                <a:off x="960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" name="Oval 5777"/>
              <p:cNvSpPr>
                <a:spLocks noChangeArrowheads="1"/>
              </p:cNvSpPr>
              <p:nvPr/>
            </p:nvSpPr>
            <p:spPr bwMode="auto">
              <a:xfrm>
                <a:off x="98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" name="Oval 5778"/>
              <p:cNvSpPr>
                <a:spLocks noChangeArrowheads="1"/>
              </p:cNvSpPr>
              <p:nvPr/>
            </p:nvSpPr>
            <p:spPr bwMode="auto">
              <a:xfrm>
                <a:off x="1176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" name="Oval 5779"/>
              <p:cNvSpPr>
                <a:spLocks noChangeArrowheads="1"/>
              </p:cNvSpPr>
              <p:nvPr/>
            </p:nvSpPr>
            <p:spPr bwMode="auto">
              <a:xfrm>
                <a:off x="97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" name="Oval 5780"/>
              <p:cNvSpPr>
                <a:spLocks noChangeArrowheads="1"/>
              </p:cNvSpPr>
              <p:nvPr/>
            </p:nvSpPr>
            <p:spPr bwMode="auto">
              <a:xfrm>
                <a:off x="110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" name="Oval 5781"/>
              <p:cNvSpPr>
                <a:spLocks noChangeArrowheads="1"/>
              </p:cNvSpPr>
              <p:nvPr/>
            </p:nvSpPr>
            <p:spPr bwMode="auto">
              <a:xfrm>
                <a:off x="1030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" name="Oval 5782"/>
              <p:cNvSpPr>
                <a:spLocks noChangeArrowheads="1"/>
              </p:cNvSpPr>
              <p:nvPr/>
            </p:nvSpPr>
            <p:spPr bwMode="auto">
              <a:xfrm>
                <a:off x="1201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" name="Oval 5783"/>
              <p:cNvSpPr>
                <a:spLocks noChangeArrowheads="1"/>
              </p:cNvSpPr>
              <p:nvPr/>
            </p:nvSpPr>
            <p:spPr bwMode="auto">
              <a:xfrm>
                <a:off x="1065" y="16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" name="Oval 5784"/>
              <p:cNvSpPr>
                <a:spLocks noChangeArrowheads="1"/>
              </p:cNvSpPr>
              <p:nvPr/>
            </p:nvSpPr>
            <p:spPr bwMode="auto">
              <a:xfrm>
                <a:off x="1019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" name="Oval 5785"/>
              <p:cNvSpPr>
                <a:spLocks noChangeArrowheads="1"/>
              </p:cNvSpPr>
              <p:nvPr/>
            </p:nvSpPr>
            <p:spPr bwMode="auto">
              <a:xfrm>
                <a:off x="134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" name="Oval 5786"/>
              <p:cNvSpPr>
                <a:spLocks noChangeArrowheads="1"/>
              </p:cNvSpPr>
              <p:nvPr/>
            </p:nvSpPr>
            <p:spPr bwMode="auto">
              <a:xfrm>
                <a:off x="1110" y="22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" name="Oval 5787"/>
              <p:cNvSpPr>
                <a:spLocks noChangeArrowheads="1"/>
              </p:cNvSpPr>
              <p:nvPr/>
            </p:nvSpPr>
            <p:spPr bwMode="auto">
              <a:xfrm>
                <a:off x="1246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" name="Oval 5788"/>
              <p:cNvSpPr>
                <a:spLocks noChangeArrowheads="1"/>
              </p:cNvSpPr>
              <p:nvPr/>
            </p:nvSpPr>
            <p:spPr bwMode="auto">
              <a:xfrm>
                <a:off x="1155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" name="Oval 5789"/>
              <p:cNvSpPr>
                <a:spLocks noChangeArrowheads="1"/>
              </p:cNvSpPr>
              <p:nvPr/>
            </p:nvSpPr>
            <p:spPr bwMode="auto">
              <a:xfrm>
                <a:off x="855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" name="Oval 5790"/>
              <p:cNvSpPr>
                <a:spLocks noChangeArrowheads="1"/>
              </p:cNvSpPr>
              <p:nvPr/>
            </p:nvSpPr>
            <p:spPr bwMode="auto">
              <a:xfrm>
                <a:off x="988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" name="Oval 5791"/>
              <p:cNvSpPr>
                <a:spLocks noChangeArrowheads="1"/>
              </p:cNvSpPr>
              <p:nvPr/>
            </p:nvSpPr>
            <p:spPr bwMode="auto">
              <a:xfrm>
                <a:off x="904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" name="Oval 5792"/>
              <p:cNvSpPr>
                <a:spLocks noChangeArrowheads="1"/>
              </p:cNvSpPr>
              <p:nvPr/>
            </p:nvSpPr>
            <p:spPr bwMode="auto">
              <a:xfrm>
                <a:off x="1009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" name="Oval 5793"/>
              <p:cNvSpPr>
                <a:spLocks noChangeArrowheads="1"/>
              </p:cNvSpPr>
              <p:nvPr/>
            </p:nvSpPr>
            <p:spPr bwMode="auto">
              <a:xfrm>
                <a:off x="138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" name="Oval 5794"/>
              <p:cNvSpPr>
                <a:spLocks noChangeArrowheads="1"/>
              </p:cNvSpPr>
              <p:nvPr/>
            </p:nvSpPr>
            <p:spPr bwMode="auto">
              <a:xfrm>
                <a:off x="1588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" name="Oval 5795"/>
              <p:cNvSpPr>
                <a:spLocks noChangeArrowheads="1"/>
              </p:cNvSpPr>
              <p:nvPr/>
            </p:nvSpPr>
            <p:spPr bwMode="auto">
              <a:xfrm>
                <a:off x="918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" name="Oval 5796"/>
              <p:cNvSpPr>
                <a:spLocks noChangeArrowheads="1"/>
              </p:cNvSpPr>
              <p:nvPr/>
            </p:nvSpPr>
            <p:spPr bwMode="auto">
              <a:xfrm>
                <a:off x="894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" name="Oval 5797"/>
              <p:cNvSpPr>
                <a:spLocks noChangeArrowheads="1"/>
              </p:cNvSpPr>
              <p:nvPr/>
            </p:nvSpPr>
            <p:spPr bwMode="auto">
              <a:xfrm>
                <a:off x="915" y="27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" name="Oval 5798"/>
              <p:cNvSpPr>
                <a:spLocks noChangeArrowheads="1"/>
              </p:cNvSpPr>
              <p:nvPr/>
            </p:nvSpPr>
            <p:spPr bwMode="auto">
              <a:xfrm>
                <a:off x="817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" name="Oval 5799"/>
              <p:cNvSpPr>
                <a:spLocks noChangeArrowheads="1"/>
              </p:cNvSpPr>
              <p:nvPr/>
            </p:nvSpPr>
            <p:spPr bwMode="auto">
              <a:xfrm>
                <a:off x="981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" name="Oval 5800"/>
              <p:cNvSpPr>
                <a:spLocks noChangeArrowheads="1"/>
              </p:cNvSpPr>
              <p:nvPr/>
            </p:nvSpPr>
            <p:spPr bwMode="auto">
              <a:xfrm>
                <a:off x="1456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" name="Oval 5801"/>
              <p:cNvSpPr>
                <a:spLocks noChangeArrowheads="1"/>
              </p:cNvSpPr>
              <p:nvPr/>
            </p:nvSpPr>
            <p:spPr bwMode="auto">
              <a:xfrm>
                <a:off x="1016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" name="Oval 5802"/>
              <p:cNvSpPr>
                <a:spLocks noChangeArrowheads="1"/>
              </p:cNvSpPr>
              <p:nvPr/>
            </p:nvSpPr>
            <p:spPr bwMode="auto">
              <a:xfrm>
                <a:off x="1155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" name="Oval 5803"/>
              <p:cNvSpPr>
                <a:spLocks noChangeArrowheads="1"/>
              </p:cNvSpPr>
              <p:nvPr/>
            </p:nvSpPr>
            <p:spPr bwMode="auto">
              <a:xfrm>
                <a:off x="131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" name="Oval 5804"/>
              <p:cNvSpPr>
                <a:spLocks noChangeArrowheads="1"/>
              </p:cNvSpPr>
              <p:nvPr/>
            </p:nvSpPr>
            <p:spPr bwMode="auto">
              <a:xfrm>
                <a:off x="869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" name="Oval 5805"/>
              <p:cNvSpPr>
                <a:spLocks noChangeArrowheads="1"/>
              </p:cNvSpPr>
              <p:nvPr/>
            </p:nvSpPr>
            <p:spPr bwMode="auto">
              <a:xfrm>
                <a:off x="873" y="19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" name="Oval 5806"/>
              <p:cNvSpPr>
                <a:spLocks noChangeArrowheads="1"/>
              </p:cNvSpPr>
              <p:nvPr/>
            </p:nvSpPr>
            <p:spPr bwMode="auto">
              <a:xfrm>
                <a:off x="158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" name="Oval 5807"/>
              <p:cNvSpPr>
                <a:spLocks noChangeArrowheads="1"/>
              </p:cNvSpPr>
              <p:nvPr/>
            </p:nvSpPr>
            <p:spPr bwMode="auto">
              <a:xfrm>
                <a:off x="796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" name="Oval 5808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" name="Oval 5809"/>
              <p:cNvSpPr>
                <a:spLocks noChangeArrowheads="1"/>
              </p:cNvSpPr>
              <p:nvPr/>
            </p:nvSpPr>
            <p:spPr bwMode="auto">
              <a:xfrm>
                <a:off x="1917" y="326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" name="Oval 5810"/>
              <p:cNvSpPr>
                <a:spLocks noChangeArrowheads="1"/>
              </p:cNvSpPr>
              <p:nvPr/>
            </p:nvSpPr>
            <p:spPr bwMode="auto">
              <a:xfrm>
                <a:off x="967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" name="Oval 5811"/>
              <p:cNvSpPr>
                <a:spLocks noChangeArrowheads="1"/>
              </p:cNvSpPr>
              <p:nvPr/>
            </p:nvSpPr>
            <p:spPr bwMode="auto">
              <a:xfrm>
                <a:off x="904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" name="Oval 5812"/>
              <p:cNvSpPr>
                <a:spLocks noChangeArrowheads="1"/>
              </p:cNvSpPr>
              <p:nvPr/>
            </p:nvSpPr>
            <p:spPr bwMode="auto">
              <a:xfrm>
                <a:off x="946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" name="Oval 5813"/>
              <p:cNvSpPr>
                <a:spLocks noChangeArrowheads="1"/>
              </p:cNvSpPr>
              <p:nvPr/>
            </p:nvSpPr>
            <p:spPr bwMode="auto">
              <a:xfrm>
                <a:off x="1012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" name="Oval 5814"/>
              <p:cNvSpPr>
                <a:spLocks noChangeArrowheads="1"/>
              </p:cNvSpPr>
              <p:nvPr/>
            </p:nvSpPr>
            <p:spPr bwMode="auto">
              <a:xfrm>
                <a:off x="1327" y="313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" name="Oval 5815"/>
              <p:cNvSpPr>
                <a:spLocks noChangeArrowheads="1"/>
              </p:cNvSpPr>
              <p:nvPr/>
            </p:nvSpPr>
            <p:spPr bwMode="auto">
              <a:xfrm>
                <a:off x="160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" name="Oval 5816"/>
              <p:cNvSpPr>
                <a:spLocks noChangeArrowheads="1"/>
              </p:cNvSpPr>
              <p:nvPr/>
            </p:nvSpPr>
            <p:spPr bwMode="auto">
              <a:xfrm>
                <a:off x="159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" name="Oval 5817"/>
              <p:cNvSpPr>
                <a:spLocks noChangeArrowheads="1"/>
              </p:cNvSpPr>
              <p:nvPr/>
            </p:nvSpPr>
            <p:spPr bwMode="auto">
              <a:xfrm>
                <a:off x="988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" name="Oval 5818"/>
              <p:cNvSpPr>
                <a:spLocks noChangeArrowheads="1"/>
              </p:cNvSpPr>
              <p:nvPr/>
            </p:nvSpPr>
            <p:spPr bwMode="auto">
              <a:xfrm>
                <a:off x="321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" name="Oval 5819"/>
              <p:cNvSpPr>
                <a:spLocks noChangeArrowheads="1"/>
              </p:cNvSpPr>
              <p:nvPr/>
            </p:nvSpPr>
            <p:spPr bwMode="auto">
              <a:xfrm>
                <a:off x="890" y="24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" name="Oval 5820"/>
              <p:cNvSpPr>
                <a:spLocks noChangeArrowheads="1"/>
              </p:cNvSpPr>
              <p:nvPr/>
            </p:nvSpPr>
            <p:spPr bwMode="auto">
              <a:xfrm>
                <a:off x="143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" name="Oval 5821"/>
              <p:cNvSpPr>
                <a:spLocks noChangeArrowheads="1"/>
              </p:cNvSpPr>
              <p:nvPr/>
            </p:nvSpPr>
            <p:spPr bwMode="auto">
              <a:xfrm>
                <a:off x="974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" name="Oval 5822"/>
              <p:cNvSpPr>
                <a:spLocks noChangeArrowheads="1"/>
              </p:cNvSpPr>
              <p:nvPr/>
            </p:nvSpPr>
            <p:spPr bwMode="auto">
              <a:xfrm>
                <a:off x="159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" name="Oval 5823"/>
              <p:cNvSpPr>
                <a:spLocks noChangeArrowheads="1"/>
              </p:cNvSpPr>
              <p:nvPr/>
            </p:nvSpPr>
            <p:spPr bwMode="auto">
              <a:xfrm>
                <a:off x="181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" name="Oval 5824"/>
              <p:cNvSpPr>
                <a:spLocks noChangeArrowheads="1"/>
              </p:cNvSpPr>
              <p:nvPr/>
            </p:nvSpPr>
            <p:spPr bwMode="auto">
              <a:xfrm>
                <a:off x="127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" name="Oval 5825"/>
              <p:cNvSpPr>
                <a:spLocks noChangeArrowheads="1"/>
              </p:cNvSpPr>
              <p:nvPr/>
            </p:nvSpPr>
            <p:spPr bwMode="auto">
              <a:xfrm>
                <a:off x="1103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" name="Oval 5826"/>
              <p:cNvSpPr>
                <a:spLocks noChangeArrowheads="1"/>
              </p:cNvSpPr>
              <p:nvPr/>
            </p:nvSpPr>
            <p:spPr bwMode="auto">
              <a:xfrm>
                <a:off x="810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" name="Oval 5827"/>
              <p:cNvSpPr>
                <a:spLocks noChangeArrowheads="1"/>
              </p:cNvSpPr>
              <p:nvPr/>
            </p:nvSpPr>
            <p:spPr bwMode="auto">
              <a:xfrm>
                <a:off x="1260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" name="Oval 5828"/>
              <p:cNvSpPr>
                <a:spLocks noChangeArrowheads="1"/>
              </p:cNvSpPr>
              <p:nvPr/>
            </p:nvSpPr>
            <p:spPr bwMode="auto">
              <a:xfrm>
                <a:off x="159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" name="Oval 5829"/>
              <p:cNvSpPr>
                <a:spLocks noChangeArrowheads="1"/>
              </p:cNvSpPr>
              <p:nvPr/>
            </p:nvSpPr>
            <p:spPr bwMode="auto">
              <a:xfrm>
                <a:off x="1519" y="331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" name="Oval 5830"/>
              <p:cNvSpPr>
                <a:spLocks noChangeArrowheads="1"/>
              </p:cNvSpPr>
              <p:nvPr/>
            </p:nvSpPr>
            <p:spPr bwMode="auto">
              <a:xfrm>
                <a:off x="1183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" name="Oval 5831"/>
              <p:cNvSpPr>
                <a:spLocks noChangeArrowheads="1"/>
              </p:cNvSpPr>
              <p:nvPr/>
            </p:nvSpPr>
            <p:spPr bwMode="auto">
              <a:xfrm>
                <a:off x="866" y="23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" name="Oval 5832"/>
              <p:cNvSpPr>
                <a:spLocks noChangeArrowheads="1"/>
              </p:cNvSpPr>
              <p:nvPr/>
            </p:nvSpPr>
            <p:spPr bwMode="auto">
              <a:xfrm>
                <a:off x="275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" name="Oval 5833"/>
              <p:cNvSpPr>
                <a:spLocks noChangeArrowheads="1"/>
              </p:cNvSpPr>
              <p:nvPr/>
            </p:nvSpPr>
            <p:spPr bwMode="auto">
              <a:xfrm>
                <a:off x="227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" name="Oval 5834"/>
              <p:cNvSpPr>
                <a:spLocks noChangeArrowheads="1"/>
              </p:cNvSpPr>
              <p:nvPr/>
            </p:nvSpPr>
            <p:spPr bwMode="auto">
              <a:xfrm>
                <a:off x="1180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" name="Oval 5835"/>
              <p:cNvSpPr>
                <a:spLocks noChangeArrowheads="1"/>
              </p:cNvSpPr>
              <p:nvPr/>
            </p:nvSpPr>
            <p:spPr bwMode="auto">
              <a:xfrm>
                <a:off x="1253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" name="Oval 5836"/>
              <p:cNvSpPr>
                <a:spLocks noChangeArrowheads="1"/>
              </p:cNvSpPr>
              <p:nvPr/>
            </p:nvSpPr>
            <p:spPr bwMode="auto">
              <a:xfrm>
                <a:off x="939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" name="Oval 5837"/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" name="Oval 5838"/>
              <p:cNvSpPr>
                <a:spLocks noChangeArrowheads="1"/>
              </p:cNvSpPr>
              <p:nvPr/>
            </p:nvSpPr>
            <p:spPr bwMode="auto">
              <a:xfrm>
                <a:off x="130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" name="Oval 5839"/>
              <p:cNvSpPr>
                <a:spLocks noChangeArrowheads="1"/>
              </p:cNvSpPr>
              <p:nvPr/>
            </p:nvSpPr>
            <p:spPr bwMode="auto">
              <a:xfrm>
                <a:off x="1201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" name="Oval 5840"/>
              <p:cNvSpPr>
                <a:spLocks noChangeArrowheads="1"/>
              </p:cNvSpPr>
              <p:nvPr/>
            </p:nvSpPr>
            <p:spPr bwMode="auto">
              <a:xfrm>
                <a:off x="1609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" name="Oval 5841"/>
              <p:cNvSpPr>
                <a:spLocks noChangeArrowheads="1"/>
              </p:cNvSpPr>
              <p:nvPr/>
            </p:nvSpPr>
            <p:spPr bwMode="auto">
              <a:xfrm>
                <a:off x="869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" name="Oval 5842"/>
              <p:cNvSpPr>
                <a:spLocks noChangeArrowheads="1"/>
              </p:cNvSpPr>
              <p:nvPr/>
            </p:nvSpPr>
            <p:spPr bwMode="auto">
              <a:xfrm>
                <a:off x="2245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" name="Oval 5843"/>
              <p:cNvSpPr>
                <a:spLocks noChangeArrowheads="1"/>
              </p:cNvSpPr>
              <p:nvPr/>
            </p:nvSpPr>
            <p:spPr bwMode="auto">
              <a:xfrm>
                <a:off x="140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" name="Oval 5844"/>
              <p:cNvSpPr>
                <a:spLocks noChangeArrowheads="1"/>
              </p:cNvSpPr>
              <p:nvPr/>
            </p:nvSpPr>
            <p:spPr bwMode="auto">
              <a:xfrm>
                <a:off x="1166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" name="Oval 5845"/>
              <p:cNvSpPr>
                <a:spLocks noChangeArrowheads="1"/>
              </p:cNvSpPr>
              <p:nvPr/>
            </p:nvSpPr>
            <p:spPr bwMode="auto">
              <a:xfrm>
                <a:off x="149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" name="Oval 5846"/>
              <p:cNvSpPr>
                <a:spLocks noChangeArrowheads="1"/>
              </p:cNvSpPr>
              <p:nvPr/>
            </p:nvSpPr>
            <p:spPr bwMode="auto">
              <a:xfrm>
                <a:off x="122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" name="Oval 5847"/>
              <p:cNvSpPr>
                <a:spLocks noChangeArrowheads="1"/>
              </p:cNvSpPr>
              <p:nvPr/>
            </p:nvSpPr>
            <p:spPr bwMode="auto">
              <a:xfrm>
                <a:off x="1745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" name="Oval 5848"/>
              <p:cNvSpPr>
                <a:spLocks noChangeArrowheads="1"/>
              </p:cNvSpPr>
              <p:nvPr/>
            </p:nvSpPr>
            <p:spPr bwMode="auto">
              <a:xfrm>
                <a:off x="97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" name="Oval 5849"/>
              <p:cNvSpPr>
                <a:spLocks noChangeArrowheads="1"/>
              </p:cNvSpPr>
              <p:nvPr/>
            </p:nvSpPr>
            <p:spPr bwMode="auto">
              <a:xfrm>
                <a:off x="1477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" name="Oval 5850"/>
              <p:cNvSpPr>
                <a:spLocks noChangeArrowheads="1"/>
              </p:cNvSpPr>
              <p:nvPr/>
            </p:nvSpPr>
            <p:spPr bwMode="auto">
              <a:xfrm>
                <a:off x="1166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" name="Oval 5851"/>
              <p:cNvSpPr>
                <a:spLocks noChangeArrowheads="1"/>
              </p:cNvSpPr>
              <p:nvPr/>
            </p:nvSpPr>
            <p:spPr bwMode="auto">
              <a:xfrm>
                <a:off x="1040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" name="Oval 5852"/>
              <p:cNvSpPr>
                <a:spLocks noChangeArrowheads="1"/>
              </p:cNvSpPr>
              <p:nvPr/>
            </p:nvSpPr>
            <p:spPr bwMode="auto">
              <a:xfrm>
                <a:off x="123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" name="Oval 5853"/>
              <p:cNvSpPr>
                <a:spLocks noChangeArrowheads="1"/>
              </p:cNvSpPr>
              <p:nvPr/>
            </p:nvSpPr>
            <p:spPr bwMode="auto">
              <a:xfrm>
                <a:off x="134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" name="Oval 5854"/>
              <p:cNvSpPr>
                <a:spLocks noChangeArrowheads="1"/>
              </p:cNvSpPr>
              <p:nvPr/>
            </p:nvSpPr>
            <p:spPr bwMode="auto">
              <a:xfrm>
                <a:off x="1812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" name="Oval 5855"/>
              <p:cNvSpPr>
                <a:spLocks noChangeArrowheads="1"/>
              </p:cNvSpPr>
              <p:nvPr/>
            </p:nvSpPr>
            <p:spPr bwMode="auto">
              <a:xfrm>
                <a:off x="2189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" name="Oval 5856"/>
              <p:cNvSpPr>
                <a:spLocks noChangeArrowheads="1"/>
              </p:cNvSpPr>
              <p:nvPr/>
            </p:nvSpPr>
            <p:spPr bwMode="auto">
              <a:xfrm>
                <a:off x="127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" name="Oval 5857"/>
              <p:cNvSpPr>
                <a:spLocks noChangeArrowheads="1"/>
              </p:cNvSpPr>
              <p:nvPr/>
            </p:nvSpPr>
            <p:spPr bwMode="auto">
              <a:xfrm>
                <a:off x="1463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" name="Oval 5858"/>
              <p:cNvSpPr>
                <a:spLocks noChangeArrowheads="1"/>
              </p:cNvSpPr>
              <p:nvPr/>
            </p:nvSpPr>
            <p:spPr bwMode="auto">
              <a:xfrm>
                <a:off x="115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" name="Oval 5859"/>
              <p:cNvSpPr>
                <a:spLocks noChangeArrowheads="1"/>
              </p:cNvSpPr>
              <p:nvPr/>
            </p:nvSpPr>
            <p:spPr bwMode="auto">
              <a:xfrm>
                <a:off x="1068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" name="Oval 5860"/>
              <p:cNvSpPr>
                <a:spLocks noChangeArrowheads="1"/>
              </p:cNvSpPr>
              <p:nvPr/>
            </p:nvSpPr>
            <p:spPr bwMode="auto">
              <a:xfrm>
                <a:off x="133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" name="Oval 5861"/>
              <p:cNvSpPr>
                <a:spLocks noChangeArrowheads="1"/>
              </p:cNvSpPr>
              <p:nvPr/>
            </p:nvSpPr>
            <p:spPr bwMode="auto">
              <a:xfrm>
                <a:off x="806" y="18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" name="Oval 5862"/>
              <p:cNvSpPr>
                <a:spLocks noChangeArrowheads="1"/>
              </p:cNvSpPr>
              <p:nvPr/>
            </p:nvSpPr>
            <p:spPr bwMode="auto">
              <a:xfrm>
                <a:off x="2115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" name="Oval 5863"/>
              <p:cNvSpPr>
                <a:spLocks noChangeArrowheads="1"/>
              </p:cNvSpPr>
              <p:nvPr/>
            </p:nvSpPr>
            <p:spPr bwMode="auto">
              <a:xfrm>
                <a:off x="140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" name="Oval 5864"/>
              <p:cNvSpPr>
                <a:spLocks noChangeArrowheads="1"/>
              </p:cNvSpPr>
              <p:nvPr/>
            </p:nvSpPr>
            <p:spPr bwMode="auto">
              <a:xfrm>
                <a:off x="178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" name="Oval 5865"/>
              <p:cNvSpPr>
                <a:spLocks noChangeArrowheads="1"/>
              </p:cNvSpPr>
              <p:nvPr/>
            </p:nvSpPr>
            <p:spPr bwMode="auto">
              <a:xfrm>
                <a:off x="1061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" name="Oval 5866"/>
              <p:cNvSpPr>
                <a:spLocks noChangeArrowheads="1"/>
              </p:cNvSpPr>
              <p:nvPr/>
            </p:nvSpPr>
            <p:spPr bwMode="auto">
              <a:xfrm>
                <a:off x="168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" name="Oval 5867"/>
              <p:cNvSpPr>
                <a:spLocks noChangeArrowheads="1"/>
              </p:cNvSpPr>
              <p:nvPr/>
            </p:nvSpPr>
            <p:spPr bwMode="auto">
              <a:xfrm>
                <a:off x="12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" name="Oval 5868"/>
              <p:cNvSpPr>
                <a:spLocks noChangeArrowheads="1"/>
              </p:cNvSpPr>
              <p:nvPr/>
            </p:nvSpPr>
            <p:spPr bwMode="auto">
              <a:xfrm>
                <a:off x="925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" name="Oval 5869"/>
              <p:cNvSpPr>
                <a:spLocks noChangeArrowheads="1"/>
              </p:cNvSpPr>
              <p:nvPr/>
            </p:nvSpPr>
            <p:spPr bwMode="auto">
              <a:xfrm>
                <a:off x="834" y="17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" name="Oval 5870"/>
              <p:cNvSpPr>
                <a:spLocks noChangeArrowheads="1"/>
              </p:cNvSpPr>
              <p:nvPr/>
            </p:nvSpPr>
            <p:spPr bwMode="auto">
              <a:xfrm>
                <a:off x="1155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" name="Oval 5871"/>
              <p:cNvSpPr>
                <a:spLocks noChangeArrowheads="1"/>
              </p:cNvSpPr>
              <p:nvPr/>
            </p:nvSpPr>
            <p:spPr bwMode="auto">
              <a:xfrm>
                <a:off x="105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" name="Oval 5872"/>
              <p:cNvSpPr>
                <a:spLocks noChangeArrowheads="1"/>
              </p:cNvSpPr>
              <p:nvPr/>
            </p:nvSpPr>
            <p:spPr bwMode="auto">
              <a:xfrm>
                <a:off x="138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" name="Oval 5873"/>
              <p:cNvSpPr>
                <a:spLocks noChangeArrowheads="1"/>
              </p:cNvSpPr>
              <p:nvPr/>
            </p:nvSpPr>
            <p:spPr bwMode="auto">
              <a:xfrm>
                <a:off x="195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" name="Oval 5874"/>
              <p:cNvSpPr>
                <a:spLocks noChangeArrowheads="1"/>
              </p:cNvSpPr>
              <p:nvPr/>
            </p:nvSpPr>
            <p:spPr bwMode="auto">
              <a:xfrm>
                <a:off x="1581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" name="Oval 5875"/>
              <p:cNvSpPr>
                <a:spLocks noChangeArrowheads="1"/>
              </p:cNvSpPr>
              <p:nvPr/>
            </p:nvSpPr>
            <p:spPr bwMode="auto">
              <a:xfrm>
                <a:off x="1100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" name="Oval 5876"/>
              <p:cNvSpPr>
                <a:spLocks noChangeArrowheads="1"/>
              </p:cNvSpPr>
              <p:nvPr/>
            </p:nvSpPr>
            <p:spPr bwMode="auto">
              <a:xfrm>
                <a:off x="960" y="25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" name="Oval 5877"/>
              <p:cNvSpPr>
                <a:spLocks noChangeArrowheads="1"/>
              </p:cNvSpPr>
              <p:nvPr/>
            </p:nvSpPr>
            <p:spPr bwMode="auto">
              <a:xfrm>
                <a:off x="147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" name="Oval 5878"/>
              <p:cNvSpPr>
                <a:spLocks noChangeArrowheads="1"/>
              </p:cNvSpPr>
              <p:nvPr/>
            </p:nvSpPr>
            <p:spPr bwMode="auto">
              <a:xfrm>
                <a:off x="211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" name="Oval 5879"/>
              <p:cNvSpPr>
                <a:spLocks noChangeArrowheads="1"/>
              </p:cNvSpPr>
              <p:nvPr/>
            </p:nvSpPr>
            <p:spPr bwMode="auto">
              <a:xfrm>
                <a:off x="233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" name="Oval 5880"/>
              <p:cNvSpPr>
                <a:spLocks noChangeArrowheads="1"/>
              </p:cNvSpPr>
              <p:nvPr/>
            </p:nvSpPr>
            <p:spPr bwMode="auto">
              <a:xfrm>
                <a:off x="106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" name="Oval 5881"/>
              <p:cNvSpPr>
                <a:spLocks noChangeArrowheads="1"/>
              </p:cNvSpPr>
              <p:nvPr/>
            </p:nvSpPr>
            <p:spPr bwMode="auto">
              <a:xfrm>
                <a:off x="1522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" name="Oval 5882"/>
              <p:cNvSpPr>
                <a:spLocks noChangeArrowheads="1"/>
              </p:cNvSpPr>
              <p:nvPr/>
            </p:nvSpPr>
            <p:spPr bwMode="auto">
              <a:xfrm>
                <a:off x="1124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" name="Oval 5883"/>
              <p:cNvSpPr>
                <a:spLocks noChangeArrowheads="1"/>
              </p:cNvSpPr>
              <p:nvPr/>
            </p:nvSpPr>
            <p:spPr bwMode="auto">
              <a:xfrm>
                <a:off x="2458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" name="Oval 5884"/>
              <p:cNvSpPr>
                <a:spLocks noChangeArrowheads="1"/>
              </p:cNvSpPr>
              <p:nvPr/>
            </p:nvSpPr>
            <p:spPr bwMode="auto">
              <a:xfrm>
                <a:off x="1505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" name="Oval 5885"/>
              <p:cNvSpPr>
                <a:spLocks noChangeArrowheads="1"/>
              </p:cNvSpPr>
              <p:nvPr/>
            </p:nvSpPr>
            <p:spPr bwMode="auto">
              <a:xfrm>
                <a:off x="163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" name="Oval 5886"/>
              <p:cNvSpPr>
                <a:spLocks noChangeArrowheads="1"/>
              </p:cNvSpPr>
              <p:nvPr/>
            </p:nvSpPr>
            <p:spPr bwMode="auto">
              <a:xfrm>
                <a:off x="1822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" name="Oval 5887"/>
              <p:cNvSpPr>
                <a:spLocks noChangeArrowheads="1"/>
              </p:cNvSpPr>
              <p:nvPr/>
            </p:nvSpPr>
            <p:spPr bwMode="auto">
              <a:xfrm>
                <a:off x="1117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" name="Oval 5888"/>
              <p:cNvSpPr>
                <a:spLocks noChangeArrowheads="1"/>
              </p:cNvSpPr>
              <p:nvPr/>
            </p:nvSpPr>
            <p:spPr bwMode="auto">
              <a:xfrm>
                <a:off x="2213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" name="Oval 5889"/>
              <p:cNvSpPr>
                <a:spLocks noChangeArrowheads="1"/>
              </p:cNvSpPr>
              <p:nvPr/>
            </p:nvSpPr>
            <p:spPr bwMode="auto">
              <a:xfrm>
                <a:off x="2028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" name="Oval 5890"/>
              <p:cNvSpPr>
                <a:spLocks noChangeArrowheads="1"/>
              </p:cNvSpPr>
              <p:nvPr/>
            </p:nvSpPr>
            <p:spPr bwMode="auto">
              <a:xfrm>
                <a:off x="2182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" name="Oval 5891"/>
              <p:cNvSpPr>
                <a:spLocks noChangeArrowheads="1"/>
              </p:cNvSpPr>
              <p:nvPr/>
            </p:nvSpPr>
            <p:spPr bwMode="auto">
              <a:xfrm>
                <a:off x="1487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" name="Oval 5892"/>
              <p:cNvSpPr>
                <a:spLocks noChangeArrowheads="1"/>
              </p:cNvSpPr>
              <p:nvPr/>
            </p:nvSpPr>
            <p:spPr bwMode="auto">
              <a:xfrm>
                <a:off x="135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" name="Oval 5893"/>
              <p:cNvSpPr>
                <a:spLocks noChangeArrowheads="1"/>
              </p:cNvSpPr>
              <p:nvPr/>
            </p:nvSpPr>
            <p:spPr bwMode="auto">
              <a:xfrm>
                <a:off x="1819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" name="Oval 5894"/>
              <p:cNvSpPr>
                <a:spLocks noChangeArrowheads="1"/>
              </p:cNvSpPr>
              <p:nvPr/>
            </p:nvSpPr>
            <p:spPr bwMode="auto">
              <a:xfrm>
                <a:off x="2115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" name="Oval 5895"/>
              <p:cNvSpPr>
                <a:spLocks noChangeArrowheads="1"/>
              </p:cNvSpPr>
              <p:nvPr/>
            </p:nvSpPr>
            <p:spPr bwMode="auto">
              <a:xfrm>
                <a:off x="1738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" name="Oval 5896"/>
              <p:cNvSpPr>
                <a:spLocks noChangeArrowheads="1"/>
              </p:cNvSpPr>
              <p:nvPr/>
            </p:nvSpPr>
            <p:spPr bwMode="auto">
              <a:xfrm>
                <a:off x="4147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" name="Oval 5897"/>
              <p:cNvSpPr>
                <a:spLocks noChangeArrowheads="1"/>
              </p:cNvSpPr>
              <p:nvPr/>
            </p:nvSpPr>
            <p:spPr bwMode="auto">
              <a:xfrm>
                <a:off x="1972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" name="Oval 5898"/>
              <p:cNvSpPr>
                <a:spLocks noChangeArrowheads="1"/>
              </p:cNvSpPr>
              <p:nvPr/>
            </p:nvSpPr>
            <p:spPr bwMode="auto">
              <a:xfrm>
                <a:off x="1365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" name="Oval 5899"/>
              <p:cNvSpPr>
                <a:spLocks noChangeArrowheads="1"/>
              </p:cNvSpPr>
              <p:nvPr/>
            </p:nvSpPr>
            <p:spPr bwMode="auto">
              <a:xfrm>
                <a:off x="1498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" name="Oval 5900"/>
              <p:cNvSpPr>
                <a:spLocks noChangeArrowheads="1"/>
              </p:cNvSpPr>
              <p:nvPr/>
            </p:nvSpPr>
            <p:spPr bwMode="auto">
              <a:xfrm>
                <a:off x="1281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" name="Oval 5901"/>
              <p:cNvSpPr>
                <a:spLocks noChangeArrowheads="1"/>
              </p:cNvSpPr>
              <p:nvPr/>
            </p:nvSpPr>
            <p:spPr bwMode="auto">
              <a:xfrm>
                <a:off x="217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" name="Oval 5902"/>
              <p:cNvSpPr>
                <a:spLocks noChangeArrowheads="1"/>
              </p:cNvSpPr>
              <p:nvPr/>
            </p:nvSpPr>
            <p:spPr bwMode="auto">
              <a:xfrm>
                <a:off x="1742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" name="Oval 5903"/>
              <p:cNvSpPr>
                <a:spLocks noChangeArrowheads="1"/>
              </p:cNvSpPr>
              <p:nvPr/>
            </p:nvSpPr>
            <p:spPr bwMode="auto">
              <a:xfrm>
                <a:off x="1368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" name="Oval 5904"/>
              <p:cNvSpPr>
                <a:spLocks noChangeArrowheads="1"/>
              </p:cNvSpPr>
              <p:nvPr/>
            </p:nvSpPr>
            <p:spPr bwMode="auto">
              <a:xfrm>
                <a:off x="2133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" name="Oval 5905"/>
              <p:cNvSpPr>
                <a:spLocks noChangeArrowheads="1"/>
              </p:cNvSpPr>
              <p:nvPr/>
            </p:nvSpPr>
            <p:spPr bwMode="auto">
              <a:xfrm>
                <a:off x="1155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" name="Oval 5906"/>
              <p:cNvSpPr>
                <a:spLocks noChangeArrowheads="1"/>
              </p:cNvSpPr>
              <p:nvPr/>
            </p:nvSpPr>
            <p:spPr bwMode="auto">
              <a:xfrm>
                <a:off x="232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" name="Oval 5907"/>
              <p:cNvSpPr>
                <a:spLocks noChangeArrowheads="1"/>
              </p:cNvSpPr>
              <p:nvPr/>
            </p:nvSpPr>
            <p:spPr bwMode="auto">
              <a:xfrm>
                <a:off x="2433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3" name="Oval 5908"/>
              <p:cNvSpPr>
                <a:spLocks noChangeArrowheads="1"/>
              </p:cNvSpPr>
              <p:nvPr/>
            </p:nvSpPr>
            <p:spPr bwMode="auto">
              <a:xfrm>
                <a:off x="379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4" name="Oval 5909"/>
              <p:cNvSpPr>
                <a:spLocks noChangeArrowheads="1"/>
              </p:cNvSpPr>
              <p:nvPr/>
            </p:nvSpPr>
            <p:spPr bwMode="auto">
              <a:xfrm>
                <a:off x="2255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5" name="Oval 5910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6" name="Oval 5911"/>
              <p:cNvSpPr>
                <a:spLocks noChangeArrowheads="1"/>
              </p:cNvSpPr>
              <p:nvPr/>
            </p:nvSpPr>
            <p:spPr bwMode="auto">
              <a:xfrm>
                <a:off x="2465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7" name="Oval 5912"/>
              <p:cNvSpPr>
                <a:spLocks noChangeArrowheads="1"/>
              </p:cNvSpPr>
              <p:nvPr/>
            </p:nvSpPr>
            <p:spPr bwMode="auto">
              <a:xfrm>
                <a:off x="901" y="20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8" name="Oval 5913"/>
              <p:cNvSpPr>
                <a:spLocks noChangeArrowheads="1"/>
              </p:cNvSpPr>
              <p:nvPr/>
            </p:nvSpPr>
            <p:spPr bwMode="auto">
              <a:xfrm>
                <a:off x="137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9" name="Oval 5914"/>
              <p:cNvSpPr>
                <a:spLocks noChangeArrowheads="1"/>
              </p:cNvSpPr>
              <p:nvPr/>
            </p:nvSpPr>
            <p:spPr bwMode="auto">
              <a:xfrm>
                <a:off x="1651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0" name="Group 6116"/>
            <p:cNvGrpSpPr>
              <a:grpSpLocks/>
            </p:cNvGrpSpPr>
            <p:nvPr/>
          </p:nvGrpSpPr>
          <p:grpSpPr bwMode="auto">
            <a:xfrm>
              <a:off x="723" y="1720"/>
              <a:ext cx="3438" cy="1861"/>
              <a:chOff x="723" y="1720"/>
              <a:chExt cx="3438" cy="1861"/>
            </a:xfrm>
          </p:grpSpPr>
          <p:sp>
            <p:nvSpPr>
              <p:cNvPr id="5200" name="Oval 5916"/>
              <p:cNvSpPr>
                <a:spLocks noChangeArrowheads="1"/>
              </p:cNvSpPr>
              <p:nvPr/>
            </p:nvSpPr>
            <p:spPr bwMode="auto">
              <a:xfrm>
                <a:off x="143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1" name="Oval 5917"/>
              <p:cNvSpPr>
                <a:spLocks noChangeArrowheads="1"/>
              </p:cNvSpPr>
              <p:nvPr/>
            </p:nvSpPr>
            <p:spPr bwMode="auto">
              <a:xfrm>
                <a:off x="217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2" name="Oval 5918"/>
              <p:cNvSpPr>
                <a:spLocks noChangeArrowheads="1"/>
              </p:cNvSpPr>
              <p:nvPr/>
            </p:nvSpPr>
            <p:spPr bwMode="auto">
              <a:xfrm>
                <a:off x="995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3" name="Oval 5919"/>
              <p:cNvSpPr>
                <a:spLocks noChangeArrowheads="1"/>
              </p:cNvSpPr>
              <p:nvPr/>
            </p:nvSpPr>
            <p:spPr bwMode="auto">
              <a:xfrm>
                <a:off x="4140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4" name="Oval 5920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5" name="Oval 5921"/>
              <p:cNvSpPr>
                <a:spLocks noChangeArrowheads="1"/>
              </p:cNvSpPr>
              <p:nvPr/>
            </p:nvSpPr>
            <p:spPr bwMode="auto">
              <a:xfrm>
                <a:off x="158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6" name="Oval 5922"/>
              <p:cNvSpPr>
                <a:spLocks noChangeArrowheads="1"/>
              </p:cNvSpPr>
              <p:nvPr/>
            </p:nvSpPr>
            <p:spPr bwMode="auto">
              <a:xfrm>
                <a:off x="1539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7" name="Oval 5923"/>
              <p:cNvSpPr>
                <a:spLocks noChangeArrowheads="1"/>
              </p:cNvSpPr>
              <p:nvPr/>
            </p:nvSpPr>
            <p:spPr bwMode="auto">
              <a:xfrm>
                <a:off x="887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8" name="Oval 5924"/>
              <p:cNvSpPr>
                <a:spLocks noChangeArrowheads="1"/>
              </p:cNvSpPr>
              <p:nvPr/>
            </p:nvSpPr>
            <p:spPr bwMode="auto">
              <a:xfrm>
                <a:off x="1522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09" name="Oval 5925"/>
              <p:cNvSpPr>
                <a:spLocks noChangeArrowheads="1"/>
              </p:cNvSpPr>
              <p:nvPr/>
            </p:nvSpPr>
            <p:spPr bwMode="auto">
              <a:xfrm>
                <a:off x="1728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0" name="Oval 5926"/>
              <p:cNvSpPr>
                <a:spLocks noChangeArrowheads="1"/>
              </p:cNvSpPr>
              <p:nvPr/>
            </p:nvSpPr>
            <p:spPr bwMode="auto">
              <a:xfrm>
                <a:off x="137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1" name="Oval 5927"/>
              <p:cNvSpPr>
                <a:spLocks noChangeArrowheads="1"/>
              </p:cNvSpPr>
              <p:nvPr/>
            </p:nvSpPr>
            <p:spPr bwMode="auto">
              <a:xfrm>
                <a:off x="2562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2" name="Oval 5928"/>
              <p:cNvSpPr>
                <a:spLocks noChangeArrowheads="1"/>
              </p:cNvSpPr>
              <p:nvPr/>
            </p:nvSpPr>
            <p:spPr bwMode="auto">
              <a:xfrm>
                <a:off x="14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3" name="Oval 5929"/>
              <p:cNvSpPr>
                <a:spLocks noChangeArrowheads="1"/>
              </p:cNvSpPr>
              <p:nvPr/>
            </p:nvSpPr>
            <p:spPr bwMode="auto">
              <a:xfrm>
                <a:off x="183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4" name="Oval 5930"/>
              <p:cNvSpPr>
                <a:spLocks noChangeArrowheads="1"/>
              </p:cNvSpPr>
              <p:nvPr/>
            </p:nvSpPr>
            <p:spPr bwMode="auto">
              <a:xfrm>
                <a:off x="216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5" name="Oval 5931"/>
              <p:cNvSpPr>
                <a:spLocks noChangeArrowheads="1"/>
              </p:cNvSpPr>
              <p:nvPr/>
            </p:nvSpPr>
            <p:spPr bwMode="auto">
              <a:xfrm>
                <a:off x="2395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6" name="Oval 5932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7" name="Oval 5933"/>
              <p:cNvSpPr>
                <a:spLocks noChangeArrowheads="1"/>
              </p:cNvSpPr>
              <p:nvPr/>
            </p:nvSpPr>
            <p:spPr bwMode="auto">
              <a:xfrm>
                <a:off x="894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8" name="Oval 5934"/>
              <p:cNvSpPr>
                <a:spLocks noChangeArrowheads="1"/>
              </p:cNvSpPr>
              <p:nvPr/>
            </p:nvSpPr>
            <p:spPr bwMode="auto">
              <a:xfrm>
                <a:off x="219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19" name="Oval 5935"/>
              <p:cNvSpPr>
                <a:spLocks noChangeArrowheads="1"/>
              </p:cNvSpPr>
              <p:nvPr/>
            </p:nvSpPr>
            <p:spPr bwMode="auto">
              <a:xfrm>
                <a:off x="852" y="24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0" name="Oval 5936"/>
              <p:cNvSpPr>
                <a:spLocks noChangeArrowheads="1"/>
              </p:cNvSpPr>
              <p:nvPr/>
            </p:nvSpPr>
            <p:spPr bwMode="auto">
              <a:xfrm>
                <a:off x="27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1" name="Oval 5937"/>
              <p:cNvSpPr>
                <a:spLocks noChangeArrowheads="1"/>
              </p:cNvSpPr>
              <p:nvPr/>
            </p:nvSpPr>
            <p:spPr bwMode="auto">
              <a:xfrm>
                <a:off x="1149" y="240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2" name="Oval 5938"/>
              <p:cNvSpPr>
                <a:spLocks noChangeArrowheads="1"/>
              </p:cNvSpPr>
              <p:nvPr/>
            </p:nvSpPr>
            <p:spPr bwMode="auto">
              <a:xfrm>
                <a:off x="31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3" name="Oval 5939"/>
              <p:cNvSpPr>
                <a:spLocks noChangeArrowheads="1"/>
              </p:cNvSpPr>
              <p:nvPr/>
            </p:nvSpPr>
            <p:spPr bwMode="auto">
              <a:xfrm>
                <a:off x="1005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4" name="Oval 5940"/>
              <p:cNvSpPr>
                <a:spLocks noChangeArrowheads="1"/>
              </p:cNvSpPr>
              <p:nvPr/>
            </p:nvSpPr>
            <p:spPr bwMode="auto">
              <a:xfrm>
                <a:off x="166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5" name="Oval 5941"/>
              <p:cNvSpPr>
                <a:spLocks noChangeArrowheads="1"/>
              </p:cNvSpPr>
              <p:nvPr/>
            </p:nvSpPr>
            <p:spPr bwMode="auto">
              <a:xfrm>
                <a:off x="1396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6" name="Oval 5942"/>
              <p:cNvSpPr>
                <a:spLocks noChangeArrowheads="1"/>
              </p:cNvSpPr>
              <p:nvPr/>
            </p:nvSpPr>
            <p:spPr bwMode="auto">
              <a:xfrm>
                <a:off x="83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7" name="Oval 5943"/>
              <p:cNvSpPr>
                <a:spLocks noChangeArrowheads="1"/>
              </p:cNvSpPr>
              <p:nvPr/>
            </p:nvSpPr>
            <p:spPr bwMode="auto">
              <a:xfrm>
                <a:off x="2189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8" name="Oval 5944"/>
              <p:cNvSpPr>
                <a:spLocks noChangeArrowheads="1"/>
              </p:cNvSpPr>
              <p:nvPr/>
            </p:nvSpPr>
            <p:spPr bwMode="auto">
              <a:xfrm>
                <a:off x="100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29" name="Oval 5945"/>
              <p:cNvSpPr>
                <a:spLocks noChangeArrowheads="1"/>
              </p:cNvSpPr>
              <p:nvPr/>
            </p:nvSpPr>
            <p:spPr bwMode="auto">
              <a:xfrm>
                <a:off x="1327" y="25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0" name="Oval 5946"/>
              <p:cNvSpPr>
                <a:spLocks noChangeArrowheads="1"/>
              </p:cNvSpPr>
              <p:nvPr/>
            </p:nvSpPr>
            <p:spPr bwMode="auto">
              <a:xfrm>
                <a:off x="139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1" name="Oval 5947"/>
              <p:cNvSpPr>
                <a:spLocks noChangeArrowheads="1"/>
              </p:cNvSpPr>
              <p:nvPr/>
            </p:nvSpPr>
            <p:spPr bwMode="auto">
              <a:xfrm>
                <a:off x="1037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2" name="Oval 5948"/>
              <p:cNvSpPr>
                <a:spLocks noChangeArrowheads="1"/>
              </p:cNvSpPr>
              <p:nvPr/>
            </p:nvSpPr>
            <p:spPr bwMode="auto">
              <a:xfrm>
                <a:off x="2915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3" name="Oval 5949"/>
              <p:cNvSpPr>
                <a:spLocks noChangeArrowheads="1"/>
              </p:cNvSpPr>
              <p:nvPr/>
            </p:nvSpPr>
            <p:spPr bwMode="auto">
              <a:xfrm>
                <a:off x="1972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4" name="Oval 5950"/>
              <p:cNvSpPr>
                <a:spLocks noChangeArrowheads="1"/>
              </p:cNvSpPr>
              <p:nvPr/>
            </p:nvSpPr>
            <p:spPr bwMode="auto">
              <a:xfrm>
                <a:off x="177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5" name="Oval 5951"/>
              <p:cNvSpPr>
                <a:spLocks noChangeArrowheads="1"/>
              </p:cNvSpPr>
              <p:nvPr/>
            </p:nvSpPr>
            <p:spPr bwMode="auto">
              <a:xfrm>
                <a:off x="1658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6" name="Oval 5952"/>
              <p:cNvSpPr>
                <a:spLocks noChangeArrowheads="1"/>
              </p:cNvSpPr>
              <p:nvPr/>
            </p:nvSpPr>
            <p:spPr bwMode="auto">
              <a:xfrm>
                <a:off x="1480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7" name="Oval 5953"/>
              <p:cNvSpPr>
                <a:spLocks noChangeArrowheads="1"/>
              </p:cNvSpPr>
              <p:nvPr/>
            </p:nvSpPr>
            <p:spPr bwMode="auto">
              <a:xfrm>
                <a:off x="166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8" name="Oval 5954"/>
              <p:cNvSpPr>
                <a:spLocks noChangeArrowheads="1"/>
              </p:cNvSpPr>
              <p:nvPr/>
            </p:nvSpPr>
            <p:spPr bwMode="auto">
              <a:xfrm>
                <a:off x="810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39" name="Oval 5955"/>
              <p:cNvSpPr>
                <a:spLocks noChangeArrowheads="1"/>
              </p:cNvSpPr>
              <p:nvPr/>
            </p:nvSpPr>
            <p:spPr bwMode="auto">
              <a:xfrm>
                <a:off x="135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0" name="Oval 5956"/>
              <p:cNvSpPr>
                <a:spLocks noChangeArrowheads="1"/>
              </p:cNvSpPr>
              <p:nvPr/>
            </p:nvSpPr>
            <p:spPr bwMode="auto">
              <a:xfrm>
                <a:off x="8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1" name="Oval 5957"/>
              <p:cNvSpPr>
                <a:spLocks noChangeArrowheads="1"/>
              </p:cNvSpPr>
              <p:nvPr/>
            </p:nvSpPr>
            <p:spPr bwMode="auto">
              <a:xfrm>
                <a:off x="186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2" name="Oval 5958"/>
              <p:cNvSpPr>
                <a:spLocks noChangeArrowheads="1"/>
              </p:cNvSpPr>
              <p:nvPr/>
            </p:nvSpPr>
            <p:spPr bwMode="auto">
              <a:xfrm>
                <a:off x="932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3" name="Oval 5959"/>
              <p:cNvSpPr>
                <a:spLocks noChangeArrowheads="1"/>
              </p:cNvSpPr>
              <p:nvPr/>
            </p:nvSpPr>
            <p:spPr bwMode="auto">
              <a:xfrm>
                <a:off x="946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4" name="Oval 5960"/>
              <p:cNvSpPr>
                <a:spLocks noChangeArrowheads="1"/>
              </p:cNvSpPr>
              <p:nvPr/>
            </p:nvSpPr>
            <p:spPr bwMode="auto">
              <a:xfrm>
                <a:off x="119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5" name="Oval 5961"/>
              <p:cNvSpPr>
                <a:spLocks noChangeArrowheads="1"/>
              </p:cNvSpPr>
              <p:nvPr/>
            </p:nvSpPr>
            <p:spPr bwMode="auto">
              <a:xfrm>
                <a:off x="119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6" name="Oval 5962"/>
              <p:cNvSpPr>
                <a:spLocks noChangeArrowheads="1"/>
              </p:cNvSpPr>
              <p:nvPr/>
            </p:nvSpPr>
            <p:spPr bwMode="auto">
              <a:xfrm>
                <a:off x="925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7" name="Oval 5963"/>
              <p:cNvSpPr>
                <a:spLocks noChangeArrowheads="1"/>
              </p:cNvSpPr>
              <p:nvPr/>
            </p:nvSpPr>
            <p:spPr bwMode="auto">
              <a:xfrm>
                <a:off x="1079" y="26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8" name="Oval 5964"/>
              <p:cNvSpPr>
                <a:spLocks noChangeArrowheads="1"/>
              </p:cNvSpPr>
              <p:nvPr/>
            </p:nvSpPr>
            <p:spPr bwMode="auto">
              <a:xfrm>
                <a:off x="137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49" name="Oval 5965"/>
              <p:cNvSpPr>
                <a:spLocks noChangeArrowheads="1"/>
              </p:cNvSpPr>
              <p:nvPr/>
            </p:nvSpPr>
            <p:spPr bwMode="auto">
              <a:xfrm>
                <a:off x="1215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0" name="Oval 5966"/>
              <p:cNvSpPr>
                <a:spLocks noChangeArrowheads="1"/>
              </p:cNvSpPr>
              <p:nvPr/>
            </p:nvSpPr>
            <p:spPr bwMode="auto">
              <a:xfrm>
                <a:off x="1330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1" name="Oval 5967"/>
              <p:cNvSpPr>
                <a:spLocks noChangeArrowheads="1"/>
              </p:cNvSpPr>
              <p:nvPr/>
            </p:nvSpPr>
            <p:spPr bwMode="auto">
              <a:xfrm>
                <a:off x="820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2" name="Oval 5968"/>
              <p:cNvSpPr>
                <a:spLocks noChangeArrowheads="1"/>
              </p:cNvSpPr>
              <p:nvPr/>
            </p:nvSpPr>
            <p:spPr bwMode="auto">
              <a:xfrm>
                <a:off x="1299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3" name="Oval 5969"/>
              <p:cNvSpPr>
                <a:spLocks noChangeArrowheads="1"/>
              </p:cNvSpPr>
              <p:nvPr/>
            </p:nvSpPr>
            <p:spPr bwMode="auto">
              <a:xfrm>
                <a:off x="824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4" name="Oval 5970"/>
              <p:cNvSpPr>
                <a:spLocks noChangeArrowheads="1"/>
              </p:cNvSpPr>
              <p:nvPr/>
            </p:nvSpPr>
            <p:spPr bwMode="auto">
              <a:xfrm>
                <a:off x="967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5" name="Oval 5971"/>
              <p:cNvSpPr>
                <a:spLocks noChangeArrowheads="1"/>
              </p:cNvSpPr>
              <p:nvPr/>
            </p:nvSpPr>
            <p:spPr bwMode="auto">
              <a:xfrm>
                <a:off x="1299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6" name="Oval 5972"/>
              <p:cNvSpPr>
                <a:spLocks noChangeArrowheads="1"/>
              </p:cNvSpPr>
              <p:nvPr/>
            </p:nvSpPr>
            <p:spPr bwMode="auto">
              <a:xfrm>
                <a:off x="111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7" name="Oval 5973"/>
              <p:cNvSpPr>
                <a:spLocks noChangeArrowheads="1"/>
              </p:cNvSpPr>
              <p:nvPr/>
            </p:nvSpPr>
            <p:spPr bwMode="auto">
              <a:xfrm>
                <a:off x="740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8" name="Oval 5974"/>
              <p:cNvSpPr>
                <a:spLocks noChangeArrowheads="1"/>
              </p:cNvSpPr>
              <p:nvPr/>
            </p:nvSpPr>
            <p:spPr bwMode="auto">
              <a:xfrm>
                <a:off x="1037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59" name="Oval 5975"/>
              <p:cNvSpPr>
                <a:spLocks noChangeArrowheads="1"/>
              </p:cNvSpPr>
              <p:nvPr/>
            </p:nvSpPr>
            <p:spPr bwMode="auto">
              <a:xfrm>
                <a:off x="1135" y="32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0" name="Oval 5976"/>
              <p:cNvSpPr>
                <a:spLocks noChangeArrowheads="1"/>
              </p:cNvSpPr>
              <p:nvPr/>
            </p:nvSpPr>
            <p:spPr bwMode="auto">
              <a:xfrm>
                <a:off x="105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1" name="Oval 5977"/>
              <p:cNvSpPr>
                <a:spLocks noChangeArrowheads="1"/>
              </p:cNvSpPr>
              <p:nvPr/>
            </p:nvSpPr>
            <p:spPr bwMode="auto">
              <a:xfrm>
                <a:off x="121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2" name="Oval 5978"/>
              <p:cNvSpPr>
                <a:spLocks noChangeArrowheads="1"/>
              </p:cNvSpPr>
              <p:nvPr/>
            </p:nvSpPr>
            <p:spPr bwMode="auto">
              <a:xfrm>
                <a:off x="1550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3" name="Oval 5979"/>
              <p:cNvSpPr>
                <a:spLocks noChangeArrowheads="1"/>
              </p:cNvSpPr>
              <p:nvPr/>
            </p:nvSpPr>
            <p:spPr bwMode="auto">
              <a:xfrm>
                <a:off x="1843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4" name="Oval 5980"/>
              <p:cNvSpPr>
                <a:spLocks noChangeArrowheads="1"/>
              </p:cNvSpPr>
              <p:nvPr/>
            </p:nvSpPr>
            <p:spPr bwMode="auto">
              <a:xfrm>
                <a:off x="765" y="2370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5" name="Oval 5981"/>
              <p:cNvSpPr>
                <a:spLocks noChangeArrowheads="1"/>
              </p:cNvSpPr>
              <p:nvPr/>
            </p:nvSpPr>
            <p:spPr bwMode="auto">
              <a:xfrm>
                <a:off x="1281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6" name="Oval 5982"/>
              <p:cNvSpPr>
                <a:spLocks noChangeArrowheads="1"/>
              </p:cNvSpPr>
              <p:nvPr/>
            </p:nvSpPr>
            <p:spPr bwMode="auto">
              <a:xfrm>
                <a:off x="101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7" name="Oval 5983"/>
              <p:cNvSpPr>
                <a:spLocks noChangeArrowheads="1"/>
              </p:cNvSpPr>
              <p:nvPr/>
            </p:nvSpPr>
            <p:spPr bwMode="auto">
              <a:xfrm>
                <a:off x="883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8" name="Oval 5984"/>
              <p:cNvSpPr>
                <a:spLocks noChangeArrowheads="1"/>
              </p:cNvSpPr>
              <p:nvPr/>
            </p:nvSpPr>
            <p:spPr bwMode="auto">
              <a:xfrm>
                <a:off x="782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69" name="Oval 5985"/>
              <p:cNvSpPr>
                <a:spLocks noChangeArrowheads="1"/>
              </p:cNvSpPr>
              <p:nvPr/>
            </p:nvSpPr>
            <p:spPr bwMode="auto">
              <a:xfrm>
                <a:off x="1229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0" name="Oval 5986"/>
              <p:cNvSpPr>
                <a:spLocks noChangeArrowheads="1"/>
              </p:cNvSpPr>
              <p:nvPr/>
            </p:nvSpPr>
            <p:spPr bwMode="auto">
              <a:xfrm>
                <a:off x="1414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1" name="Oval 5987"/>
              <p:cNvSpPr>
                <a:spLocks noChangeArrowheads="1"/>
              </p:cNvSpPr>
              <p:nvPr/>
            </p:nvSpPr>
            <p:spPr bwMode="auto">
              <a:xfrm>
                <a:off x="3023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2" name="Oval 5988"/>
              <p:cNvSpPr>
                <a:spLocks noChangeArrowheads="1"/>
              </p:cNvSpPr>
              <p:nvPr/>
            </p:nvSpPr>
            <p:spPr bwMode="auto">
              <a:xfrm>
                <a:off x="1421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3" name="Oval 5989"/>
              <p:cNvSpPr>
                <a:spLocks noChangeArrowheads="1"/>
              </p:cNvSpPr>
              <p:nvPr/>
            </p:nvSpPr>
            <p:spPr bwMode="auto">
              <a:xfrm>
                <a:off x="1320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4" name="Oval 5990"/>
              <p:cNvSpPr>
                <a:spLocks noChangeArrowheads="1"/>
              </p:cNvSpPr>
              <p:nvPr/>
            </p:nvSpPr>
            <p:spPr bwMode="auto">
              <a:xfrm>
                <a:off x="99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5" name="Oval 5991"/>
              <p:cNvSpPr>
                <a:spLocks noChangeArrowheads="1"/>
              </p:cNvSpPr>
              <p:nvPr/>
            </p:nvSpPr>
            <p:spPr bwMode="auto">
              <a:xfrm>
                <a:off x="831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6" name="Oval 5992"/>
              <p:cNvSpPr>
                <a:spLocks noChangeArrowheads="1"/>
              </p:cNvSpPr>
              <p:nvPr/>
            </p:nvSpPr>
            <p:spPr bwMode="auto">
              <a:xfrm>
                <a:off x="1142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7" name="Oval 5993"/>
              <p:cNvSpPr>
                <a:spLocks noChangeArrowheads="1"/>
              </p:cNvSpPr>
              <p:nvPr/>
            </p:nvSpPr>
            <p:spPr bwMode="auto">
              <a:xfrm>
                <a:off x="1208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8" name="Oval 5994"/>
              <p:cNvSpPr>
                <a:spLocks noChangeArrowheads="1"/>
              </p:cNvSpPr>
              <p:nvPr/>
            </p:nvSpPr>
            <p:spPr bwMode="auto">
              <a:xfrm>
                <a:off x="869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79" name="Oval 5995"/>
              <p:cNvSpPr>
                <a:spLocks noChangeArrowheads="1"/>
              </p:cNvSpPr>
              <p:nvPr/>
            </p:nvSpPr>
            <p:spPr bwMode="auto">
              <a:xfrm>
                <a:off x="102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0" name="Oval 5996"/>
              <p:cNvSpPr>
                <a:spLocks noChangeArrowheads="1"/>
              </p:cNvSpPr>
              <p:nvPr/>
            </p:nvSpPr>
            <p:spPr bwMode="auto">
              <a:xfrm>
                <a:off x="125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1" name="Oval 5997"/>
              <p:cNvSpPr>
                <a:spLocks noChangeArrowheads="1"/>
              </p:cNvSpPr>
              <p:nvPr/>
            </p:nvSpPr>
            <p:spPr bwMode="auto">
              <a:xfrm>
                <a:off x="883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2" name="Oval 5998"/>
              <p:cNvSpPr>
                <a:spLocks noChangeArrowheads="1"/>
              </p:cNvSpPr>
              <p:nvPr/>
            </p:nvSpPr>
            <p:spPr bwMode="auto">
              <a:xfrm>
                <a:off x="771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3" name="Oval 5999"/>
              <p:cNvSpPr>
                <a:spLocks noChangeArrowheads="1"/>
              </p:cNvSpPr>
              <p:nvPr/>
            </p:nvSpPr>
            <p:spPr bwMode="auto">
              <a:xfrm>
                <a:off x="862" y="19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4" name="Oval 6000"/>
              <p:cNvSpPr>
                <a:spLocks noChangeArrowheads="1"/>
              </p:cNvSpPr>
              <p:nvPr/>
            </p:nvSpPr>
            <p:spPr bwMode="auto">
              <a:xfrm>
                <a:off x="733" y="17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5" name="Oval 6001"/>
              <p:cNvSpPr>
                <a:spLocks noChangeArrowheads="1"/>
              </p:cNvSpPr>
              <p:nvPr/>
            </p:nvSpPr>
            <p:spPr bwMode="auto">
              <a:xfrm>
                <a:off x="170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6" name="Oval 6002"/>
              <p:cNvSpPr>
                <a:spLocks noChangeArrowheads="1"/>
              </p:cNvSpPr>
              <p:nvPr/>
            </p:nvSpPr>
            <p:spPr bwMode="auto">
              <a:xfrm>
                <a:off x="3651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7" name="Oval 6003"/>
              <p:cNvSpPr>
                <a:spLocks noChangeArrowheads="1"/>
              </p:cNvSpPr>
              <p:nvPr/>
            </p:nvSpPr>
            <p:spPr bwMode="auto">
              <a:xfrm>
                <a:off x="1131" y="20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8" name="Oval 6004"/>
              <p:cNvSpPr>
                <a:spLocks noChangeArrowheads="1"/>
              </p:cNvSpPr>
              <p:nvPr/>
            </p:nvSpPr>
            <p:spPr bwMode="auto">
              <a:xfrm>
                <a:off x="2199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89" name="Oval 6005"/>
              <p:cNvSpPr>
                <a:spLocks noChangeArrowheads="1"/>
              </p:cNvSpPr>
              <p:nvPr/>
            </p:nvSpPr>
            <p:spPr bwMode="auto">
              <a:xfrm>
                <a:off x="1005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0" name="Oval 6006"/>
              <p:cNvSpPr>
                <a:spLocks noChangeArrowheads="1"/>
              </p:cNvSpPr>
              <p:nvPr/>
            </p:nvSpPr>
            <p:spPr bwMode="auto">
              <a:xfrm>
                <a:off x="862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1" name="Oval 6007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2" name="Oval 6008"/>
              <p:cNvSpPr>
                <a:spLocks noChangeArrowheads="1"/>
              </p:cNvSpPr>
              <p:nvPr/>
            </p:nvSpPr>
            <p:spPr bwMode="auto">
              <a:xfrm>
                <a:off x="1665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3" name="Oval 6009"/>
              <p:cNvSpPr>
                <a:spLocks noChangeArrowheads="1"/>
              </p:cNvSpPr>
              <p:nvPr/>
            </p:nvSpPr>
            <p:spPr bwMode="auto">
              <a:xfrm>
                <a:off x="157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4" name="Oval 6010"/>
              <p:cNvSpPr>
                <a:spLocks noChangeArrowheads="1"/>
              </p:cNvSpPr>
              <p:nvPr/>
            </p:nvSpPr>
            <p:spPr bwMode="auto">
              <a:xfrm>
                <a:off x="2150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5" name="Oval 6011"/>
              <p:cNvSpPr>
                <a:spLocks noChangeArrowheads="1"/>
              </p:cNvSpPr>
              <p:nvPr/>
            </p:nvSpPr>
            <p:spPr bwMode="auto">
              <a:xfrm>
                <a:off x="219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6" name="Oval 6012"/>
              <p:cNvSpPr>
                <a:spLocks noChangeArrowheads="1"/>
              </p:cNvSpPr>
              <p:nvPr/>
            </p:nvSpPr>
            <p:spPr bwMode="auto">
              <a:xfrm>
                <a:off x="2311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7" name="Oval 6013"/>
              <p:cNvSpPr>
                <a:spLocks noChangeArrowheads="1"/>
              </p:cNvSpPr>
              <p:nvPr/>
            </p:nvSpPr>
            <p:spPr bwMode="auto">
              <a:xfrm>
                <a:off x="129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8" name="Oval 6014"/>
              <p:cNvSpPr>
                <a:spLocks noChangeArrowheads="1"/>
              </p:cNvSpPr>
              <p:nvPr/>
            </p:nvSpPr>
            <p:spPr bwMode="auto">
              <a:xfrm>
                <a:off x="723" y="20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99" name="Oval 6015"/>
              <p:cNvSpPr>
                <a:spLocks noChangeArrowheads="1"/>
              </p:cNvSpPr>
              <p:nvPr/>
            </p:nvSpPr>
            <p:spPr bwMode="auto">
              <a:xfrm>
                <a:off x="115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0" name="Oval 6016"/>
              <p:cNvSpPr>
                <a:spLocks noChangeArrowheads="1"/>
              </p:cNvSpPr>
              <p:nvPr/>
            </p:nvSpPr>
            <p:spPr bwMode="auto">
              <a:xfrm>
                <a:off x="1704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1" name="Oval 6017"/>
              <p:cNvSpPr>
                <a:spLocks noChangeArrowheads="1"/>
              </p:cNvSpPr>
              <p:nvPr/>
            </p:nvSpPr>
            <p:spPr bwMode="auto">
              <a:xfrm>
                <a:off x="107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2" name="Oval 6018"/>
              <p:cNvSpPr>
                <a:spLocks noChangeArrowheads="1"/>
              </p:cNvSpPr>
              <p:nvPr/>
            </p:nvSpPr>
            <p:spPr bwMode="auto">
              <a:xfrm>
                <a:off x="1752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3" name="Oval 6019"/>
              <p:cNvSpPr>
                <a:spLocks noChangeArrowheads="1"/>
              </p:cNvSpPr>
              <p:nvPr/>
            </p:nvSpPr>
            <p:spPr bwMode="auto">
              <a:xfrm>
                <a:off x="124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4" name="Oval 6020"/>
              <p:cNvSpPr>
                <a:spLocks noChangeArrowheads="1"/>
              </p:cNvSpPr>
              <p:nvPr/>
            </p:nvSpPr>
            <p:spPr bwMode="auto">
              <a:xfrm>
                <a:off x="148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5" name="Oval 6021"/>
              <p:cNvSpPr>
                <a:spLocks noChangeArrowheads="1"/>
              </p:cNvSpPr>
              <p:nvPr/>
            </p:nvSpPr>
            <p:spPr bwMode="auto">
              <a:xfrm>
                <a:off x="118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6" name="Oval 6022"/>
              <p:cNvSpPr>
                <a:spLocks noChangeArrowheads="1"/>
              </p:cNvSpPr>
              <p:nvPr/>
            </p:nvSpPr>
            <p:spPr bwMode="auto">
              <a:xfrm>
                <a:off x="1271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7" name="Oval 6023"/>
              <p:cNvSpPr>
                <a:spLocks noChangeArrowheads="1"/>
              </p:cNvSpPr>
              <p:nvPr/>
            </p:nvSpPr>
            <p:spPr bwMode="auto">
              <a:xfrm>
                <a:off x="852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8" name="Oval 6024"/>
              <p:cNvSpPr>
                <a:spLocks noChangeArrowheads="1"/>
              </p:cNvSpPr>
              <p:nvPr/>
            </p:nvSpPr>
            <p:spPr bwMode="auto">
              <a:xfrm>
                <a:off x="208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09" name="Oval 6025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0" name="Oval 6026"/>
              <p:cNvSpPr>
                <a:spLocks noChangeArrowheads="1"/>
              </p:cNvSpPr>
              <p:nvPr/>
            </p:nvSpPr>
            <p:spPr bwMode="auto">
              <a:xfrm>
                <a:off x="1533" y="293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1" name="Oval 6027"/>
              <p:cNvSpPr>
                <a:spLocks noChangeArrowheads="1"/>
              </p:cNvSpPr>
              <p:nvPr/>
            </p:nvSpPr>
            <p:spPr bwMode="auto">
              <a:xfrm>
                <a:off x="174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2" name="Oval 6028"/>
              <p:cNvSpPr>
                <a:spLocks noChangeArrowheads="1"/>
              </p:cNvSpPr>
              <p:nvPr/>
            </p:nvSpPr>
            <p:spPr bwMode="auto">
              <a:xfrm>
                <a:off x="1065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3" name="Oval 6029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4" name="Oval 6030"/>
              <p:cNvSpPr>
                <a:spLocks noChangeArrowheads="1"/>
              </p:cNvSpPr>
              <p:nvPr/>
            </p:nvSpPr>
            <p:spPr bwMode="auto">
              <a:xfrm>
                <a:off x="897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5" name="Oval 6031"/>
              <p:cNvSpPr>
                <a:spLocks noChangeArrowheads="1"/>
              </p:cNvSpPr>
              <p:nvPr/>
            </p:nvSpPr>
            <p:spPr bwMode="auto">
              <a:xfrm>
                <a:off x="186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6" name="Oval 6032"/>
              <p:cNvSpPr>
                <a:spLocks noChangeArrowheads="1"/>
              </p:cNvSpPr>
              <p:nvPr/>
            </p:nvSpPr>
            <p:spPr bwMode="auto">
              <a:xfrm>
                <a:off x="183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7" name="Oval 6033"/>
              <p:cNvSpPr>
                <a:spLocks noChangeArrowheads="1"/>
              </p:cNvSpPr>
              <p:nvPr/>
            </p:nvSpPr>
            <p:spPr bwMode="auto">
              <a:xfrm>
                <a:off x="995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8" name="Oval 6034"/>
              <p:cNvSpPr>
                <a:spLocks noChangeArrowheads="1"/>
              </p:cNvSpPr>
              <p:nvPr/>
            </p:nvSpPr>
            <p:spPr bwMode="auto">
              <a:xfrm>
                <a:off x="1016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19" name="Oval 6035"/>
              <p:cNvSpPr>
                <a:spLocks noChangeArrowheads="1"/>
              </p:cNvSpPr>
              <p:nvPr/>
            </p:nvSpPr>
            <p:spPr bwMode="auto">
              <a:xfrm>
                <a:off x="127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0" name="Oval 6036"/>
              <p:cNvSpPr>
                <a:spLocks noChangeArrowheads="1"/>
              </p:cNvSpPr>
              <p:nvPr/>
            </p:nvSpPr>
            <p:spPr bwMode="auto">
              <a:xfrm>
                <a:off x="1546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1" name="Oval 6037"/>
              <p:cNvSpPr>
                <a:spLocks noChangeArrowheads="1"/>
              </p:cNvSpPr>
              <p:nvPr/>
            </p:nvSpPr>
            <p:spPr bwMode="auto">
              <a:xfrm>
                <a:off x="1456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2" name="Oval 6038"/>
              <p:cNvSpPr>
                <a:spLocks noChangeArrowheads="1"/>
              </p:cNvSpPr>
              <p:nvPr/>
            </p:nvSpPr>
            <p:spPr bwMode="auto">
              <a:xfrm>
                <a:off x="162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3" name="Oval 6039"/>
              <p:cNvSpPr>
                <a:spLocks noChangeArrowheads="1"/>
              </p:cNvSpPr>
              <p:nvPr/>
            </p:nvSpPr>
            <p:spPr bwMode="auto">
              <a:xfrm>
                <a:off x="81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4" name="Oval 6040"/>
              <p:cNvSpPr>
                <a:spLocks noChangeArrowheads="1"/>
              </p:cNvSpPr>
              <p:nvPr/>
            </p:nvSpPr>
            <p:spPr bwMode="auto">
              <a:xfrm>
                <a:off x="1068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5" name="Oval 6041"/>
              <p:cNvSpPr>
                <a:spLocks noChangeArrowheads="1"/>
              </p:cNvSpPr>
              <p:nvPr/>
            </p:nvSpPr>
            <p:spPr bwMode="auto">
              <a:xfrm>
                <a:off x="11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6" name="Oval 6042"/>
              <p:cNvSpPr>
                <a:spLocks noChangeArrowheads="1"/>
              </p:cNvSpPr>
              <p:nvPr/>
            </p:nvSpPr>
            <p:spPr bwMode="auto">
              <a:xfrm>
                <a:off x="998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7" name="Oval 6043"/>
              <p:cNvSpPr>
                <a:spLocks noChangeArrowheads="1"/>
              </p:cNvSpPr>
              <p:nvPr/>
            </p:nvSpPr>
            <p:spPr bwMode="auto">
              <a:xfrm>
                <a:off x="174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8" name="Oval 6044"/>
              <p:cNvSpPr>
                <a:spLocks noChangeArrowheads="1"/>
              </p:cNvSpPr>
              <p:nvPr/>
            </p:nvSpPr>
            <p:spPr bwMode="auto">
              <a:xfrm>
                <a:off x="908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29" name="Oval 6045"/>
              <p:cNvSpPr>
                <a:spLocks noChangeArrowheads="1"/>
              </p:cNvSpPr>
              <p:nvPr/>
            </p:nvSpPr>
            <p:spPr bwMode="auto">
              <a:xfrm>
                <a:off x="852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0" name="Oval 6046"/>
              <p:cNvSpPr>
                <a:spLocks noChangeArrowheads="1"/>
              </p:cNvSpPr>
              <p:nvPr/>
            </p:nvSpPr>
            <p:spPr bwMode="auto">
              <a:xfrm>
                <a:off x="93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1" name="Oval 6047"/>
              <p:cNvSpPr>
                <a:spLocks noChangeArrowheads="1"/>
              </p:cNvSpPr>
              <p:nvPr/>
            </p:nvSpPr>
            <p:spPr bwMode="auto">
              <a:xfrm>
                <a:off x="207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2" name="Oval 6048"/>
              <p:cNvSpPr>
                <a:spLocks noChangeArrowheads="1"/>
              </p:cNvSpPr>
              <p:nvPr/>
            </p:nvSpPr>
            <p:spPr bwMode="auto">
              <a:xfrm>
                <a:off x="1672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3" name="Oval 6049"/>
              <p:cNvSpPr>
                <a:spLocks noChangeArrowheads="1"/>
              </p:cNvSpPr>
              <p:nvPr/>
            </p:nvSpPr>
            <p:spPr bwMode="auto">
              <a:xfrm>
                <a:off x="123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4" name="Oval 6050"/>
              <p:cNvSpPr>
                <a:spLocks noChangeArrowheads="1"/>
              </p:cNvSpPr>
              <p:nvPr/>
            </p:nvSpPr>
            <p:spPr bwMode="auto">
              <a:xfrm>
                <a:off x="2133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5" name="Oval 6051"/>
              <p:cNvSpPr>
                <a:spLocks noChangeArrowheads="1"/>
              </p:cNvSpPr>
              <p:nvPr/>
            </p:nvSpPr>
            <p:spPr bwMode="auto">
              <a:xfrm>
                <a:off x="1690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6" name="Oval 6052"/>
              <p:cNvSpPr>
                <a:spLocks noChangeArrowheads="1"/>
              </p:cNvSpPr>
              <p:nvPr/>
            </p:nvSpPr>
            <p:spPr bwMode="auto">
              <a:xfrm>
                <a:off x="1526" y="3407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7" name="Oval 6053"/>
              <p:cNvSpPr>
                <a:spLocks noChangeArrowheads="1"/>
              </p:cNvSpPr>
              <p:nvPr/>
            </p:nvSpPr>
            <p:spPr bwMode="auto">
              <a:xfrm>
                <a:off x="208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8" name="Oval 6054"/>
              <p:cNvSpPr>
                <a:spLocks noChangeArrowheads="1"/>
              </p:cNvSpPr>
              <p:nvPr/>
            </p:nvSpPr>
            <p:spPr bwMode="auto">
              <a:xfrm>
                <a:off x="1400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39" name="Oval 6055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0" name="Oval 6056"/>
              <p:cNvSpPr>
                <a:spLocks noChangeArrowheads="1"/>
              </p:cNvSpPr>
              <p:nvPr/>
            </p:nvSpPr>
            <p:spPr bwMode="auto">
              <a:xfrm>
                <a:off x="150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1" name="Oval 6057"/>
              <p:cNvSpPr>
                <a:spLocks noChangeArrowheads="1"/>
              </p:cNvSpPr>
              <p:nvPr/>
            </p:nvSpPr>
            <p:spPr bwMode="auto">
              <a:xfrm>
                <a:off x="12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2" name="Oval 6058"/>
              <p:cNvSpPr>
                <a:spLocks noChangeArrowheads="1"/>
              </p:cNvSpPr>
              <p:nvPr/>
            </p:nvSpPr>
            <p:spPr bwMode="auto">
              <a:xfrm>
                <a:off x="1341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3" name="Oval 6059"/>
              <p:cNvSpPr>
                <a:spLocks noChangeArrowheads="1"/>
              </p:cNvSpPr>
              <p:nvPr/>
            </p:nvSpPr>
            <p:spPr bwMode="auto">
              <a:xfrm>
                <a:off x="17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4" name="Oval 6060"/>
              <p:cNvSpPr>
                <a:spLocks noChangeArrowheads="1"/>
              </p:cNvSpPr>
              <p:nvPr/>
            </p:nvSpPr>
            <p:spPr bwMode="auto">
              <a:xfrm>
                <a:off x="117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5" name="Oval 6061"/>
              <p:cNvSpPr>
                <a:spLocks noChangeArrowheads="1"/>
              </p:cNvSpPr>
              <p:nvPr/>
            </p:nvSpPr>
            <p:spPr bwMode="auto">
              <a:xfrm>
                <a:off x="1190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6" name="Oval 6062"/>
              <p:cNvSpPr>
                <a:spLocks noChangeArrowheads="1"/>
              </p:cNvSpPr>
              <p:nvPr/>
            </p:nvSpPr>
            <p:spPr bwMode="auto">
              <a:xfrm>
                <a:off x="1857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7" name="Oval 6063"/>
              <p:cNvSpPr>
                <a:spLocks noChangeArrowheads="1"/>
              </p:cNvSpPr>
              <p:nvPr/>
            </p:nvSpPr>
            <p:spPr bwMode="auto">
              <a:xfrm>
                <a:off x="939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8" name="Oval 6064"/>
              <p:cNvSpPr>
                <a:spLocks noChangeArrowheads="1"/>
              </p:cNvSpPr>
              <p:nvPr/>
            </p:nvSpPr>
            <p:spPr bwMode="auto">
              <a:xfrm>
                <a:off x="1124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49" name="Oval 6065"/>
              <p:cNvSpPr>
                <a:spLocks noChangeArrowheads="1"/>
              </p:cNvSpPr>
              <p:nvPr/>
            </p:nvSpPr>
            <p:spPr bwMode="auto">
              <a:xfrm>
                <a:off x="880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0" name="Oval 6066"/>
              <p:cNvSpPr>
                <a:spLocks noChangeArrowheads="1"/>
              </p:cNvSpPr>
              <p:nvPr/>
            </p:nvSpPr>
            <p:spPr bwMode="auto">
              <a:xfrm>
                <a:off x="932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1" name="Oval 6067"/>
              <p:cNvSpPr>
                <a:spLocks noChangeArrowheads="1"/>
              </p:cNvSpPr>
              <p:nvPr/>
            </p:nvSpPr>
            <p:spPr bwMode="auto">
              <a:xfrm>
                <a:off x="156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2" name="Oval 6068"/>
              <p:cNvSpPr>
                <a:spLocks noChangeArrowheads="1"/>
              </p:cNvSpPr>
              <p:nvPr/>
            </p:nvSpPr>
            <p:spPr bwMode="auto">
              <a:xfrm>
                <a:off x="1079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3" name="Oval 6069"/>
              <p:cNvSpPr>
                <a:spLocks noChangeArrowheads="1"/>
              </p:cNvSpPr>
              <p:nvPr/>
            </p:nvSpPr>
            <p:spPr bwMode="auto">
              <a:xfrm>
                <a:off x="1114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4" name="Oval 6070"/>
              <p:cNvSpPr>
                <a:spLocks noChangeArrowheads="1"/>
              </p:cNvSpPr>
              <p:nvPr/>
            </p:nvSpPr>
            <p:spPr bwMode="auto">
              <a:xfrm>
                <a:off x="1386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5" name="Oval 6071"/>
              <p:cNvSpPr>
                <a:spLocks noChangeArrowheads="1"/>
              </p:cNvSpPr>
              <p:nvPr/>
            </p:nvSpPr>
            <p:spPr bwMode="auto">
              <a:xfrm>
                <a:off x="1005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6" name="Oval 6072"/>
              <p:cNvSpPr>
                <a:spLocks noChangeArrowheads="1"/>
              </p:cNvSpPr>
              <p:nvPr/>
            </p:nvSpPr>
            <p:spPr bwMode="auto">
              <a:xfrm>
                <a:off x="110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7" name="Oval 6073"/>
              <p:cNvSpPr>
                <a:spLocks noChangeArrowheads="1"/>
              </p:cNvSpPr>
              <p:nvPr/>
            </p:nvSpPr>
            <p:spPr bwMode="auto">
              <a:xfrm>
                <a:off x="855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8" name="Oval 6074"/>
              <p:cNvSpPr>
                <a:spLocks noChangeArrowheads="1"/>
              </p:cNvSpPr>
              <p:nvPr/>
            </p:nvSpPr>
            <p:spPr bwMode="auto">
              <a:xfrm>
                <a:off x="2088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59" name="Oval 6075"/>
              <p:cNvSpPr>
                <a:spLocks noChangeArrowheads="1"/>
              </p:cNvSpPr>
              <p:nvPr/>
            </p:nvSpPr>
            <p:spPr bwMode="auto">
              <a:xfrm>
                <a:off x="939" y="20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0" name="Oval 6076"/>
              <p:cNvSpPr>
                <a:spLocks noChangeArrowheads="1"/>
              </p:cNvSpPr>
              <p:nvPr/>
            </p:nvSpPr>
            <p:spPr bwMode="auto">
              <a:xfrm>
                <a:off x="1309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1" name="Oval 6077"/>
              <p:cNvSpPr>
                <a:spLocks noChangeArrowheads="1"/>
              </p:cNvSpPr>
              <p:nvPr/>
            </p:nvSpPr>
            <p:spPr bwMode="auto">
              <a:xfrm>
                <a:off x="115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2" name="Oval 6078"/>
              <p:cNvSpPr>
                <a:spLocks noChangeArrowheads="1"/>
              </p:cNvSpPr>
              <p:nvPr/>
            </p:nvSpPr>
            <p:spPr bwMode="auto">
              <a:xfrm>
                <a:off x="970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3" name="Oval 6079"/>
              <p:cNvSpPr>
                <a:spLocks noChangeArrowheads="1"/>
              </p:cNvSpPr>
              <p:nvPr/>
            </p:nvSpPr>
            <p:spPr bwMode="auto">
              <a:xfrm>
                <a:off x="83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4" name="Oval 6080"/>
              <p:cNvSpPr>
                <a:spLocks noChangeArrowheads="1"/>
              </p:cNvSpPr>
              <p:nvPr/>
            </p:nvSpPr>
            <p:spPr bwMode="auto">
              <a:xfrm>
                <a:off x="112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5" name="Oval 6081"/>
              <p:cNvSpPr>
                <a:spLocks noChangeArrowheads="1"/>
              </p:cNvSpPr>
              <p:nvPr/>
            </p:nvSpPr>
            <p:spPr bwMode="auto">
              <a:xfrm>
                <a:off x="152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6" name="Oval 6082"/>
              <p:cNvSpPr>
                <a:spLocks noChangeArrowheads="1"/>
              </p:cNvSpPr>
              <p:nvPr/>
            </p:nvSpPr>
            <p:spPr bwMode="auto">
              <a:xfrm>
                <a:off x="2109" y="309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7" name="Oval 6083"/>
              <p:cNvSpPr>
                <a:spLocks noChangeArrowheads="1"/>
              </p:cNvSpPr>
              <p:nvPr/>
            </p:nvSpPr>
            <p:spPr bwMode="auto">
              <a:xfrm>
                <a:off x="1721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8" name="Oval 6084"/>
              <p:cNvSpPr>
                <a:spLocks noChangeArrowheads="1"/>
              </p:cNvSpPr>
              <p:nvPr/>
            </p:nvSpPr>
            <p:spPr bwMode="auto">
              <a:xfrm>
                <a:off x="1770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69" name="Oval 6085"/>
              <p:cNvSpPr>
                <a:spLocks noChangeArrowheads="1"/>
              </p:cNvSpPr>
              <p:nvPr/>
            </p:nvSpPr>
            <p:spPr bwMode="auto">
              <a:xfrm>
                <a:off x="103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0" name="Oval 6086"/>
              <p:cNvSpPr>
                <a:spLocks noChangeArrowheads="1"/>
              </p:cNvSpPr>
              <p:nvPr/>
            </p:nvSpPr>
            <p:spPr bwMode="auto">
              <a:xfrm>
                <a:off x="1424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1" name="Oval 6087"/>
              <p:cNvSpPr>
                <a:spLocks noChangeArrowheads="1"/>
              </p:cNvSpPr>
              <p:nvPr/>
            </p:nvSpPr>
            <p:spPr bwMode="auto">
              <a:xfrm>
                <a:off x="121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2" name="Oval 6088"/>
              <p:cNvSpPr>
                <a:spLocks noChangeArrowheads="1"/>
              </p:cNvSpPr>
              <p:nvPr/>
            </p:nvSpPr>
            <p:spPr bwMode="auto">
              <a:xfrm>
                <a:off x="1358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3" name="Oval 6089"/>
              <p:cNvSpPr>
                <a:spLocks noChangeArrowheads="1"/>
              </p:cNvSpPr>
              <p:nvPr/>
            </p:nvSpPr>
            <p:spPr bwMode="auto">
              <a:xfrm>
                <a:off x="159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4" name="Oval 6090"/>
              <p:cNvSpPr>
                <a:spLocks noChangeArrowheads="1"/>
              </p:cNvSpPr>
              <p:nvPr/>
            </p:nvSpPr>
            <p:spPr bwMode="auto">
              <a:xfrm>
                <a:off x="1145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5" name="Oval 6091"/>
              <p:cNvSpPr>
                <a:spLocks noChangeArrowheads="1"/>
              </p:cNvSpPr>
              <p:nvPr/>
            </p:nvSpPr>
            <p:spPr bwMode="auto">
              <a:xfrm>
                <a:off x="12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6" name="Oval 6092"/>
              <p:cNvSpPr>
                <a:spLocks noChangeArrowheads="1"/>
              </p:cNvSpPr>
              <p:nvPr/>
            </p:nvSpPr>
            <p:spPr bwMode="auto">
              <a:xfrm>
                <a:off x="230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7" name="Oval 6093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8" name="Oval 6094"/>
              <p:cNvSpPr>
                <a:spLocks noChangeArrowheads="1"/>
              </p:cNvSpPr>
              <p:nvPr/>
            </p:nvSpPr>
            <p:spPr bwMode="auto">
              <a:xfrm>
                <a:off x="140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79" name="Oval 6095"/>
              <p:cNvSpPr>
                <a:spLocks noChangeArrowheads="1"/>
              </p:cNvSpPr>
              <p:nvPr/>
            </p:nvSpPr>
            <p:spPr bwMode="auto">
              <a:xfrm>
                <a:off x="92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0" name="Oval 6096"/>
              <p:cNvSpPr>
                <a:spLocks noChangeArrowheads="1"/>
              </p:cNvSpPr>
              <p:nvPr/>
            </p:nvSpPr>
            <p:spPr bwMode="auto">
              <a:xfrm>
                <a:off x="1361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1" name="Oval 6097"/>
              <p:cNvSpPr>
                <a:spLocks noChangeArrowheads="1"/>
              </p:cNvSpPr>
              <p:nvPr/>
            </p:nvSpPr>
            <p:spPr bwMode="auto">
              <a:xfrm>
                <a:off x="128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2" name="Oval 6098"/>
              <p:cNvSpPr>
                <a:spLocks noChangeArrowheads="1"/>
              </p:cNvSpPr>
              <p:nvPr/>
            </p:nvSpPr>
            <p:spPr bwMode="auto">
              <a:xfrm>
                <a:off x="288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3" name="Oval 6099"/>
              <p:cNvSpPr>
                <a:spLocks noChangeArrowheads="1"/>
              </p:cNvSpPr>
              <p:nvPr/>
            </p:nvSpPr>
            <p:spPr bwMode="auto">
              <a:xfrm>
                <a:off x="1840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4" name="Oval 6100"/>
              <p:cNvSpPr>
                <a:spLocks noChangeArrowheads="1"/>
              </p:cNvSpPr>
              <p:nvPr/>
            </p:nvSpPr>
            <p:spPr bwMode="auto">
              <a:xfrm>
                <a:off x="254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5" name="Oval 6101"/>
              <p:cNvSpPr>
                <a:spLocks noChangeArrowheads="1"/>
              </p:cNvSpPr>
              <p:nvPr/>
            </p:nvSpPr>
            <p:spPr bwMode="auto">
              <a:xfrm>
                <a:off x="198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6" name="Oval 6102"/>
              <p:cNvSpPr>
                <a:spLocks noChangeArrowheads="1"/>
              </p:cNvSpPr>
              <p:nvPr/>
            </p:nvSpPr>
            <p:spPr bwMode="auto">
              <a:xfrm>
                <a:off x="195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7" name="Oval 6103"/>
              <p:cNvSpPr>
                <a:spLocks noChangeArrowheads="1"/>
              </p:cNvSpPr>
              <p:nvPr/>
            </p:nvSpPr>
            <p:spPr bwMode="auto">
              <a:xfrm>
                <a:off x="288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8" name="Oval 6104"/>
              <p:cNvSpPr>
                <a:spLocks noChangeArrowheads="1"/>
              </p:cNvSpPr>
              <p:nvPr/>
            </p:nvSpPr>
            <p:spPr bwMode="auto">
              <a:xfrm>
                <a:off x="1930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89" name="Oval 6105"/>
              <p:cNvSpPr>
                <a:spLocks noChangeArrowheads="1"/>
              </p:cNvSpPr>
              <p:nvPr/>
            </p:nvSpPr>
            <p:spPr bwMode="auto">
              <a:xfrm>
                <a:off x="193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0" name="Oval 6106"/>
              <p:cNvSpPr>
                <a:spLocks noChangeArrowheads="1"/>
              </p:cNvSpPr>
              <p:nvPr/>
            </p:nvSpPr>
            <p:spPr bwMode="auto">
              <a:xfrm>
                <a:off x="1714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1" name="Oval 6107"/>
              <p:cNvSpPr>
                <a:spLocks noChangeArrowheads="1"/>
              </p:cNvSpPr>
              <p:nvPr/>
            </p:nvSpPr>
            <p:spPr bwMode="auto">
              <a:xfrm>
                <a:off x="22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2" name="Oval 6108"/>
              <p:cNvSpPr>
                <a:spLocks noChangeArrowheads="1"/>
              </p:cNvSpPr>
              <p:nvPr/>
            </p:nvSpPr>
            <p:spPr bwMode="auto">
              <a:xfrm>
                <a:off x="1389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3" name="Oval 6109"/>
              <p:cNvSpPr>
                <a:spLocks noChangeArrowheads="1"/>
              </p:cNvSpPr>
              <p:nvPr/>
            </p:nvSpPr>
            <p:spPr bwMode="auto">
              <a:xfrm>
                <a:off x="12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4" name="Oval 6110"/>
              <p:cNvSpPr>
                <a:spLocks noChangeArrowheads="1"/>
              </p:cNvSpPr>
              <p:nvPr/>
            </p:nvSpPr>
            <p:spPr bwMode="auto">
              <a:xfrm>
                <a:off x="206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" name="Oval 6111"/>
              <p:cNvSpPr>
                <a:spLocks noChangeArrowheads="1"/>
              </p:cNvSpPr>
              <p:nvPr/>
            </p:nvSpPr>
            <p:spPr bwMode="auto">
              <a:xfrm>
                <a:off x="103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" name="Oval 6112"/>
              <p:cNvSpPr>
                <a:spLocks noChangeArrowheads="1"/>
              </p:cNvSpPr>
              <p:nvPr/>
            </p:nvSpPr>
            <p:spPr bwMode="auto">
              <a:xfrm>
                <a:off x="1728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" name="Oval 6113"/>
              <p:cNvSpPr>
                <a:spLocks noChangeArrowheads="1"/>
              </p:cNvSpPr>
              <p:nvPr/>
            </p:nvSpPr>
            <p:spPr bwMode="auto">
              <a:xfrm>
                <a:off x="2307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" name="Oval 6114"/>
              <p:cNvSpPr>
                <a:spLocks noChangeArrowheads="1"/>
              </p:cNvSpPr>
              <p:nvPr/>
            </p:nvSpPr>
            <p:spPr bwMode="auto">
              <a:xfrm>
                <a:off x="141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" name="Oval 6115"/>
              <p:cNvSpPr>
                <a:spLocks noChangeArrowheads="1"/>
              </p:cNvSpPr>
              <p:nvPr/>
            </p:nvSpPr>
            <p:spPr bwMode="auto">
              <a:xfrm>
                <a:off x="129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1" name="Group 6317"/>
            <p:cNvGrpSpPr>
              <a:grpSpLocks/>
            </p:cNvGrpSpPr>
            <p:nvPr/>
          </p:nvGrpSpPr>
          <p:grpSpPr bwMode="auto">
            <a:xfrm>
              <a:off x="915" y="2143"/>
              <a:ext cx="3525" cy="1438"/>
              <a:chOff x="915" y="2143"/>
              <a:chExt cx="3525" cy="1438"/>
            </a:xfrm>
          </p:grpSpPr>
          <p:sp>
            <p:nvSpPr>
              <p:cNvPr id="5000" name="Oval 6117"/>
              <p:cNvSpPr>
                <a:spLocks noChangeArrowheads="1"/>
              </p:cNvSpPr>
              <p:nvPr/>
            </p:nvSpPr>
            <p:spPr bwMode="auto">
              <a:xfrm>
                <a:off x="116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1" name="Oval 6118"/>
              <p:cNvSpPr>
                <a:spLocks noChangeArrowheads="1"/>
              </p:cNvSpPr>
              <p:nvPr/>
            </p:nvSpPr>
            <p:spPr bwMode="auto">
              <a:xfrm>
                <a:off x="1211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2" name="Oval 6119"/>
              <p:cNvSpPr>
                <a:spLocks noChangeArrowheads="1"/>
              </p:cNvSpPr>
              <p:nvPr/>
            </p:nvSpPr>
            <p:spPr bwMode="auto">
              <a:xfrm>
                <a:off x="1396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3" name="Oval 6120"/>
              <p:cNvSpPr>
                <a:spLocks noChangeArrowheads="1"/>
              </p:cNvSpPr>
              <p:nvPr/>
            </p:nvSpPr>
            <p:spPr bwMode="auto">
              <a:xfrm>
                <a:off x="194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4" name="Oval 6121"/>
              <p:cNvSpPr>
                <a:spLocks noChangeArrowheads="1"/>
              </p:cNvSpPr>
              <p:nvPr/>
            </p:nvSpPr>
            <p:spPr bwMode="auto">
              <a:xfrm>
                <a:off x="131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5" name="Oval 6122"/>
              <p:cNvSpPr>
                <a:spLocks noChangeArrowheads="1"/>
              </p:cNvSpPr>
              <p:nvPr/>
            </p:nvSpPr>
            <p:spPr bwMode="auto">
              <a:xfrm>
                <a:off x="139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6" name="Oval 6123"/>
              <p:cNvSpPr>
                <a:spLocks noChangeArrowheads="1"/>
              </p:cNvSpPr>
              <p:nvPr/>
            </p:nvSpPr>
            <p:spPr bwMode="auto">
              <a:xfrm>
                <a:off x="141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7" name="Oval 6124"/>
              <p:cNvSpPr>
                <a:spLocks noChangeArrowheads="1"/>
              </p:cNvSpPr>
              <p:nvPr/>
            </p:nvSpPr>
            <p:spPr bwMode="auto">
              <a:xfrm>
                <a:off x="146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8" name="Oval 6125"/>
              <p:cNvSpPr>
                <a:spLocks noChangeArrowheads="1"/>
              </p:cNvSpPr>
              <p:nvPr/>
            </p:nvSpPr>
            <p:spPr bwMode="auto">
              <a:xfrm>
                <a:off x="1215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09" name="Oval 6126"/>
              <p:cNvSpPr>
                <a:spLocks noChangeArrowheads="1"/>
              </p:cNvSpPr>
              <p:nvPr/>
            </p:nvSpPr>
            <p:spPr bwMode="auto">
              <a:xfrm>
                <a:off x="215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0" name="Oval 6127"/>
              <p:cNvSpPr>
                <a:spLocks noChangeArrowheads="1"/>
              </p:cNvSpPr>
              <p:nvPr/>
            </p:nvSpPr>
            <p:spPr bwMode="auto">
              <a:xfrm>
                <a:off x="303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1" name="Oval 6128"/>
              <p:cNvSpPr>
                <a:spLocks noChangeArrowheads="1"/>
              </p:cNvSpPr>
              <p:nvPr/>
            </p:nvSpPr>
            <p:spPr bwMode="auto">
              <a:xfrm>
                <a:off x="2978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2" name="Oval 6129"/>
              <p:cNvSpPr>
                <a:spLocks noChangeArrowheads="1"/>
              </p:cNvSpPr>
              <p:nvPr/>
            </p:nvSpPr>
            <p:spPr bwMode="auto">
              <a:xfrm>
                <a:off x="91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3" name="Oval 6130"/>
              <p:cNvSpPr>
                <a:spLocks noChangeArrowheads="1"/>
              </p:cNvSpPr>
              <p:nvPr/>
            </p:nvSpPr>
            <p:spPr bwMode="auto">
              <a:xfrm>
                <a:off x="136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4" name="Oval 6131"/>
              <p:cNvSpPr>
                <a:spLocks noChangeArrowheads="1"/>
              </p:cNvSpPr>
              <p:nvPr/>
            </p:nvSpPr>
            <p:spPr bwMode="auto">
              <a:xfrm>
                <a:off x="132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5" name="Oval 6132"/>
              <p:cNvSpPr>
                <a:spLocks noChangeArrowheads="1"/>
              </p:cNvSpPr>
              <p:nvPr/>
            </p:nvSpPr>
            <p:spPr bwMode="auto">
              <a:xfrm>
                <a:off x="1533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6" name="Oval 6133"/>
              <p:cNvSpPr>
                <a:spLocks noChangeArrowheads="1"/>
              </p:cNvSpPr>
              <p:nvPr/>
            </p:nvSpPr>
            <p:spPr bwMode="auto">
              <a:xfrm>
                <a:off x="192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7" name="Oval 6134"/>
              <p:cNvSpPr>
                <a:spLocks noChangeArrowheads="1"/>
              </p:cNvSpPr>
              <p:nvPr/>
            </p:nvSpPr>
            <p:spPr bwMode="auto">
              <a:xfrm>
                <a:off x="1096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8" name="Oval 6135"/>
              <p:cNvSpPr>
                <a:spLocks noChangeArrowheads="1"/>
              </p:cNvSpPr>
              <p:nvPr/>
            </p:nvSpPr>
            <p:spPr bwMode="auto">
              <a:xfrm>
                <a:off x="311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19" name="Oval 6136"/>
              <p:cNvSpPr>
                <a:spLocks noChangeArrowheads="1"/>
              </p:cNvSpPr>
              <p:nvPr/>
            </p:nvSpPr>
            <p:spPr bwMode="auto">
              <a:xfrm>
                <a:off x="1327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0" name="Oval 6137"/>
              <p:cNvSpPr>
                <a:spLocks noChangeArrowheads="1"/>
              </p:cNvSpPr>
              <p:nvPr/>
            </p:nvSpPr>
            <p:spPr bwMode="auto">
              <a:xfrm>
                <a:off x="2014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1" name="Oval 6138"/>
              <p:cNvSpPr>
                <a:spLocks noChangeArrowheads="1"/>
              </p:cNvSpPr>
              <p:nvPr/>
            </p:nvSpPr>
            <p:spPr bwMode="auto">
              <a:xfrm>
                <a:off x="24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2" name="Oval 6139"/>
              <p:cNvSpPr>
                <a:spLocks noChangeArrowheads="1"/>
              </p:cNvSpPr>
              <p:nvPr/>
            </p:nvSpPr>
            <p:spPr bwMode="auto">
              <a:xfrm>
                <a:off x="1473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3" name="Oval 6140"/>
              <p:cNvSpPr>
                <a:spLocks noChangeArrowheads="1"/>
              </p:cNvSpPr>
              <p:nvPr/>
            </p:nvSpPr>
            <p:spPr bwMode="auto">
              <a:xfrm>
                <a:off x="2479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4" name="Oval 6141"/>
              <p:cNvSpPr>
                <a:spLocks noChangeArrowheads="1"/>
              </p:cNvSpPr>
              <p:nvPr/>
            </p:nvSpPr>
            <p:spPr bwMode="auto">
              <a:xfrm>
                <a:off x="96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5" name="Oval 6142"/>
              <p:cNvSpPr>
                <a:spLocks noChangeArrowheads="1"/>
              </p:cNvSpPr>
              <p:nvPr/>
            </p:nvSpPr>
            <p:spPr bwMode="auto">
              <a:xfrm>
                <a:off x="1731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6" name="Oval 6143"/>
              <p:cNvSpPr>
                <a:spLocks noChangeArrowheads="1"/>
              </p:cNvSpPr>
              <p:nvPr/>
            </p:nvSpPr>
            <p:spPr bwMode="auto">
              <a:xfrm>
                <a:off x="1351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7" name="Oval 6144"/>
              <p:cNvSpPr>
                <a:spLocks noChangeArrowheads="1"/>
              </p:cNvSpPr>
              <p:nvPr/>
            </p:nvSpPr>
            <p:spPr bwMode="auto">
              <a:xfrm>
                <a:off x="2231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8" name="Oval 6145"/>
              <p:cNvSpPr>
                <a:spLocks noChangeArrowheads="1"/>
              </p:cNvSpPr>
              <p:nvPr/>
            </p:nvSpPr>
            <p:spPr bwMode="auto">
              <a:xfrm>
                <a:off x="2643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29" name="Oval 6146"/>
              <p:cNvSpPr>
                <a:spLocks noChangeArrowheads="1"/>
              </p:cNvSpPr>
              <p:nvPr/>
            </p:nvSpPr>
            <p:spPr bwMode="auto">
              <a:xfrm>
                <a:off x="3135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0" name="Oval 6147"/>
              <p:cNvSpPr>
                <a:spLocks noChangeArrowheads="1"/>
              </p:cNvSpPr>
              <p:nvPr/>
            </p:nvSpPr>
            <p:spPr bwMode="auto">
              <a:xfrm>
                <a:off x="193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1" name="Oval 6148"/>
              <p:cNvSpPr>
                <a:spLocks noChangeArrowheads="1"/>
              </p:cNvSpPr>
              <p:nvPr/>
            </p:nvSpPr>
            <p:spPr bwMode="auto">
              <a:xfrm>
                <a:off x="4189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2" name="Oval 6149"/>
              <p:cNvSpPr>
                <a:spLocks noChangeArrowheads="1"/>
              </p:cNvSpPr>
              <p:nvPr/>
            </p:nvSpPr>
            <p:spPr bwMode="auto">
              <a:xfrm>
                <a:off x="1731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3" name="Oval 6150"/>
              <p:cNvSpPr>
                <a:spLocks noChangeArrowheads="1"/>
              </p:cNvSpPr>
              <p:nvPr/>
            </p:nvSpPr>
            <p:spPr bwMode="auto">
              <a:xfrm>
                <a:off x="189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4" name="Oval 6151"/>
              <p:cNvSpPr>
                <a:spLocks noChangeArrowheads="1"/>
              </p:cNvSpPr>
              <p:nvPr/>
            </p:nvSpPr>
            <p:spPr bwMode="auto">
              <a:xfrm>
                <a:off x="1477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5" name="Oval 6152"/>
              <p:cNvSpPr>
                <a:spLocks noChangeArrowheads="1"/>
              </p:cNvSpPr>
              <p:nvPr/>
            </p:nvSpPr>
            <p:spPr bwMode="auto">
              <a:xfrm>
                <a:off x="2733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6" name="Oval 6153"/>
              <p:cNvSpPr>
                <a:spLocks noChangeArrowheads="1"/>
              </p:cNvSpPr>
              <p:nvPr/>
            </p:nvSpPr>
            <p:spPr bwMode="auto">
              <a:xfrm>
                <a:off x="1693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7" name="Oval 6154"/>
              <p:cNvSpPr>
                <a:spLocks noChangeArrowheads="1"/>
              </p:cNvSpPr>
              <p:nvPr/>
            </p:nvSpPr>
            <p:spPr bwMode="auto">
              <a:xfrm>
                <a:off x="226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8" name="Oval 6155"/>
              <p:cNvSpPr>
                <a:spLocks noChangeArrowheads="1"/>
              </p:cNvSpPr>
              <p:nvPr/>
            </p:nvSpPr>
            <p:spPr bwMode="auto">
              <a:xfrm>
                <a:off x="22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39" name="Oval 6156"/>
              <p:cNvSpPr>
                <a:spLocks noChangeArrowheads="1"/>
              </p:cNvSpPr>
              <p:nvPr/>
            </p:nvSpPr>
            <p:spPr bwMode="auto">
              <a:xfrm>
                <a:off x="142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0" name="Oval 6157"/>
              <p:cNvSpPr>
                <a:spLocks noChangeArrowheads="1"/>
              </p:cNvSpPr>
              <p:nvPr/>
            </p:nvSpPr>
            <p:spPr bwMode="auto">
              <a:xfrm>
                <a:off x="2423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1" name="Oval 6158"/>
              <p:cNvSpPr>
                <a:spLocks noChangeArrowheads="1"/>
              </p:cNvSpPr>
              <p:nvPr/>
            </p:nvSpPr>
            <p:spPr bwMode="auto">
              <a:xfrm>
                <a:off x="137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2" name="Oval 6159"/>
              <p:cNvSpPr>
                <a:spLocks noChangeArrowheads="1"/>
              </p:cNvSpPr>
              <p:nvPr/>
            </p:nvSpPr>
            <p:spPr bwMode="auto">
              <a:xfrm>
                <a:off x="200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3" name="Oval 6160"/>
              <p:cNvSpPr>
                <a:spLocks noChangeArrowheads="1"/>
              </p:cNvSpPr>
              <p:nvPr/>
            </p:nvSpPr>
            <p:spPr bwMode="auto">
              <a:xfrm>
                <a:off x="2520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4" name="Oval 6161"/>
              <p:cNvSpPr>
                <a:spLocks noChangeArrowheads="1"/>
              </p:cNvSpPr>
              <p:nvPr/>
            </p:nvSpPr>
            <p:spPr bwMode="auto">
              <a:xfrm>
                <a:off x="1731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5" name="Oval 6162"/>
              <p:cNvSpPr>
                <a:spLocks noChangeArrowheads="1"/>
              </p:cNvSpPr>
              <p:nvPr/>
            </p:nvSpPr>
            <p:spPr bwMode="auto">
              <a:xfrm>
                <a:off x="188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6" name="Oval 6163"/>
              <p:cNvSpPr>
                <a:spLocks noChangeArrowheads="1"/>
              </p:cNvSpPr>
              <p:nvPr/>
            </p:nvSpPr>
            <p:spPr bwMode="auto">
              <a:xfrm>
                <a:off x="27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7" name="Oval 6164"/>
              <p:cNvSpPr>
                <a:spLocks noChangeArrowheads="1"/>
              </p:cNvSpPr>
              <p:nvPr/>
            </p:nvSpPr>
            <p:spPr bwMode="auto">
              <a:xfrm>
                <a:off x="1526" y="337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8" name="Oval 6165"/>
              <p:cNvSpPr>
                <a:spLocks noChangeArrowheads="1"/>
              </p:cNvSpPr>
              <p:nvPr/>
            </p:nvSpPr>
            <p:spPr bwMode="auto">
              <a:xfrm>
                <a:off x="175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49" name="Oval 6166"/>
              <p:cNvSpPr>
                <a:spLocks noChangeArrowheads="1"/>
              </p:cNvSpPr>
              <p:nvPr/>
            </p:nvSpPr>
            <p:spPr bwMode="auto">
              <a:xfrm>
                <a:off x="164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0" name="Oval 6167"/>
              <p:cNvSpPr>
                <a:spLocks noChangeArrowheads="1"/>
              </p:cNvSpPr>
              <p:nvPr/>
            </p:nvSpPr>
            <p:spPr bwMode="auto">
              <a:xfrm>
                <a:off x="1442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1" name="Oval 6168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2" name="Oval 6169"/>
              <p:cNvSpPr>
                <a:spLocks noChangeArrowheads="1"/>
              </p:cNvSpPr>
              <p:nvPr/>
            </p:nvSpPr>
            <p:spPr bwMode="auto">
              <a:xfrm>
                <a:off x="165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3" name="Oval 6170"/>
              <p:cNvSpPr>
                <a:spLocks noChangeArrowheads="1"/>
              </p:cNvSpPr>
              <p:nvPr/>
            </p:nvSpPr>
            <p:spPr bwMode="auto">
              <a:xfrm>
                <a:off x="219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4" name="Oval 6171"/>
              <p:cNvSpPr>
                <a:spLocks noChangeArrowheads="1"/>
              </p:cNvSpPr>
              <p:nvPr/>
            </p:nvSpPr>
            <p:spPr bwMode="auto">
              <a:xfrm>
                <a:off x="115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5" name="Oval 6172"/>
              <p:cNvSpPr>
                <a:spLocks noChangeArrowheads="1"/>
              </p:cNvSpPr>
              <p:nvPr/>
            </p:nvSpPr>
            <p:spPr bwMode="auto">
              <a:xfrm>
                <a:off x="158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6" name="Oval 6173"/>
              <p:cNvSpPr>
                <a:spLocks noChangeArrowheads="1"/>
              </p:cNvSpPr>
              <p:nvPr/>
            </p:nvSpPr>
            <p:spPr bwMode="auto">
              <a:xfrm>
                <a:off x="204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7" name="Oval 6174"/>
              <p:cNvSpPr>
                <a:spLocks noChangeArrowheads="1"/>
              </p:cNvSpPr>
              <p:nvPr/>
            </p:nvSpPr>
            <p:spPr bwMode="auto">
              <a:xfrm>
                <a:off x="176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8" name="Oval 6175"/>
              <p:cNvSpPr>
                <a:spLocks noChangeArrowheads="1"/>
              </p:cNvSpPr>
              <p:nvPr/>
            </p:nvSpPr>
            <p:spPr bwMode="auto">
              <a:xfrm>
                <a:off x="4419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59" name="Oval 6176"/>
              <p:cNvSpPr>
                <a:spLocks noChangeArrowheads="1"/>
              </p:cNvSpPr>
              <p:nvPr/>
            </p:nvSpPr>
            <p:spPr bwMode="auto">
              <a:xfrm>
                <a:off x="160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0" name="Oval 6177"/>
              <p:cNvSpPr>
                <a:spLocks noChangeArrowheads="1"/>
              </p:cNvSpPr>
              <p:nvPr/>
            </p:nvSpPr>
            <p:spPr bwMode="auto">
              <a:xfrm>
                <a:off x="187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1" name="Oval 6178"/>
              <p:cNvSpPr>
                <a:spLocks noChangeArrowheads="1"/>
              </p:cNvSpPr>
              <p:nvPr/>
            </p:nvSpPr>
            <p:spPr bwMode="auto">
              <a:xfrm>
                <a:off x="1679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2" name="Oval 6179"/>
              <p:cNvSpPr>
                <a:spLocks noChangeArrowheads="1"/>
              </p:cNvSpPr>
              <p:nvPr/>
            </p:nvSpPr>
            <p:spPr bwMode="auto">
              <a:xfrm>
                <a:off x="950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3" name="Oval 6180"/>
              <p:cNvSpPr>
                <a:spLocks noChangeArrowheads="1"/>
              </p:cNvSpPr>
              <p:nvPr/>
            </p:nvSpPr>
            <p:spPr bwMode="auto">
              <a:xfrm>
                <a:off x="125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4" name="Oval 6181"/>
              <p:cNvSpPr>
                <a:spLocks noChangeArrowheads="1"/>
              </p:cNvSpPr>
              <p:nvPr/>
            </p:nvSpPr>
            <p:spPr bwMode="auto">
              <a:xfrm>
                <a:off x="148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5" name="Oval 6182"/>
              <p:cNvSpPr>
                <a:spLocks noChangeArrowheads="1"/>
              </p:cNvSpPr>
              <p:nvPr/>
            </p:nvSpPr>
            <p:spPr bwMode="auto">
              <a:xfrm>
                <a:off x="1606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6" name="Oval 6183"/>
              <p:cNvSpPr>
                <a:spLocks noChangeArrowheads="1"/>
              </p:cNvSpPr>
              <p:nvPr/>
            </p:nvSpPr>
            <p:spPr bwMode="auto">
              <a:xfrm>
                <a:off x="171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7" name="Oval 6184"/>
              <p:cNvSpPr>
                <a:spLocks noChangeArrowheads="1"/>
              </p:cNvSpPr>
              <p:nvPr/>
            </p:nvSpPr>
            <p:spPr bwMode="auto">
              <a:xfrm>
                <a:off x="1323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8" name="Oval 6185"/>
              <p:cNvSpPr>
                <a:spLocks noChangeArrowheads="1"/>
              </p:cNvSpPr>
              <p:nvPr/>
            </p:nvSpPr>
            <p:spPr bwMode="auto">
              <a:xfrm>
                <a:off x="2273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69" name="Oval 6186"/>
              <p:cNvSpPr>
                <a:spLocks noChangeArrowheads="1"/>
              </p:cNvSpPr>
              <p:nvPr/>
            </p:nvSpPr>
            <p:spPr bwMode="auto">
              <a:xfrm>
                <a:off x="157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0" name="Oval 6187"/>
              <p:cNvSpPr>
                <a:spLocks noChangeArrowheads="1"/>
              </p:cNvSpPr>
              <p:nvPr/>
            </p:nvSpPr>
            <p:spPr bwMode="auto">
              <a:xfrm>
                <a:off x="201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1" name="Oval 6188"/>
              <p:cNvSpPr>
                <a:spLocks noChangeArrowheads="1"/>
              </p:cNvSpPr>
              <p:nvPr/>
            </p:nvSpPr>
            <p:spPr bwMode="auto">
              <a:xfrm>
                <a:off x="1787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2" name="Oval 6189"/>
              <p:cNvSpPr>
                <a:spLocks noChangeArrowheads="1"/>
              </p:cNvSpPr>
              <p:nvPr/>
            </p:nvSpPr>
            <p:spPr bwMode="auto">
              <a:xfrm>
                <a:off x="1606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3" name="Oval 6190"/>
              <p:cNvSpPr>
                <a:spLocks noChangeArrowheads="1"/>
              </p:cNvSpPr>
              <p:nvPr/>
            </p:nvSpPr>
            <p:spPr bwMode="auto">
              <a:xfrm>
                <a:off x="1833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4" name="Oval 6191"/>
              <p:cNvSpPr>
                <a:spLocks noChangeArrowheads="1"/>
              </p:cNvSpPr>
              <p:nvPr/>
            </p:nvSpPr>
            <p:spPr bwMode="auto">
              <a:xfrm>
                <a:off x="255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5" name="Oval 6192"/>
              <p:cNvSpPr>
                <a:spLocks noChangeArrowheads="1"/>
              </p:cNvSpPr>
              <p:nvPr/>
            </p:nvSpPr>
            <p:spPr bwMode="auto">
              <a:xfrm>
                <a:off x="2074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6" name="Oval 6193"/>
              <p:cNvSpPr>
                <a:spLocks noChangeArrowheads="1"/>
              </p:cNvSpPr>
              <p:nvPr/>
            </p:nvSpPr>
            <p:spPr bwMode="auto">
              <a:xfrm>
                <a:off x="260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7" name="Oval 6194"/>
              <p:cNvSpPr>
                <a:spLocks noChangeArrowheads="1"/>
              </p:cNvSpPr>
              <p:nvPr/>
            </p:nvSpPr>
            <p:spPr bwMode="auto">
              <a:xfrm>
                <a:off x="144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8" name="Oval 6195"/>
              <p:cNvSpPr>
                <a:spLocks noChangeArrowheads="1"/>
              </p:cNvSpPr>
              <p:nvPr/>
            </p:nvSpPr>
            <p:spPr bwMode="auto">
              <a:xfrm>
                <a:off x="132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79" name="Oval 6196"/>
              <p:cNvSpPr>
                <a:spLocks noChangeArrowheads="1"/>
              </p:cNvSpPr>
              <p:nvPr/>
            </p:nvSpPr>
            <p:spPr bwMode="auto">
              <a:xfrm>
                <a:off x="17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0" name="Oval 6197"/>
              <p:cNvSpPr>
                <a:spLocks noChangeArrowheads="1"/>
              </p:cNvSpPr>
              <p:nvPr/>
            </p:nvSpPr>
            <p:spPr bwMode="auto">
              <a:xfrm>
                <a:off x="178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1" name="Oval 6198"/>
              <p:cNvSpPr>
                <a:spLocks noChangeArrowheads="1"/>
              </p:cNvSpPr>
              <p:nvPr/>
            </p:nvSpPr>
            <p:spPr bwMode="auto">
              <a:xfrm>
                <a:off x="14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2" name="Oval 6199"/>
              <p:cNvSpPr>
                <a:spLocks noChangeArrowheads="1"/>
              </p:cNvSpPr>
              <p:nvPr/>
            </p:nvSpPr>
            <p:spPr bwMode="auto">
              <a:xfrm>
                <a:off x="163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3" name="Oval 6200"/>
              <p:cNvSpPr>
                <a:spLocks noChangeArrowheads="1"/>
              </p:cNvSpPr>
              <p:nvPr/>
            </p:nvSpPr>
            <p:spPr bwMode="auto">
              <a:xfrm>
                <a:off x="1264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4" name="Oval 6201"/>
              <p:cNvSpPr>
                <a:spLocks noChangeArrowheads="1"/>
              </p:cNvSpPr>
              <p:nvPr/>
            </p:nvSpPr>
            <p:spPr bwMode="auto">
              <a:xfrm>
                <a:off x="1585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5" name="Oval 6202"/>
              <p:cNvSpPr>
                <a:spLocks noChangeArrowheads="1"/>
              </p:cNvSpPr>
              <p:nvPr/>
            </p:nvSpPr>
            <p:spPr bwMode="auto">
              <a:xfrm>
                <a:off x="1361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6" name="Oval 6203"/>
              <p:cNvSpPr>
                <a:spLocks noChangeArrowheads="1"/>
              </p:cNvSpPr>
              <p:nvPr/>
            </p:nvSpPr>
            <p:spPr bwMode="auto">
              <a:xfrm>
                <a:off x="17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7" name="Oval 6204"/>
              <p:cNvSpPr>
                <a:spLocks noChangeArrowheads="1"/>
              </p:cNvSpPr>
              <p:nvPr/>
            </p:nvSpPr>
            <p:spPr bwMode="auto">
              <a:xfrm>
                <a:off x="1955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8" name="Oval 6205"/>
              <p:cNvSpPr>
                <a:spLocks noChangeArrowheads="1"/>
              </p:cNvSpPr>
              <p:nvPr/>
            </p:nvSpPr>
            <p:spPr bwMode="auto">
              <a:xfrm>
                <a:off x="210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89" name="Oval 6206"/>
              <p:cNvSpPr>
                <a:spLocks noChangeArrowheads="1"/>
              </p:cNvSpPr>
              <p:nvPr/>
            </p:nvSpPr>
            <p:spPr bwMode="auto">
              <a:xfrm>
                <a:off x="1522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0" name="Oval 6207"/>
              <p:cNvSpPr>
                <a:spLocks noChangeArrowheads="1"/>
              </p:cNvSpPr>
              <p:nvPr/>
            </p:nvSpPr>
            <p:spPr bwMode="auto">
              <a:xfrm>
                <a:off x="1725" y="34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1" name="Oval 6208"/>
              <p:cNvSpPr>
                <a:spLocks noChangeArrowheads="1"/>
              </p:cNvSpPr>
              <p:nvPr/>
            </p:nvSpPr>
            <p:spPr bwMode="auto">
              <a:xfrm>
                <a:off x="2971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2" name="Oval 6209"/>
              <p:cNvSpPr>
                <a:spLocks noChangeArrowheads="1"/>
              </p:cNvSpPr>
              <p:nvPr/>
            </p:nvSpPr>
            <p:spPr bwMode="auto">
              <a:xfrm>
                <a:off x="2939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3" name="Oval 6210"/>
              <p:cNvSpPr>
                <a:spLocks noChangeArrowheads="1"/>
              </p:cNvSpPr>
              <p:nvPr/>
            </p:nvSpPr>
            <p:spPr bwMode="auto">
              <a:xfrm>
                <a:off x="2119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4" name="Oval 6211"/>
              <p:cNvSpPr>
                <a:spLocks noChangeArrowheads="1"/>
              </p:cNvSpPr>
              <p:nvPr/>
            </p:nvSpPr>
            <p:spPr bwMode="auto">
              <a:xfrm>
                <a:off x="3631" y="34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5" name="Oval 6212"/>
              <p:cNvSpPr>
                <a:spLocks noChangeArrowheads="1"/>
              </p:cNvSpPr>
              <p:nvPr/>
            </p:nvSpPr>
            <p:spPr bwMode="auto">
              <a:xfrm>
                <a:off x="246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6" name="Oval 6213"/>
              <p:cNvSpPr>
                <a:spLocks noChangeArrowheads="1"/>
              </p:cNvSpPr>
              <p:nvPr/>
            </p:nvSpPr>
            <p:spPr bwMode="auto">
              <a:xfrm>
                <a:off x="29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7" name="Oval 6214"/>
              <p:cNvSpPr>
                <a:spLocks noChangeArrowheads="1"/>
              </p:cNvSpPr>
              <p:nvPr/>
            </p:nvSpPr>
            <p:spPr bwMode="auto">
              <a:xfrm>
                <a:off x="2318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8" name="Oval 6215"/>
              <p:cNvSpPr>
                <a:spLocks noChangeArrowheads="1"/>
              </p:cNvSpPr>
              <p:nvPr/>
            </p:nvSpPr>
            <p:spPr bwMode="auto">
              <a:xfrm>
                <a:off x="2786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99" name="Oval 6216"/>
              <p:cNvSpPr>
                <a:spLocks noChangeArrowheads="1"/>
              </p:cNvSpPr>
              <p:nvPr/>
            </p:nvSpPr>
            <p:spPr bwMode="auto">
              <a:xfrm>
                <a:off x="211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0" name="Oval 6217"/>
              <p:cNvSpPr>
                <a:spLocks noChangeArrowheads="1"/>
              </p:cNvSpPr>
              <p:nvPr/>
            </p:nvSpPr>
            <p:spPr bwMode="auto">
              <a:xfrm>
                <a:off x="426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1" name="Oval 6218"/>
              <p:cNvSpPr>
                <a:spLocks noChangeArrowheads="1"/>
              </p:cNvSpPr>
              <p:nvPr/>
            </p:nvSpPr>
            <p:spPr bwMode="auto">
              <a:xfrm>
                <a:off x="273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2" name="Oval 6219"/>
              <p:cNvSpPr>
                <a:spLocks noChangeArrowheads="1"/>
              </p:cNvSpPr>
              <p:nvPr/>
            </p:nvSpPr>
            <p:spPr bwMode="auto">
              <a:xfrm>
                <a:off x="2555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3" name="Oval 6220"/>
              <p:cNvSpPr>
                <a:spLocks noChangeArrowheads="1"/>
              </p:cNvSpPr>
              <p:nvPr/>
            </p:nvSpPr>
            <p:spPr bwMode="auto">
              <a:xfrm>
                <a:off x="3414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4" name="Oval 6221"/>
              <p:cNvSpPr>
                <a:spLocks noChangeArrowheads="1"/>
              </p:cNvSpPr>
              <p:nvPr/>
            </p:nvSpPr>
            <p:spPr bwMode="auto">
              <a:xfrm>
                <a:off x="400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5" name="Oval 6222"/>
              <p:cNvSpPr>
                <a:spLocks noChangeArrowheads="1"/>
              </p:cNvSpPr>
              <p:nvPr/>
            </p:nvSpPr>
            <p:spPr bwMode="auto">
              <a:xfrm>
                <a:off x="28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6" name="Oval 6223"/>
              <p:cNvSpPr>
                <a:spLocks noChangeArrowheads="1"/>
              </p:cNvSpPr>
              <p:nvPr/>
            </p:nvSpPr>
            <p:spPr bwMode="auto">
              <a:xfrm>
                <a:off x="303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7" name="Oval 6224"/>
              <p:cNvSpPr>
                <a:spLocks noChangeArrowheads="1"/>
              </p:cNvSpPr>
              <p:nvPr/>
            </p:nvSpPr>
            <p:spPr bwMode="auto">
              <a:xfrm>
                <a:off x="1613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8" name="Oval 6225"/>
              <p:cNvSpPr>
                <a:spLocks noChangeArrowheads="1"/>
              </p:cNvSpPr>
              <p:nvPr/>
            </p:nvSpPr>
            <p:spPr bwMode="auto">
              <a:xfrm>
                <a:off x="2475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09" name="Oval 6226"/>
              <p:cNvSpPr>
                <a:spLocks noChangeArrowheads="1"/>
              </p:cNvSpPr>
              <p:nvPr/>
            </p:nvSpPr>
            <p:spPr bwMode="auto">
              <a:xfrm>
                <a:off x="2803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0" name="Oval 6227"/>
              <p:cNvSpPr>
                <a:spLocks noChangeArrowheads="1"/>
              </p:cNvSpPr>
              <p:nvPr/>
            </p:nvSpPr>
            <p:spPr bwMode="auto">
              <a:xfrm>
                <a:off x="2395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1" name="Oval 6228"/>
              <p:cNvSpPr>
                <a:spLocks noChangeArrowheads="1"/>
              </p:cNvSpPr>
              <p:nvPr/>
            </p:nvSpPr>
            <p:spPr bwMode="auto">
              <a:xfrm>
                <a:off x="3414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2" name="Oval 6229"/>
              <p:cNvSpPr>
                <a:spLocks noChangeArrowheads="1"/>
              </p:cNvSpPr>
              <p:nvPr/>
            </p:nvSpPr>
            <p:spPr bwMode="auto">
              <a:xfrm>
                <a:off x="2266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3" name="Oval 6230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4" name="Oval 6231"/>
              <p:cNvSpPr>
                <a:spLocks noChangeArrowheads="1"/>
              </p:cNvSpPr>
              <p:nvPr/>
            </p:nvSpPr>
            <p:spPr bwMode="auto">
              <a:xfrm>
                <a:off x="280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5" name="Oval 6232"/>
              <p:cNvSpPr>
                <a:spLocks noChangeArrowheads="1"/>
              </p:cNvSpPr>
              <p:nvPr/>
            </p:nvSpPr>
            <p:spPr bwMode="auto">
              <a:xfrm>
                <a:off x="2409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6" name="Oval 6233"/>
              <p:cNvSpPr>
                <a:spLocks noChangeArrowheads="1"/>
              </p:cNvSpPr>
              <p:nvPr/>
            </p:nvSpPr>
            <p:spPr bwMode="auto">
              <a:xfrm>
                <a:off x="3337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7" name="Oval 6234"/>
              <p:cNvSpPr>
                <a:spLocks noChangeArrowheads="1"/>
              </p:cNvSpPr>
              <p:nvPr/>
            </p:nvSpPr>
            <p:spPr bwMode="auto">
              <a:xfrm>
                <a:off x="1822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8" name="Oval 6235"/>
              <p:cNvSpPr>
                <a:spLocks noChangeArrowheads="1"/>
              </p:cNvSpPr>
              <p:nvPr/>
            </p:nvSpPr>
            <p:spPr bwMode="auto">
              <a:xfrm>
                <a:off x="1609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19" name="Oval 6236"/>
              <p:cNvSpPr>
                <a:spLocks noChangeArrowheads="1"/>
              </p:cNvSpPr>
              <p:nvPr/>
            </p:nvSpPr>
            <p:spPr bwMode="auto">
              <a:xfrm>
                <a:off x="167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0" name="Oval 6237"/>
              <p:cNvSpPr>
                <a:spLocks noChangeArrowheads="1"/>
              </p:cNvSpPr>
              <p:nvPr/>
            </p:nvSpPr>
            <p:spPr bwMode="auto">
              <a:xfrm>
                <a:off x="3585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1" name="Oval 6238"/>
              <p:cNvSpPr>
                <a:spLocks noChangeArrowheads="1"/>
              </p:cNvSpPr>
              <p:nvPr/>
            </p:nvSpPr>
            <p:spPr bwMode="auto">
              <a:xfrm>
                <a:off x="141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2" name="Oval 6239"/>
              <p:cNvSpPr>
                <a:spLocks noChangeArrowheads="1"/>
              </p:cNvSpPr>
              <p:nvPr/>
            </p:nvSpPr>
            <p:spPr bwMode="auto">
              <a:xfrm>
                <a:off x="276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3" name="Oval 6240"/>
              <p:cNvSpPr>
                <a:spLocks noChangeArrowheads="1"/>
              </p:cNvSpPr>
              <p:nvPr/>
            </p:nvSpPr>
            <p:spPr bwMode="auto">
              <a:xfrm>
                <a:off x="1910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4" name="Oval 6241"/>
              <p:cNvSpPr>
                <a:spLocks noChangeArrowheads="1"/>
              </p:cNvSpPr>
              <p:nvPr/>
            </p:nvSpPr>
            <p:spPr bwMode="auto">
              <a:xfrm>
                <a:off x="128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5" name="Oval 6242"/>
              <p:cNvSpPr>
                <a:spLocks noChangeArrowheads="1"/>
              </p:cNvSpPr>
              <p:nvPr/>
            </p:nvSpPr>
            <p:spPr bwMode="auto">
              <a:xfrm>
                <a:off x="1114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6" name="Oval 6243"/>
              <p:cNvSpPr>
                <a:spLocks noChangeArrowheads="1"/>
              </p:cNvSpPr>
              <p:nvPr/>
            </p:nvSpPr>
            <p:spPr bwMode="auto">
              <a:xfrm>
                <a:off x="197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7" name="Oval 6244"/>
              <p:cNvSpPr>
                <a:spLocks noChangeArrowheads="1"/>
              </p:cNvSpPr>
              <p:nvPr/>
            </p:nvSpPr>
            <p:spPr bwMode="auto">
              <a:xfrm>
                <a:off x="169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8" name="Oval 6245"/>
              <p:cNvSpPr>
                <a:spLocks noChangeArrowheads="1"/>
              </p:cNvSpPr>
              <p:nvPr/>
            </p:nvSpPr>
            <p:spPr bwMode="auto">
              <a:xfrm>
                <a:off x="17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29" name="Oval 6246"/>
              <p:cNvSpPr>
                <a:spLocks noChangeArrowheads="1"/>
              </p:cNvSpPr>
              <p:nvPr/>
            </p:nvSpPr>
            <p:spPr bwMode="auto">
              <a:xfrm>
                <a:off x="181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0" name="Oval 6247"/>
              <p:cNvSpPr>
                <a:spLocks noChangeArrowheads="1"/>
              </p:cNvSpPr>
              <p:nvPr/>
            </p:nvSpPr>
            <p:spPr bwMode="auto">
              <a:xfrm>
                <a:off x="185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1" name="Oval 6248"/>
              <p:cNvSpPr>
                <a:spLocks noChangeArrowheads="1"/>
              </p:cNvSpPr>
              <p:nvPr/>
            </p:nvSpPr>
            <p:spPr bwMode="auto">
              <a:xfrm>
                <a:off x="1892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2" name="Oval 6249"/>
              <p:cNvSpPr>
                <a:spLocks noChangeArrowheads="1"/>
              </p:cNvSpPr>
              <p:nvPr/>
            </p:nvSpPr>
            <p:spPr bwMode="auto">
              <a:xfrm>
                <a:off x="125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3" name="Oval 6250"/>
              <p:cNvSpPr>
                <a:spLocks noChangeArrowheads="1"/>
              </p:cNvSpPr>
              <p:nvPr/>
            </p:nvSpPr>
            <p:spPr bwMode="auto">
              <a:xfrm>
                <a:off x="21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4" name="Oval 6251"/>
              <p:cNvSpPr>
                <a:spLocks noChangeArrowheads="1"/>
              </p:cNvSpPr>
              <p:nvPr/>
            </p:nvSpPr>
            <p:spPr bwMode="auto">
              <a:xfrm>
                <a:off x="120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5" name="Oval 6252"/>
              <p:cNvSpPr>
                <a:spLocks noChangeArrowheads="1"/>
              </p:cNvSpPr>
              <p:nvPr/>
            </p:nvSpPr>
            <p:spPr bwMode="auto">
              <a:xfrm>
                <a:off x="1725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6" name="Oval 6253"/>
              <p:cNvSpPr>
                <a:spLocks noChangeArrowheads="1"/>
              </p:cNvSpPr>
              <p:nvPr/>
            </p:nvSpPr>
            <p:spPr bwMode="auto">
              <a:xfrm>
                <a:off x="1585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7" name="Oval 6254"/>
              <p:cNvSpPr>
                <a:spLocks noChangeArrowheads="1"/>
              </p:cNvSpPr>
              <p:nvPr/>
            </p:nvSpPr>
            <p:spPr bwMode="auto">
              <a:xfrm>
                <a:off x="17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8" name="Oval 6255"/>
              <p:cNvSpPr>
                <a:spLocks noChangeArrowheads="1"/>
              </p:cNvSpPr>
              <p:nvPr/>
            </p:nvSpPr>
            <p:spPr bwMode="auto">
              <a:xfrm>
                <a:off x="3351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39" name="Oval 6256"/>
              <p:cNvSpPr>
                <a:spLocks noChangeArrowheads="1"/>
              </p:cNvSpPr>
              <p:nvPr/>
            </p:nvSpPr>
            <p:spPr bwMode="auto">
              <a:xfrm>
                <a:off x="147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0" name="Oval 6257"/>
              <p:cNvSpPr>
                <a:spLocks noChangeArrowheads="1"/>
              </p:cNvSpPr>
              <p:nvPr/>
            </p:nvSpPr>
            <p:spPr bwMode="auto">
              <a:xfrm>
                <a:off x="203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1" name="Oval 6258"/>
              <p:cNvSpPr>
                <a:spLocks noChangeArrowheads="1"/>
              </p:cNvSpPr>
              <p:nvPr/>
            </p:nvSpPr>
            <p:spPr bwMode="auto">
              <a:xfrm>
                <a:off x="170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2" name="Oval 6259"/>
              <p:cNvSpPr>
                <a:spLocks noChangeArrowheads="1"/>
              </p:cNvSpPr>
              <p:nvPr/>
            </p:nvSpPr>
            <p:spPr bwMode="auto">
              <a:xfrm>
                <a:off x="163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3" name="Oval 6260"/>
              <p:cNvSpPr>
                <a:spLocks noChangeArrowheads="1"/>
              </p:cNvSpPr>
              <p:nvPr/>
            </p:nvSpPr>
            <p:spPr bwMode="auto">
              <a:xfrm>
                <a:off x="14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4" name="Oval 6261"/>
              <p:cNvSpPr>
                <a:spLocks noChangeArrowheads="1"/>
              </p:cNvSpPr>
              <p:nvPr/>
            </p:nvSpPr>
            <p:spPr bwMode="auto">
              <a:xfrm>
                <a:off x="176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5" name="Oval 6262"/>
              <p:cNvSpPr>
                <a:spLocks noChangeArrowheads="1"/>
              </p:cNvSpPr>
              <p:nvPr/>
            </p:nvSpPr>
            <p:spPr bwMode="auto">
              <a:xfrm>
                <a:off x="134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6" name="Oval 6263"/>
              <p:cNvSpPr>
                <a:spLocks noChangeArrowheads="1"/>
              </p:cNvSpPr>
              <p:nvPr/>
            </p:nvSpPr>
            <p:spPr bwMode="auto">
              <a:xfrm>
                <a:off x="1718" y="28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7" name="Oval 6264"/>
              <p:cNvSpPr>
                <a:spLocks noChangeArrowheads="1"/>
              </p:cNvSpPr>
              <p:nvPr/>
            </p:nvSpPr>
            <p:spPr bwMode="auto">
              <a:xfrm>
                <a:off x="1142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8" name="Oval 6265"/>
              <p:cNvSpPr>
                <a:spLocks noChangeArrowheads="1"/>
              </p:cNvSpPr>
              <p:nvPr/>
            </p:nvSpPr>
            <p:spPr bwMode="auto">
              <a:xfrm>
                <a:off x="1533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49" name="Oval 6266"/>
              <p:cNvSpPr>
                <a:spLocks noChangeArrowheads="1"/>
              </p:cNvSpPr>
              <p:nvPr/>
            </p:nvSpPr>
            <p:spPr bwMode="auto">
              <a:xfrm>
                <a:off x="140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0" name="Oval 6267"/>
              <p:cNvSpPr>
                <a:spLocks noChangeArrowheads="1"/>
              </p:cNvSpPr>
              <p:nvPr/>
            </p:nvSpPr>
            <p:spPr bwMode="auto">
              <a:xfrm>
                <a:off x="1550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1" name="Oval 6268"/>
              <p:cNvSpPr>
                <a:spLocks noChangeArrowheads="1"/>
              </p:cNvSpPr>
              <p:nvPr/>
            </p:nvSpPr>
            <p:spPr bwMode="auto">
              <a:xfrm>
                <a:off x="1606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2" name="Oval 6269"/>
              <p:cNvSpPr>
                <a:spLocks noChangeArrowheads="1"/>
              </p:cNvSpPr>
              <p:nvPr/>
            </p:nvSpPr>
            <p:spPr bwMode="auto">
              <a:xfrm>
                <a:off x="147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3" name="Oval 6270"/>
              <p:cNvSpPr>
                <a:spLocks noChangeArrowheads="1"/>
              </p:cNvSpPr>
              <p:nvPr/>
            </p:nvSpPr>
            <p:spPr bwMode="auto">
              <a:xfrm>
                <a:off x="362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4" name="Oval 6271"/>
              <p:cNvSpPr>
                <a:spLocks noChangeArrowheads="1"/>
              </p:cNvSpPr>
              <p:nvPr/>
            </p:nvSpPr>
            <p:spPr bwMode="auto">
              <a:xfrm>
                <a:off x="105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5" name="Oval 6272"/>
              <p:cNvSpPr>
                <a:spLocks noChangeArrowheads="1"/>
              </p:cNvSpPr>
              <p:nvPr/>
            </p:nvSpPr>
            <p:spPr bwMode="auto">
              <a:xfrm>
                <a:off x="177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6" name="Oval 6273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7" name="Oval 6274"/>
              <p:cNvSpPr>
                <a:spLocks noChangeArrowheads="1"/>
              </p:cNvSpPr>
              <p:nvPr/>
            </p:nvSpPr>
            <p:spPr bwMode="auto">
              <a:xfrm>
                <a:off x="1861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8" name="Oval 6275"/>
              <p:cNvSpPr>
                <a:spLocks noChangeArrowheads="1"/>
              </p:cNvSpPr>
              <p:nvPr/>
            </p:nvSpPr>
            <p:spPr bwMode="auto">
              <a:xfrm>
                <a:off x="220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59" name="Oval 6276"/>
              <p:cNvSpPr>
                <a:spLocks noChangeArrowheads="1"/>
              </p:cNvSpPr>
              <p:nvPr/>
            </p:nvSpPr>
            <p:spPr bwMode="auto">
              <a:xfrm>
                <a:off x="269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0" name="Oval 6277"/>
              <p:cNvSpPr>
                <a:spLocks noChangeArrowheads="1"/>
              </p:cNvSpPr>
              <p:nvPr/>
            </p:nvSpPr>
            <p:spPr bwMode="auto">
              <a:xfrm>
                <a:off x="231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1" name="Oval 6278"/>
              <p:cNvSpPr>
                <a:spLocks noChangeArrowheads="1"/>
              </p:cNvSpPr>
              <p:nvPr/>
            </p:nvSpPr>
            <p:spPr bwMode="auto">
              <a:xfrm>
                <a:off x="134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2" name="Oval 6279"/>
              <p:cNvSpPr>
                <a:spLocks noChangeArrowheads="1"/>
              </p:cNvSpPr>
              <p:nvPr/>
            </p:nvSpPr>
            <p:spPr bwMode="auto">
              <a:xfrm>
                <a:off x="214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3" name="Oval 6280"/>
              <p:cNvSpPr>
                <a:spLocks noChangeArrowheads="1"/>
              </p:cNvSpPr>
              <p:nvPr/>
            </p:nvSpPr>
            <p:spPr bwMode="auto">
              <a:xfrm>
                <a:off x="1526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4" name="Oval 6281"/>
              <p:cNvSpPr>
                <a:spLocks noChangeArrowheads="1"/>
              </p:cNvSpPr>
              <p:nvPr/>
            </p:nvSpPr>
            <p:spPr bwMode="auto">
              <a:xfrm>
                <a:off x="206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5" name="Oval 6282"/>
              <p:cNvSpPr>
                <a:spLocks noChangeArrowheads="1"/>
              </p:cNvSpPr>
              <p:nvPr/>
            </p:nvSpPr>
            <p:spPr bwMode="auto">
              <a:xfrm>
                <a:off x="1323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6" name="Oval 6283"/>
              <p:cNvSpPr>
                <a:spLocks noChangeArrowheads="1"/>
              </p:cNvSpPr>
              <p:nvPr/>
            </p:nvSpPr>
            <p:spPr bwMode="auto">
              <a:xfrm>
                <a:off x="1456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7" name="Oval 6284"/>
              <p:cNvSpPr>
                <a:spLocks noChangeArrowheads="1"/>
              </p:cNvSpPr>
              <p:nvPr/>
            </p:nvSpPr>
            <p:spPr bwMode="auto">
              <a:xfrm>
                <a:off x="1375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8" name="Oval 6285"/>
              <p:cNvSpPr>
                <a:spLocks noChangeArrowheads="1"/>
              </p:cNvSpPr>
              <p:nvPr/>
            </p:nvSpPr>
            <p:spPr bwMode="auto">
              <a:xfrm>
                <a:off x="285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69" name="Oval 6286"/>
              <p:cNvSpPr>
                <a:spLocks noChangeArrowheads="1"/>
              </p:cNvSpPr>
              <p:nvPr/>
            </p:nvSpPr>
            <p:spPr bwMode="auto">
              <a:xfrm>
                <a:off x="1728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0" name="Oval 6287"/>
              <p:cNvSpPr>
                <a:spLocks noChangeArrowheads="1"/>
              </p:cNvSpPr>
              <p:nvPr/>
            </p:nvSpPr>
            <p:spPr bwMode="auto">
              <a:xfrm>
                <a:off x="192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1" name="Oval 6288"/>
              <p:cNvSpPr>
                <a:spLocks noChangeArrowheads="1"/>
              </p:cNvSpPr>
              <p:nvPr/>
            </p:nvSpPr>
            <p:spPr bwMode="auto">
              <a:xfrm>
                <a:off x="2887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2" name="Oval 6289"/>
              <p:cNvSpPr>
                <a:spLocks noChangeArrowheads="1"/>
              </p:cNvSpPr>
              <p:nvPr/>
            </p:nvSpPr>
            <p:spPr bwMode="auto">
              <a:xfrm>
                <a:off x="195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3" name="Oval 6290"/>
              <p:cNvSpPr>
                <a:spLocks noChangeArrowheads="1"/>
              </p:cNvSpPr>
              <p:nvPr/>
            </p:nvSpPr>
            <p:spPr bwMode="auto">
              <a:xfrm>
                <a:off x="1721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4" name="Oval 6291"/>
              <p:cNvSpPr>
                <a:spLocks noChangeArrowheads="1"/>
              </p:cNvSpPr>
              <p:nvPr/>
            </p:nvSpPr>
            <p:spPr bwMode="auto">
              <a:xfrm>
                <a:off x="2220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5" name="Oval 6292"/>
              <p:cNvSpPr>
                <a:spLocks noChangeArrowheads="1"/>
              </p:cNvSpPr>
              <p:nvPr/>
            </p:nvSpPr>
            <p:spPr bwMode="auto">
              <a:xfrm>
                <a:off x="174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6" name="Oval 6293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7" name="Oval 6294"/>
              <p:cNvSpPr>
                <a:spLocks noChangeArrowheads="1"/>
              </p:cNvSpPr>
              <p:nvPr/>
            </p:nvSpPr>
            <p:spPr bwMode="auto">
              <a:xfrm>
                <a:off x="105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8" name="Oval 6295"/>
              <p:cNvSpPr>
                <a:spLocks noChangeArrowheads="1"/>
              </p:cNvSpPr>
              <p:nvPr/>
            </p:nvSpPr>
            <p:spPr bwMode="auto">
              <a:xfrm>
                <a:off x="154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79" name="Oval 6296"/>
              <p:cNvSpPr>
                <a:spLocks noChangeArrowheads="1"/>
              </p:cNvSpPr>
              <p:nvPr/>
            </p:nvSpPr>
            <p:spPr bwMode="auto">
              <a:xfrm>
                <a:off x="156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0" name="Oval 6297"/>
              <p:cNvSpPr>
                <a:spLocks noChangeArrowheads="1"/>
              </p:cNvSpPr>
              <p:nvPr/>
            </p:nvSpPr>
            <p:spPr bwMode="auto">
              <a:xfrm>
                <a:off x="2870" y="29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1" name="Oval 6298"/>
              <p:cNvSpPr>
                <a:spLocks noChangeArrowheads="1"/>
              </p:cNvSpPr>
              <p:nvPr/>
            </p:nvSpPr>
            <p:spPr bwMode="auto">
              <a:xfrm>
                <a:off x="400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2" name="Oval 6299"/>
              <p:cNvSpPr>
                <a:spLocks noChangeArrowheads="1"/>
              </p:cNvSpPr>
              <p:nvPr/>
            </p:nvSpPr>
            <p:spPr bwMode="auto">
              <a:xfrm>
                <a:off x="1889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3" name="Oval 6300"/>
              <p:cNvSpPr>
                <a:spLocks noChangeArrowheads="1"/>
              </p:cNvSpPr>
              <p:nvPr/>
            </p:nvSpPr>
            <p:spPr bwMode="auto">
              <a:xfrm>
                <a:off x="1389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4" name="Oval 6301"/>
              <p:cNvSpPr>
                <a:spLocks noChangeArrowheads="1"/>
              </p:cNvSpPr>
              <p:nvPr/>
            </p:nvSpPr>
            <p:spPr bwMode="auto">
              <a:xfrm>
                <a:off x="1309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5" name="Oval 6302"/>
              <p:cNvSpPr>
                <a:spLocks noChangeArrowheads="1"/>
              </p:cNvSpPr>
              <p:nvPr/>
            </p:nvSpPr>
            <p:spPr bwMode="auto">
              <a:xfrm>
                <a:off x="180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6" name="Oval 6303"/>
              <p:cNvSpPr>
                <a:spLocks noChangeArrowheads="1"/>
              </p:cNvSpPr>
              <p:nvPr/>
            </p:nvSpPr>
            <p:spPr bwMode="auto">
              <a:xfrm>
                <a:off x="2615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7" name="Oval 6304"/>
              <p:cNvSpPr>
                <a:spLocks noChangeArrowheads="1"/>
              </p:cNvSpPr>
              <p:nvPr/>
            </p:nvSpPr>
            <p:spPr bwMode="auto">
              <a:xfrm>
                <a:off x="141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8" name="Oval 6305"/>
              <p:cNvSpPr>
                <a:spLocks noChangeArrowheads="1"/>
              </p:cNvSpPr>
              <p:nvPr/>
            </p:nvSpPr>
            <p:spPr bwMode="auto">
              <a:xfrm>
                <a:off x="233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89" name="Oval 6306"/>
              <p:cNvSpPr>
                <a:spLocks noChangeArrowheads="1"/>
              </p:cNvSpPr>
              <p:nvPr/>
            </p:nvSpPr>
            <p:spPr bwMode="auto">
              <a:xfrm>
                <a:off x="139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" name="Oval 6307"/>
              <p:cNvSpPr>
                <a:spLocks noChangeArrowheads="1"/>
              </p:cNvSpPr>
              <p:nvPr/>
            </p:nvSpPr>
            <p:spPr bwMode="auto">
              <a:xfrm>
                <a:off x="155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1" name="Oval 6308"/>
              <p:cNvSpPr>
                <a:spLocks noChangeArrowheads="1"/>
              </p:cNvSpPr>
              <p:nvPr/>
            </p:nvSpPr>
            <p:spPr bwMode="auto">
              <a:xfrm>
                <a:off x="1180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2" name="Oval 6309"/>
              <p:cNvSpPr>
                <a:spLocks noChangeArrowheads="1"/>
              </p:cNvSpPr>
              <p:nvPr/>
            </p:nvSpPr>
            <p:spPr bwMode="auto">
              <a:xfrm>
                <a:off x="2367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3" name="Oval 6310"/>
              <p:cNvSpPr>
                <a:spLocks noChangeArrowheads="1"/>
              </p:cNvSpPr>
              <p:nvPr/>
            </p:nvSpPr>
            <p:spPr bwMode="auto">
              <a:xfrm>
                <a:off x="1267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4" name="Oval 6311"/>
              <p:cNvSpPr>
                <a:spLocks noChangeArrowheads="1"/>
              </p:cNvSpPr>
              <p:nvPr/>
            </p:nvSpPr>
            <p:spPr bwMode="auto">
              <a:xfrm>
                <a:off x="140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5" name="Oval 6312"/>
              <p:cNvSpPr>
                <a:spLocks noChangeArrowheads="1"/>
              </p:cNvSpPr>
              <p:nvPr/>
            </p:nvSpPr>
            <p:spPr bwMode="auto">
              <a:xfrm>
                <a:off x="164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6" name="Oval 6313"/>
              <p:cNvSpPr>
                <a:spLocks noChangeArrowheads="1"/>
              </p:cNvSpPr>
              <p:nvPr/>
            </p:nvSpPr>
            <p:spPr bwMode="auto">
              <a:xfrm>
                <a:off x="119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7" name="Oval 6314"/>
              <p:cNvSpPr>
                <a:spLocks noChangeArrowheads="1"/>
              </p:cNvSpPr>
              <p:nvPr/>
            </p:nvSpPr>
            <p:spPr bwMode="auto">
              <a:xfrm>
                <a:off x="155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8" name="Oval 6315"/>
              <p:cNvSpPr>
                <a:spLocks noChangeArrowheads="1"/>
              </p:cNvSpPr>
              <p:nvPr/>
            </p:nvSpPr>
            <p:spPr bwMode="auto">
              <a:xfrm>
                <a:off x="2859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9" name="Oval 6316"/>
              <p:cNvSpPr>
                <a:spLocks noChangeArrowheads="1"/>
              </p:cNvSpPr>
              <p:nvPr/>
            </p:nvSpPr>
            <p:spPr bwMode="auto">
              <a:xfrm>
                <a:off x="260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2" name="Group 6518"/>
            <p:cNvGrpSpPr>
              <a:grpSpLocks/>
            </p:cNvGrpSpPr>
            <p:nvPr/>
          </p:nvGrpSpPr>
          <p:grpSpPr bwMode="auto">
            <a:xfrm>
              <a:off x="841" y="1200"/>
              <a:ext cx="3551" cy="2381"/>
              <a:chOff x="841" y="1200"/>
              <a:chExt cx="3551" cy="2381"/>
            </a:xfrm>
          </p:grpSpPr>
          <p:sp>
            <p:nvSpPr>
              <p:cNvPr id="4800" name="Oval 6318"/>
              <p:cNvSpPr>
                <a:spLocks noChangeArrowheads="1"/>
              </p:cNvSpPr>
              <p:nvPr/>
            </p:nvSpPr>
            <p:spPr bwMode="auto">
              <a:xfrm>
                <a:off x="239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1" name="Oval 6319"/>
              <p:cNvSpPr>
                <a:spLocks noChangeArrowheads="1"/>
              </p:cNvSpPr>
              <p:nvPr/>
            </p:nvSpPr>
            <p:spPr bwMode="auto">
              <a:xfrm>
                <a:off x="160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2" name="Oval 6320"/>
              <p:cNvSpPr>
                <a:spLocks noChangeArrowheads="1"/>
              </p:cNvSpPr>
              <p:nvPr/>
            </p:nvSpPr>
            <p:spPr bwMode="auto">
              <a:xfrm>
                <a:off x="2025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3" name="Oval 6321"/>
              <p:cNvSpPr>
                <a:spLocks noChangeArrowheads="1"/>
              </p:cNvSpPr>
              <p:nvPr/>
            </p:nvSpPr>
            <p:spPr bwMode="auto">
              <a:xfrm>
                <a:off x="169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4" name="Oval 6322"/>
              <p:cNvSpPr>
                <a:spLocks noChangeArrowheads="1"/>
              </p:cNvSpPr>
              <p:nvPr/>
            </p:nvSpPr>
            <p:spPr bwMode="auto">
              <a:xfrm>
                <a:off x="144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5" name="Oval 6323"/>
              <p:cNvSpPr>
                <a:spLocks noChangeArrowheads="1"/>
              </p:cNvSpPr>
              <p:nvPr/>
            </p:nvSpPr>
            <p:spPr bwMode="auto">
              <a:xfrm>
                <a:off x="2929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6" name="Oval 6324"/>
              <p:cNvSpPr>
                <a:spLocks noChangeArrowheads="1"/>
              </p:cNvSpPr>
              <p:nvPr/>
            </p:nvSpPr>
            <p:spPr bwMode="auto">
              <a:xfrm>
                <a:off x="1574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7" name="Oval 6325"/>
              <p:cNvSpPr>
                <a:spLocks noChangeArrowheads="1"/>
              </p:cNvSpPr>
              <p:nvPr/>
            </p:nvSpPr>
            <p:spPr bwMode="auto">
              <a:xfrm>
                <a:off x="977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8" name="Oval 6326"/>
              <p:cNvSpPr>
                <a:spLocks noChangeArrowheads="1"/>
              </p:cNvSpPr>
              <p:nvPr/>
            </p:nvSpPr>
            <p:spPr bwMode="auto">
              <a:xfrm>
                <a:off x="123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9" name="Oval 6327"/>
              <p:cNvSpPr>
                <a:spLocks noChangeArrowheads="1"/>
              </p:cNvSpPr>
              <p:nvPr/>
            </p:nvSpPr>
            <p:spPr bwMode="auto">
              <a:xfrm>
                <a:off x="2611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0" name="Oval 6328"/>
              <p:cNvSpPr>
                <a:spLocks noChangeArrowheads="1"/>
              </p:cNvSpPr>
              <p:nvPr/>
            </p:nvSpPr>
            <p:spPr bwMode="auto">
              <a:xfrm>
                <a:off x="1278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1" name="Oval 6329"/>
              <p:cNvSpPr>
                <a:spLocks noChangeArrowheads="1"/>
              </p:cNvSpPr>
              <p:nvPr/>
            </p:nvSpPr>
            <p:spPr bwMode="auto">
              <a:xfrm>
                <a:off x="1114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2" name="Oval 6330"/>
              <p:cNvSpPr>
                <a:spLocks noChangeArrowheads="1"/>
              </p:cNvSpPr>
              <p:nvPr/>
            </p:nvSpPr>
            <p:spPr bwMode="auto">
              <a:xfrm>
                <a:off x="1274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3" name="Oval 6331"/>
              <p:cNvSpPr>
                <a:spLocks noChangeArrowheads="1"/>
              </p:cNvSpPr>
              <p:nvPr/>
            </p:nvSpPr>
            <p:spPr bwMode="auto">
              <a:xfrm>
                <a:off x="1068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4" name="Oval 6332"/>
              <p:cNvSpPr>
                <a:spLocks noChangeArrowheads="1"/>
              </p:cNvSpPr>
              <p:nvPr/>
            </p:nvSpPr>
            <p:spPr bwMode="auto">
              <a:xfrm>
                <a:off x="1253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5" name="Oval 6333"/>
              <p:cNvSpPr>
                <a:spLocks noChangeArrowheads="1"/>
              </p:cNvSpPr>
              <p:nvPr/>
            </p:nvSpPr>
            <p:spPr bwMode="auto">
              <a:xfrm>
                <a:off x="23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6" name="Oval 6334"/>
              <p:cNvSpPr>
                <a:spLocks noChangeArrowheads="1"/>
              </p:cNvSpPr>
              <p:nvPr/>
            </p:nvSpPr>
            <p:spPr bwMode="auto">
              <a:xfrm>
                <a:off x="172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7" name="Oval 6335"/>
              <p:cNvSpPr>
                <a:spLocks noChangeArrowheads="1"/>
              </p:cNvSpPr>
              <p:nvPr/>
            </p:nvSpPr>
            <p:spPr bwMode="auto">
              <a:xfrm>
                <a:off x="1361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8" name="Oval 6336"/>
              <p:cNvSpPr>
                <a:spLocks noChangeArrowheads="1"/>
              </p:cNvSpPr>
              <p:nvPr/>
            </p:nvSpPr>
            <p:spPr bwMode="auto">
              <a:xfrm>
                <a:off x="161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9" name="Oval 6337"/>
              <p:cNvSpPr>
                <a:spLocks noChangeArrowheads="1"/>
              </p:cNvSpPr>
              <p:nvPr/>
            </p:nvSpPr>
            <p:spPr bwMode="auto">
              <a:xfrm>
                <a:off x="188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0" name="Oval 6338"/>
              <p:cNvSpPr>
                <a:spLocks noChangeArrowheads="1"/>
              </p:cNvSpPr>
              <p:nvPr/>
            </p:nvSpPr>
            <p:spPr bwMode="auto">
              <a:xfrm>
                <a:off x="1829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1" name="Oval 6339"/>
              <p:cNvSpPr>
                <a:spLocks noChangeArrowheads="1"/>
              </p:cNvSpPr>
              <p:nvPr/>
            </p:nvSpPr>
            <p:spPr bwMode="auto">
              <a:xfrm>
                <a:off x="261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2" name="Oval 6340"/>
              <p:cNvSpPr>
                <a:spLocks noChangeArrowheads="1"/>
              </p:cNvSpPr>
              <p:nvPr/>
            </p:nvSpPr>
            <p:spPr bwMode="auto">
              <a:xfrm>
                <a:off x="1019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3" name="Oval 6341"/>
              <p:cNvSpPr>
                <a:spLocks noChangeArrowheads="1"/>
              </p:cNvSpPr>
              <p:nvPr/>
            </p:nvSpPr>
            <p:spPr bwMode="auto">
              <a:xfrm>
                <a:off x="2119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4" name="Oval 6342"/>
              <p:cNvSpPr>
                <a:spLocks noChangeArrowheads="1"/>
              </p:cNvSpPr>
              <p:nvPr/>
            </p:nvSpPr>
            <p:spPr bwMode="auto">
              <a:xfrm>
                <a:off x="104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5" name="Oval 6343"/>
              <p:cNvSpPr>
                <a:spLocks noChangeArrowheads="1"/>
              </p:cNvSpPr>
              <p:nvPr/>
            </p:nvSpPr>
            <p:spPr bwMode="auto">
              <a:xfrm>
                <a:off x="215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6" name="Oval 6344"/>
              <p:cNvSpPr>
                <a:spLocks noChangeArrowheads="1"/>
              </p:cNvSpPr>
              <p:nvPr/>
            </p:nvSpPr>
            <p:spPr bwMode="auto">
              <a:xfrm>
                <a:off x="3805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7" name="Oval 6345"/>
              <p:cNvSpPr>
                <a:spLocks noChangeArrowheads="1"/>
              </p:cNvSpPr>
              <p:nvPr/>
            </p:nvSpPr>
            <p:spPr bwMode="auto">
              <a:xfrm>
                <a:off x="3194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8" name="Oval 6346"/>
              <p:cNvSpPr>
                <a:spLocks noChangeArrowheads="1"/>
              </p:cNvSpPr>
              <p:nvPr/>
            </p:nvSpPr>
            <p:spPr bwMode="auto">
              <a:xfrm>
                <a:off x="359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9" name="Oval 6347"/>
              <p:cNvSpPr>
                <a:spLocks noChangeArrowheads="1"/>
              </p:cNvSpPr>
              <p:nvPr/>
            </p:nvSpPr>
            <p:spPr bwMode="auto">
              <a:xfrm>
                <a:off x="1777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0" name="Oval 6348"/>
              <p:cNvSpPr>
                <a:spLocks noChangeArrowheads="1"/>
              </p:cNvSpPr>
              <p:nvPr/>
            </p:nvSpPr>
            <p:spPr bwMode="auto">
              <a:xfrm>
                <a:off x="172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1" name="Oval 6349"/>
              <p:cNvSpPr>
                <a:spLocks noChangeArrowheads="1"/>
              </p:cNvSpPr>
              <p:nvPr/>
            </p:nvSpPr>
            <p:spPr bwMode="auto">
              <a:xfrm>
                <a:off x="135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2" name="Oval 6350"/>
              <p:cNvSpPr>
                <a:spLocks noChangeArrowheads="1"/>
              </p:cNvSpPr>
              <p:nvPr/>
            </p:nvSpPr>
            <p:spPr bwMode="auto">
              <a:xfrm>
                <a:off x="194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3" name="Oval 6351"/>
              <p:cNvSpPr>
                <a:spLocks noChangeArrowheads="1"/>
              </p:cNvSpPr>
              <p:nvPr/>
            </p:nvSpPr>
            <p:spPr bwMode="auto">
              <a:xfrm>
                <a:off x="19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4" name="Oval 6352"/>
              <p:cNvSpPr>
                <a:spLocks noChangeArrowheads="1"/>
              </p:cNvSpPr>
              <p:nvPr/>
            </p:nvSpPr>
            <p:spPr bwMode="auto">
              <a:xfrm>
                <a:off x="170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5" name="Oval 6353"/>
              <p:cNvSpPr>
                <a:spLocks noChangeArrowheads="1"/>
              </p:cNvSpPr>
              <p:nvPr/>
            </p:nvSpPr>
            <p:spPr bwMode="auto">
              <a:xfrm>
                <a:off x="244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6" name="Oval 6354"/>
              <p:cNvSpPr>
                <a:spLocks noChangeArrowheads="1"/>
              </p:cNvSpPr>
              <p:nvPr/>
            </p:nvSpPr>
            <p:spPr bwMode="auto">
              <a:xfrm>
                <a:off x="2290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7" name="Oval 6355"/>
              <p:cNvSpPr>
                <a:spLocks noChangeArrowheads="1"/>
              </p:cNvSpPr>
              <p:nvPr/>
            </p:nvSpPr>
            <p:spPr bwMode="auto">
              <a:xfrm>
                <a:off x="222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8" name="Oval 6356"/>
              <p:cNvSpPr>
                <a:spLocks noChangeArrowheads="1"/>
              </p:cNvSpPr>
              <p:nvPr/>
            </p:nvSpPr>
            <p:spPr bwMode="auto">
              <a:xfrm>
                <a:off x="200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9" name="Oval 6357"/>
              <p:cNvSpPr>
                <a:spLocks noChangeArrowheads="1"/>
              </p:cNvSpPr>
              <p:nvPr/>
            </p:nvSpPr>
            <p:spPr bwMode="auto">
              <a:xfrm>
                <a:off x="270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0" name="Oval 6358"/>
              <p:cNvSpPr>
                <a:spLocks noChangeArrowheads="1"/>
              </p:cNvSpPr>
              <p:nvPr/>
            </p:nvSpPr>
            <p:spPr bwMode="auto">
              <a:xfrm>
                <a:off x="187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1" name="Oval 6359"/>
              <p:cNvSpPr>
                <a:spLocks noChangeArrowheads="1"/>
              </p:cNvSpPr>
              <p:nvPr/>
            </p:nvSpPr>
            <p:spPr bwMode="auto">
              <a:xfrm>
                <a:off x="1697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2" name="Oval 6360"/>
              <p:cNvSpPr>
                <a:spLocks noChangeArrowheads="1"/>
              </p:cNvSpPr>
              <p:nvPr/>
            </p:nvSpPr>
            <p:spPr bwMode="auto">
              <a:xfrm>
                <a:off x="1169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3" name="Oval 6361"/>
              <p:cNvSpPr>
                <a:spLocks noChangeArrowheads="1"/>
              </p:cNvSpPr>
              <p:nvPr/>
            </p:nvSpPr>
            <p:spPr bwMode="auto">
              <a:xfrm>
                <a:off x="126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4" name="Oval 6362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5" name="Oval 6363"/>
              <p:cNvSpPr>
                <a:spLocks noChangeArrowheads="1"/>
              </p:cNvSpPr>
              <p:nvPr/>
            </p:nvSpPr>
            <p:spPr bwMode="auto">
              <a:xfrm>
                <a:off x="1756" y="28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6" name="Oval 6364"/>
              <p:cNvSpPr>
                <a:spLocks noChangeArrowheads="1"/>
              </p:cNvSpPr>
              <p:nvPr/>
            </p:nvSpPr>
            <p:spPr bwMode="auto">
              <a:xfrm>
                <a:off x="160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7" name="Oval 6365"/>
              <p:cNvSpPr>
                <a:spLocks noChangeArrowheads="1"/>
              </p:cNvSpPr>
              <p:nvPr/>
            </p:nvSpPr>
            <p:spPr bwMode="auto">
              <a:xfrm>
                <a:off x="110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8" name="Oval 6366"/>
              <p:cNvSpPr>
                <a:spLocks noChangeArrowheads="1"/>
              </p:cNvSpPr>
              <p:nvPr/>
            </p:nvSpPr>
            <p:spPr bwMode="auto">
              <a:xfrm>
                <a:off x="149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49" name="Oval 6367"/>
              <p:cNvSpPr>
                <a:spLocks noChangeArrowheads="1"/>
              </p:cNvSpPr>
              <p:nvPr/>
            </p:nvSpPr>
            <p:spPr bwMode="auto">
              <a:xfrm>
                <a:off x="1435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0" name="Oval 6368"/>
              <p:cNvSpPr>
                <a:spLocks noChangeArrowheads="1"/>
              </p:cNvSpPr>
              <p:nvPr/>
            </p:nvSpPr>
            <p:spPr bwMode="auto">
              <a:xfrm>
                <a:off x="134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1" name="Oval 6369"/>
              <p:cNvSpPr>
                <a:spLocks noChangeArrowheads="1"/>
              </p:cNvSpPr>
              <p:nvPr/>
            </p:nvSpPr>
            <p:spPr bwMode="auto">
              <a:xfrm>
                <a:off x="1735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2" name="Oval 6370"/>
              <p:cNvSpPr>
                <a:spLocks noChangeArrowheads="1"/>
              </p:cNvSpPr>
              <p:nvPr/>
            </p:nvSpPr>
            <p:spPr bwMode="auto">
              <a:xfrm>
                <a:off x="1616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3" name="Oval 6371"/>
              <p:cNvSpPr>
                <a:spLocks noChangeArrowheads="1"/>
              </p:cNvSpPr>
              <p:nvPr/>
            </p:nvSpPr>
            <p:spPr bwMode="auto">
              <a:xfrm>
                <a:off x="175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4" name="Oval 6372"/>
              <p:cNvSpPr>
                <a:spLocks noChangeArrowheads="1"/>
              </p:cNvSpPr>
              <p:nvPr/>
            </p:nvSpPr>
            <p:spPr bwMode="auto">
              <a:xfrm>
                <a:off x="133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5" name="Oval 6373"/>
              <p:cNvSpPr>
                <a:spLocks noChangeArrowheads="1"/>
              </p:cNvSpPr>
              <p:nvPr/>
            </p:nvSpPr>
            <p:spPr bwMode="auto">
              <a:xfrm>
                <a:off x="227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6" name="Oval 6374"/>
              <p:cNvSpPr>
                <a:spLocks noChangeArrowheads="1"/>
              </p:cNvSpPr>
              <p:nvPr/>
            </p:nvSpPr>
            <p:spPr bwMode="auto">
              <a:xfrm>
                <a:off x="3568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7" name="Oval 6375"/>
              <p:cNvSpPr>
                <a:spLocks noChangeArrowheads="1"/>
              </p:cNvSpPr>
              <p:nvPr/>
            </p:nvSpPr>
            <p:spPr bwMode="auto">
              <a:xfrm>
                <a:off x="226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8" name="Oval 6376"/>
              <p:cNvSpPr>
                <a:spLocks noChangeArrowheads="1"/>
              </p:cNvSpPr>
              <p:nvPr/>
            </p:nvSpPr>
            <p:spPr bwMode="auto">
              <a:xfrm>
                <a:off x="2751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59" name="Oval 6377"/>
              <p:cNvSpPr>
                <a:spLocks noChangeArrowheads="1"/>
              </p:cNvSpPr>
              <p:nvPr/>
            </p:nvSpPr>
            <p:spPr bwMode="auto">
              <a:xfrm>
                <a:off x="207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0" name="Oval 6378"/>
              <p:cNvSpPr>
                <a:spLocks noChangeArrowheads="1"/>
              </p:cNvSpPr>
              <p:nvPr/>
            </p:nvSpPr>
            <p:spPr bwMode="auto">
              <a:xfrm>
                <a:off x="4371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1" name="Oval 6379"/>
              <p:cNvSpPr>
                <a:spLocks noChangeArrowheads="1"/>
              </p:cNvSpPr>
              <p:nvPr/>
            </p:nvSpPr>
            <p:spPr bwMode="auto">
              <a:xfrm>
                <a:off x="344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2" name="Oval 6380"/>
              <p:cNvSpPr>
                <a:spLocks noChangeArrowheads="1"/>
              </p:cNvSpPr>
              <p:nvPr/>
            </p:nvSpPr>
            <p:spPr bwMode="auto">
              <a:xfrm>
                <a:off x="4179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3" name="Oval 6381"/>
              <p:cNvSpPr>
                <a:spLocks noChangeArrowheads="1"/>
              </p:cNvSpPr>
              <p:nvPr/>
            </p:nvSpPr>
            <p:spPr bwMode="auto">
              <a:xfrm>
                <a:off x="1302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4" name="Oval 6382"/>
              <p:cNvSpPr>
                <a:spLocks noChangeArrowheads="1"/>
              </p:cNvSpPr>
              <p:nvPr/>
            </p:nvSpPr>
            <p:spPr bwMode="auto">
              <a:xfrm>
                <a:off x="1225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5" name="Oval 6383"/>
              <p:cNvSpPr>
                <a:spLocks noChangeArrowheads="1"/>
              </p:cNvSpPr>
              <p:nvPr/>
            </p:nvSpPr>
            <p:spPr bwMode="auto">
              <a:xfrm>
                <a:off x="2967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6" name="Oval 6384"/>
              <p:cNvSpPr>
                <a:spLocks noChangeArrowheads="1"/>
              </p:cNvSpPr>
              <p:nvPr/>
            </p:nvSpPr>
            <p:spPr bwMode="auto">
              <a:xfrm>
                <a:off x="121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7" name="Oval 6385"/>
              <p:cNvSpPr>
                <a:spLocks noChangeArrowheads="1"/>
              </p:cNvSpPr>
              <p:nvPr/>
            </p:nvSpPr>
            <p:spPr bwMode="auto">
              <a:xfrm>
                <a:off x="1271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8" name="Oval 6386"/>
              <p:cNvSpPr>
                <a:spLocks noChangeArrowheads="1"/>
              </p:cNvSpPr>
              <p:nvPr/>
            </p:nvSpPr>
            <p:spPr bwMode="auto">
              <a:xfrm>
                <a:off x="3439" y="34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69" name="Oval 6387"/>
              <p:cNvSpPr>
                <a:spLocks noChangeArrowheads="1"/>
              </p:cNvSpPr>
              <p:nvPr/>
            </p:nvSpPr>
            <p:spPr bwMode="auto">
              <a:xfrm>
                <a:off x="147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0" name="Oval 6388"/>
              <p:cNvSpPr>
                <a:spLocks noChangeArrowheads="1"/>
              </p:cNvSpPr>
              <p:nvPr/>
            </p:nvSpPr>
            <p:spPr bwMode="auto">
              <a:xfrm>
                <a:off x="21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1" name="Oval 6389"/>
              <p:cNvSpPr>
                <a:spLocks noChangeArrowheads="1"/>
              </p:cNvSpPr>
              <p:nvPr/>
            </p:nvSpPr>
            <p:spPr bwMode="auto">
              <a:xfrm>
                <a:off x="265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2" name="Oval 6390"/>
              <p:cNvSpPr>
                <a:spLocks noChangeArrowheads="1"/>
              </p:cNvSpPr>
              <p:nvPr/>
            </p:nvSpPr>
            <p:spPr bwMode="auto">
              <a:xfrm>
                <a:off x="138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3" name="Oval 6391"/>
              <p:cNvSpPr>
                <a:spLocks noChangeArrowheads="1"/>
              </p:cNvSpPr>
              <p:nvPr/>
            </p:nvSpPr>
            <p:spPr bwMode="auto">
              <a:xfrm>
                <a:off x="1152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4" name="Oval 6392"/>
              <p:cNvSpPr>
                <a:spLocks noChangeArrowheads="1"/>
              </p:cNvSpPr>
              <p:nvPr/>
            </p:nvSpPr>
            <p:spPr bwMode="auto">
              <a:xfrm>
                <a:off x="120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5" name="Oval 6393"/>
              <p:cNvSpPr>
                <a:spLocks noChangeArrowheads="1"/>
              </p:cNvSpPr>
              <p:nvPr/>
            </p:nvSpPr>
            <p:spPr bwMode="auto">
              <a:xfrm>
                <a:off x="143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6" name="Oval 6394"/>
              <p:cNvSpPr>
                <a:spLocks noChangeArrowheads="1"/>
              </p:cNvSpPr>
              <p:nvPr/>
            </p:nvSpPr>
            <p:spPr bwMode="auto">
              <a:xfrm>
                <a:off x="297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7" name="Oval 6395"/>
              <p:cNvSpPr>
                <a:spLocks noChangeArrowheads="1"/>
              </p:cNvSpPr>
              <p:nvPr/>
            </p:nvSpPr>
            <p:spPr bwMode="auto">
              <a:xfrm>
                <a:off x="2088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8" name="Oval 6396"/>
              <p:cNvSpPr>
                <a:spLocks noChangeArrowheads="1"/>
              </p:cNvSpPr>
              <p:nvPr/>
            </p:nvSpPr>
            <p:spPr bwMode="auto">
              <a:xfrm>
                <a:off x="88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79" name="Oval 6397"/>
              <p:cNvSpPr>
                <a:spLocks noChangeArrowheads="1"/>
              </p:cNvSpPr>
              <p:nvPr/>
            </p:nvSpPr>
            <p:spPr bwMode="auto">
              <a:xfrm>
                <a:off x="1107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0" name="Oval 6398"/>
              <p:cNvSpPr>
                <a:spLocks noChangeArrowheads="1"/>
              </p:cNvSpPr>
              <p:nvPr/>
            </p:nvSpPr>
            <p:spPr bwMode="auto">
              <a:xfrm>
                <a:off x="2636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1" name="Oval 6399"/>
              <p:cNvSpPr>
                <a:spLocks noChangeArrowheads="1"/>
              </p:cNvSpPr>
              <p:nvPr/>
            </p:nvSpPr>
            <p:spPr bwMode="auto">
              <a:xfrm>
                <a:off x="203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2" name="Oval 6400"/>
              <p:cNvSpPr>
                <a:spLocks noChangeArrowheads="1"/>
              </p:cNvSpPr>
              <p:nvPr/>
            </p:nvSpPr>
            <p:spPr bwMode="auto">
              <a:xfrm>
                <a:off x="173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3" name="Oval 6401"/>
              <p:cNvSpPr>
                <a:spLocks noChangeArrowheads="1"/>
              </p:cNvSpPr>
              <p:nvPr/>
            </p:nvSpPr>
            <p:spPr bwMode="auto">
              <a:xfrm>
                <a:off x="113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4" name="Oval 6402"/>
              <p:cNvSpPr>
                <a:spLocks noChangeArrowheads="1"/>
              </p:cNvSpPr>
              <p:nvPr/>
            </p:nvSpPr>
            <p:spPr bwMode="auto">
              <a:xfrm>
                <a:off x="419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5" name="Oval 6403"/>
              <p:cNvSpPr>
                <a:spLocks noChangeArrowheads="1"/>
              </p:cNvSpPr>
              <p:nvPr/>
            </p:nvSpPr>
            <p:spPr bwMode="auto">
              <a:xfrm>
                <a:off x="415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6" name="Oval 6404"/>
              <p:cNvSpPr>
                <a:spLocks noChangeArrowheads="1"/>
              </p:cNvSpPr>
              <p:nvPr/>
            </p:nvSpPr>
            <p:spPr bwMode="auto">
              <a:xfrm>
                <a:off x="1805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7" name="Oval 6405"/>
              <p:cNvSpPr>
                <a:spLocks noChangeArrowheads="1"/>
              </p:cNvSpPr>
              <p:nvPr/>
            </p:nvSpPr>
            <p:spPr bwMode="auto">
              <a:xfrm>
                <a:off x="2852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8" name="Oval 6406"/>
              <p:cNvSpPr>
                <a:spLocks noChangeArrowheads="1"/>
              </p:cNvSpPr>
              <p:nvPr/>
            </p:nvSpPr>
            <p:spPr bwMode="auto">
              <a:xfrm>
                <a:off x="1260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89" name="Oval 6407"/>
              <p:cNvSpPr>
                <a:spLocks noChangeArrowheads="1"/>
              </p:cNvSpPr>
              <p:nvPr/>
            </p:nvSpPr>
            <p:spPr bwMode="auto">
              <a:xfrm>
                <a:off x="113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0" name="Oval 6408"/>
              <p:cNvSpPr>
                <a:spLocks noChangeArrowheads="1"/>
              </p:cNvSpPr>
              <p:nvPr/>
            </p:nvSpPr>
            <p:spPr bwMode="auto">
              <a:xfrm>
                <a:off x="1372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1" name="Oval 6409"/>
              <p:cNvSpPr>
                <a:spLocks noChangeArrowheads="1"/>
              </p:cNvSpPr>
              <p:nvPr/>
            </p:nvSpPr>
            <p:spPr bwMode="auto">
              <a:xfrm>
                <a:off x="116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2" name="Oval 6410"/>
              <p:cNvSpPr>
                <a:spLocks noChangeArrowheads="1"/>
              </p:cNvSpPr>
              <p:nvPr/>
            </p:nvSpPr>
            <p:spPr bwMode="auto">
              <a:xfrm>
                <a:off x="2384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3" name="Oval 6411"/>
              <p:cNvSpPr>
                <a:spLocks noChangeArrowheads="1"/>
              </p:cNvSpPr>
              <p:nvPr/>
            </p:nvSpPr>
            <p:spPr bwMode="auto">
              <a:xfrm>
                <a:off x="3641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4" name="Oval 6412"/>
              <p:cNvSpPr>
                <a:spLocks noChangeArrowheads="1"/>
              </p:cNvSpPr>
              <p:nvPr/>
            </p:nvSpPr>
            <p:spPr bwMode="auto">
              <a:xfrm>
                <a:off x="204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5" name="Oval 6413"/>
              <p:cNvSpPr>
                <a:spLocks noChangeArrowheads="1"/>
              </p:cNvSpPr>
              <p:nvPr/>
            </p:nvSpPr>
            <p:spPr bwMode="auto">
              <a:xfrm>
                <a:off x="1142" y="23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6" name="Oval 6414"/>
              <p:cNvSpPr>
                <a:spLocks noChangeArrowheads="1"/>
              </p:cNvSpPr>
              <p:nvPr/>
            </p:nvSpPr>
            <p:spPr bwMode="auto">
              <a:xfrm>
                <a:off x="118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7" name="Oval 6415"/>
              <p:cNvSpPr>
                <a:spLocks noChangeArrowheads="1"/>
              </p:cNvSpPr>
              <p:nvPr/>
            </p:nvSpPr>
            <p:spPr bwMode="auto">
              <a:xfrm>
                <a:off x="1222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8" name="Oval 6416"/>
              <p:cNvSpPr>
                <a:spLocks noChangeArrowheads="1"/>
              </p:cNvSpPr>
              <p:nvPr/>
            </p:nvSpPr>
            <p:spPr bwMode="auto">
              <a:xfrm>
                <a:off x="970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99" name="Oval 6417"/>
              <p:cNvSpPr>
                <a:spLocks noChangeArrowheads="1"/>
              </p:cNvSpPr>
              <p:nvPr/>
            </p:nvSpPr>
            <p:spPr bwMode="auto">
              <a:xfrm>
                <a:off x="1735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0" name="Oval 6418"/>
              <p:cNvSpPr>
                <a:spLocks noChangeArrowheads="1"/>
              </p:cNvSpPr>
              <p:nvPr/>
            </p:nvSpPr>
            <p:spPr bwMode="auto">
              <a:xfrm>
                <a:off x="2587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1" name="Oval 6419"/>
              <p:cNvSpPr>
                <a:spLocks noChangeArrowheads="1"/>
              </p:cNvSpPr>
              <p:nvPr/>
            </p:nvSpPr>
            <p:spPr bwMode="auto">
              <a:xfrm>
                <a:off x="257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2" name="Oval 6420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3" name="Oval 6421"/>
              <p:cNvSpPr>
                <a:spLocks noChangeArrowheads="1"/>
              </p:cNvSpPr>
              <p:nvPr/>
            </p:nvSpPr>
            <p:spPr bwMode="auto">
              <a:xfrm>
                <a:off x="13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4" name="Oval 6422"/>
              <p:cNvSpPr>
                <a:spLocks noChangeArrowheads="1"/>
              </p:cNvSpPr>
              <p:nvPr/>
            </p:nvSpPr>
            <p:spPr bwMode="auto">
              <a:xfrm>
                <a:off x="207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5" name="Oval 6423"/>
              <p:cNvSpPr>
                <a:spLocks noChangeArrowheads="1"/>
              </p:cNvSpPr>
              <p:nvPr/>
            </p:nvSpPr>
            <p:spPr bwMode="auto">
              <a:xfrm>
                <a:off x="2883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6" name="Oval 6424"/>
              <p:cNvSpPr>
                <a:spLocks noChangeArrowheads="1"/>
              </p:cNvSpPr>
              <p:nvPr/>
            </p:nvSpPr>
            <p:spPr bwMode="auto">
              <a:xfrm>
                <a:off x="176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7" name="Oval 6425"/>
              <p:cNvSpPr>
                <a:spLocks noChangeArrowheads="1"/>
              </p:cNvSpPr>
              <p:nvPr/>
            </p:nvSpPr>
            <p:spPr bwMode="auto">
              <a:xfrm>
                <a:off x="280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8" name="Oval 6426"/>
              <p:cNvSpPr>
                <a:spLocks noChangeArrowheads="1"/>
              </p:cNvSpPr>
              <p:nvPr/>
            </p:nvSpPr>
            <p:spPr bwMode="auto">
              <a:xfrm>
                <a:off x="1857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09" name="Oval 6427"/>
              <p:cNvSpPr>
                <a:spLocks noChangeArrowheads="1"/>
              </p:cNvSpPr>
              <p:nvPr/>
            </p:nvSpPr>
            <p:spPr bwMode="auto">
              <a:xfrm>
                <a:off x="2287" y="34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0" name="Oval 6428"/>
              <p:cNvSpPr>
                <a:spLocks noChangeArrowheads="1"/>
              </p:cNvSpPr>
              <p:nvPr/>
            </p:nvSpPr>
            <p:spPr bwMode="auto">
              <a:xfrm>
                <a:off x="3233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1" name="Oval 6429"/>
              <p:cNvSpPr>
                <a:spLocks noChangeArrowheads="1"/>
              </p:cNvSpPr>
              <p:nvPr/>
            </p:nvSpPr>
            <p:spPr bwMode="auto">
              <a:xfrm>
                <a:off x="1679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2" name="Oval 6430"/>
              <p:cNvSpPr>
                <a:spLocks noChangeArrowheads="1"/>
              </p:cNvSpPr>
              <p:nvPr/>
            </p:nvSpPr>
            <p:spPr bwMode="auto">
              <a:xfrm>
                <a:off x="16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3" name="Oval 6431"/>
              <p:cNvSpPr>
                <a:spLocks noChangeArrowheads="1"/>
              </p:cNvSpPr>
              <p:nvPr/>
            </p:nvSpPr>
            <p:spPr bwMode="auto">
              <a:xfrm>
                <a:off x="2053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4" name="Oval 6432"/>
              <p:cNvSpPr>
                <a:spLocks noChangeArrowheads="1"/>
              </p:cNvSpPr>
              <p:nvPr/>
            </p:nvSpPr>
            <p:spPr bwMode="auto">
              <a:xfrm>
                <a:off x="1550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5" name="Oval 6433"/>
              <p:cNvSpPr>
                <a:spLocks noChangeArrowheads="1"/>
              </p:cNvSpPr>
              <p:nvPr/>
            </p:nvSpPr>
            <p:spPr bwMode="auto">
              <a:xfrm>
                <a:off x="1103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6" name="Oval 6434"/>
              <p:cNvSpPr>
                <a:spLocks noChangeArrowheads="1"/>
              </p:cNvSpPr>
              <p:nvPr/>
            </p:nvSpPr>
            <p:spPr bwMode="auto">
              <a:xfrm>
                <a:off x="126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7" name="Oval 6435"/>
              <p:cNvSpPr>
                <a:spLocks noChangeArrowheads="1"/>
              </p:cNvSpPr>
              <p:nvPr/>
            </p:nvSpPr>
            <p:spPr bwMode="auto">
              <a:xfrm>
                <a:off x="1149" y="328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8" name="Oval 6436"/>
              <p:cNvSpPr>
                <a:spLocks noChangeArrowheads="1"/>
              </p:cNvSpPr>
              <p:nvPr/>
            </p:nvSpPr>
            <p:spPr bwMode="auto">
              <a:xfrm>
                <a:off x="2625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19" name="Oval 6437"/>
              <p:cNvSpPr>
                <a:spLocks noChangeArrowheads="1"/>
              </p:cNvSpPr>
              <p:nvPr/>
            </p:nvSpPr>
            <p:spPr bwMode="auto">
              <a:xfrm>
                <a:off x="166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0" name="Oval 6438"/>
              <p:cNvSpPr>
                <a:spLocks noChangeArrowheads="1"/>
              </p:cNvSpPr>
              <p:nvPr/>
            </p:nvSpPr>
            <p:spPr bwMode="auto">
              <a:xfrm>
                <a:off x="135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1" name="Oval 6439"/>
              <p:cNvSpPr>
                <a:spLocks noChangeArrowheads="1"/>
              </p:cNvSpPr>
              <p:nvPr/>
            </p:nvSpPr>
            <p:spPr bwMode="auto">
              <a:xfrm>
                <a:off x="137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2" name="Oval 6440"/>
              <p:cNvSpPr>
                <a:spLocks noChangeArrowheads="1"/>
              </p:cNvSpPr>
              <p:nvPr/>
            </p:nvSpPr>
            <p:spPr bwMode="auto">
              <a:xfrm>
                <a:off x="298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3" name="Oval 6441"/>
              <p:cNvSpPr>
                <a:spLocks noChangeArrowheads="1"/>
              </p:cNvSpPr>
              <p:nvPr/>
            </p:nvSpPr>
            <p:spPr bwMode="auto">
              <a:xfrm>
                <a:off x="216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4" name="Oval 6442"/>
              <p:cNvSpPr>
                <a:spLocks noChangeArrowheads="1"/>
              </p:cNvSpPr>
              <p:nvPr/>
            </p:nvSpPr>
            <p:spPr bwMode="auto">
              <a:xfrm>
                <a:off x="113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5" name="Oval 6443"/>
              <p:cNvSpPr>
                <a:spLocks noChangeArrowheads="1"/>
              </p:cNvSpPr>
              <p:nvPr/>
            </p:nvSpPr>
            <p:spPr bwMode="auto">
              <a:xfrm>
                <a:off x="1512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6" name="Oval 6444"/>
              <p:cNvSpPr>
                <a:spLocks noChangeArrowheads="1"/>
              </p:cNvSpPr>
              <p:nvPr/>
            </p:nvSpPr>
            <p:spPr bwMode="auto">
              <a:xfrm>
                <a:off x="25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7" name="Oval 6445"/>
              <p:cNvSpPr>
                <a:spLocks noChangeArrowheads="1"/>
              </p:cNvSpPr>
              <p:nvPr/>
            </p:nvSpPr>
            <p:spPr bwMode="auto">
              <a:xfrm>
                <a:off x="266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8" name="Oval 6446"/>
              <p:cNvSpPr>
                <a:spLocks noChangeArrowheads="1"/>
              </p:cNvSpPr>
              <p:nvPr/>
            </p:nvSpPr>
            <p:spPr bwMode="auto">
              <a:xfrm>
                <a:off x="14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29" name="Oval 6447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0" name="Oval 6448"/>
              <p:cNvSpPr>
                <a:spLocks noChangeArrowheads="1"/>
              </p:cNvSpPr>
              <p:nvPr/>
            </p:nvSpPr>
            <p:spPr bwMode="auto">
              <a:xfrm>
                <a:off x="148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1" name="Oval 6449"/>
              <p:cNvSpPr>
                <a:spLocks noChangeArrowheads="1"/>
              </p:cNvSpPr>
              <p:nvPr/>
            </p:nvSpPr>
            <p:spPr bwMode="auto">
              <a:xfrm>
                <a:off x="163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2" name="Oval 6450"/>
              <p:cNvSpPr>
                <a:spLocks noChangeArrowheads="1"/>
              </p:cNvSpPr>
              <p:nvPr/>
            </p:nvSpPr>
            <p:spPr bwMode="auto">
              <a:xfrm>
                <a:off x="28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3" name="Oval 6451"/>
              <p:cNvSpPr>
                <a:spLocks noChangeArrowheads="1"/>
              </p:cNvSpPr>
              <p:nvPr/>
            </p:nvSpPr>
            <p:spPr bwMode="auto">
              <a:xfrm>
                <a:off x="135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4" name="Oval 6452"/>
              <p:cNvSpPr>
                <a:spLocks noChangeArrowheads="1"/>
              </p:cNvSpPr>
              <p:nvPr/>
            </p:nvSpPr>
            <p:spPr bwMode="auto">
              <a:xfrm>
                <a:off x="2109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5" name="Oval 6453"/>
              <p:cNvSpPr>
                <a:spLocks noChangeArrowheads="1"/>
              </p:cNvSpPr>
              <p:nvPr/>
            </p:nvSpPr>
            <p:spPr bwMode="auto">
              <a:xfrm>
                <a:off x="1871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6" name="Oval 6454"/>
              <p:cNvSpPr>
                <a:spLocks noChangeArrowheads="1"/>
              </p:cNvSpPr>
              <p:nvPr/>
            </p:nvSpPr>
            <p:spPr bwMode="auto">
              <a:xfrm>
                <a:off x="362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7" name="Oval 6455"/>
              <p:cNvSpPr>
                <a:spLocks noChangeArrowheads="1"/>
              </p:cNvSpPr>
              <p:nvPr/>
            </p:nvSpPr>
            <p:spPr bwMode="auto">
              <a:xfrm>
                <a:off x="2014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8" name="Oval 6456"/>
              <p:cNvSpPr>
                <a:spLocks noChangeArrowheads="1"/>
              </p:cNvSpPr>
              <p:nvPr/>
            </p:nvSpPr>
            <p:spPr bwMode="auto">
              <a:xfrm>
                <a:off x="328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39" name="Oval 6457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0" name="Oval 6458"/>
              <p:cNvSpPr>
                <a:spLocks noChangeArrowheads="1"/>
              </p:cNvSpPr>
              <p:nvPr/>
            </p:nvSpPr>
            <p:spPr bwMode="auto">
              <a:xfrm>
                <a:off x="15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1" name="Oval 6459"/>
              <p:cNvSpPr>
                <a:spLocks noChangeArrowheads="1"/>
              </p:cNvSpPr>
              <p:nvPr/>
            </p:nvSpPr>
            <p:spPr bwMode="auto">
              <a:xfrm>
                <a:off x="140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2" name="Oval 6460"/>
              <p:cNvSpPr>
                <a:spLocks noChangeArrowheads="1"/>
              </p:cNvSpPr>
              <p:nvPr/>
            </p:nvSpPr>
            <p:spPr bwMode="auto">
              <a:xfrm>
                <a:off x="363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3" name="Oval 6461"/>
              <p:cNvSpPr>
                <a:spLocks noChangeArrowheads="1"/>
              </p:cNvSpPr>
              <p:nvPr/>
            </p:nvSpPr>
            <p:spPr bwMode="auto">
              <a:xfrm>
                <a:off x="227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4" name="Oval 6462"/>
              <p:cNvSpPr>
                <a:spLocks noChangeArrowheads="1"/>
              </p:cNvSpPr>
              <p:nvPr/>
            </p:nvSpPr>
            <p:spPr bwMode="auto">
              <a:xfrm>
                <a:off x="201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5" name="Oval 6463"/>
              <p:cNvSpPr>
                <a:spLocks noChangeArrowheads="1"/>
              </p:cNvSpPr>
              <p:nvPr/>
            </p:nvSpPr>
            <p:spPr bwMode="auto">
              <a:xfrm>
                <a:off x="311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6" name="Oval 6464"/>
              <p:cNvSpPr>
                <a:spLocks noChangeArrowheads="1"/>
              </p:cNvSpPr>
              <p:nvPr/>
            </p:nvSpPr>
            <p:spPr bwMode="auto">
              <a:xfrm>
                <a:off x="1676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7" name="Oval 6465"/>
              <p:cNvSpPr>
                <a:spLocks noChangeArrowheads="1"/>
              </p:cNvSpPr>
              <p:nvPr/>
            </p:nvSpPr>
            <p:spPr bwMode="auto">
              <a:xfrm>
                <a:off x="2241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8" name="Oval 6466"/>
              <p:cNvSpPr>
                <a:spLocks noChangeArrowheads="1"/>
              </p:cNvSpPr>
              <p:nvPr/>
            </p:nvSpPr>
            <p:spPr bwMode="auto">
              <a:xfrm>
                <a:off x="984" y="22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49" name="Oval 6467"/>
              <p:cNvSpPr>
                <a:spLocks noChangeArrowheads="1"/>
              </p:cNvSpPr>
              <p:nvPr/>
            </p:nvSpPr>
            <p:spPr bwMode="auto">
              <a:xfrm>
                <a:off x="1536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0" name="Oval 6468"/>
              <p:cNvSpPr>
                <a:spLocks noChangeArrowheads="1"/>
              </p:cNvSpPr>
              <p:nvPr/>
            </p:nvSpPr>
            <p:spPr bwMode="auto">
              <a:xfrm>
                <a:off x="1843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1" name="Oval 6469"/>
              <p:cNvSpPr>
                <a:spLocks noChangeArrowheads="1"/>
              </p:cNvSpPr>
              <p:nvPr/>
            </p:nvSpPr>
            <p:spPr bwMode="auto">
              <a:xfrm>
                <a:off x="1725" y="33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2" name="Oval 6470"/>
              <p:cNvSpPr>
                <a:spLocks noChangeArrowheads="1"/>
              </p:cNvSpPr>
              <p:nvPr/>
            </p:nvSpPr>
            <p:spPr bwMode="auto">
              <a:xfrm>
                <a:off x="2126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3" name="Oval 6471"/>
              <p:cNvSpPr>
                <a:spLocks noChangeArrowheads="1"/>
              </p:cNvSpPr>
              <p:nvPr/>
            </p:nvSpPr>
            <p:spPr bwMode="auto">
              <a:xfrm>
                <a:off x="2234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4" name="Oval 6472"/>
              <p:cNvSpPr>
                <a:spLocks noChangeArrowheads="1"/>
              </p:cNvSpPr>
              <p:nvPr/>
            </p:nvSpPr>
            <p:spPr bwMode="auto">
              <a:xfrm>
                <a:off x="130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5" name="Oval 6473"/>
              <p:cNvSpPr>
                <a:spLocks noChangeArrowheads="1"/>
              </p:cNvSpPr>
              <p:nvPr/>
            </p:nvSpPr>
            <p:spPr bwMode="auto">
              <a:xfrm>
                <a:off x="110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6" name="Oval 6474"/>
              <p:cNvSpPr>
                <a:spLocks noChangeArrowheads="1"/>
              </p:cNvSpPr>
              <p:nvPr/>
            </p:nvSpPr>
            <p:spPr bwMode="auto">
              <a:xfrm>
                <a:off x="1435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7" name="Oval 6475"/>
              <p:cNvSpPr>
                <a:spLocks noChangeArrowheads="1"/>
              </p:cNvSpPr>
              <p:nvPr/>
            </p:nvSpPr>
            <p:spPr bwMode="auto">
              <a:xfrm>
                <a:off x="177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8" name="Oval 6476"/>
              <p:cNvSpPr>
                <a:spLocks noChangeArrowheads="1"/>
              </p:cNvSpPr>
              <p:nvPr/>
            </p:nvSpPr>
            <p:spPr bwMode="auto">
              <a:xfrm>
                <a:off x="1669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59" name="Oval 6477"/>
              <p:cNvSpPr>
                <a:spLocks noChangeArrowheads="1"/>
              </p:cNvSpPr>
              <p:nvPr/>
            </p:nvSpPr>
            <p:spPr bwMode="auto">
              <a:xfrm>
                <a:off x="161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0" name="Oval 6478"/>
              <p:cNvSpPr>
                <a:spLocks noChangeArrowheads="1"/>
              </p:cNvSpPr>
              <p:nvPr/>
            </p:nvSpPr>
            <p:spPr bwMode="auto">
              <a:xfrm>
                <a:off x="166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1" name="Oval 6479"/>
              <p:cNvSpPr>
                <a:spLocks noChangeArrowheads="1"/>
              </p:cNvSpPr>
              <p:nvPr/>
            </p:nvSpPr>
            <p:spPr bwMode="auto">
              <a:xfrm>
                <a:off x="138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2" name="Oval 6480"/>
              <p:cNvSpPr>
                <a:spLocks noChangeArrowheads="1"/>
              </p:cNvSpPr>
              <p:nvPr/>
            </p:nvSpPr>
            <p:spPr bwMode="auto">
              <a:xfrm>
                <a:off x="3969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3" name="Oval 6481"/>
              <p:cNvSpPr>
                <a:spLocks noChangeArrowheads="1"/>
              </p:cNvSpPr>
              <p:nvPr/>
            </p:nvSpPr>
            <p:spPr bwMode="auto">
              <a:xfrm>
                <a:off x="183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4" name="Oval 6482"/>
              <p:cNvSpPr>
                <a:spLocks noChangeArrowheads="1"/>
              </p:cNvSpPr>
              <p:nvPr/>
            </p:nvSpPr>
            <p:spPr bwMode="auto">
              <a:xfrm>
                <a:off x="1784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5" name="Oval 6483"/>
              <p:cNvSpPr>
                <a:spLocks noChangeArrowheads="1"/>
              </p:cNvSpPr>
              <p:nvPr/>
            </p:nvSpPr>
            <p:spPr bwMode="auto">
              <a:xfrm>
                <a:off x="1033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6" name="Oval 6484"/>
              <p:cNvSpPr>
                <a:spLocks noChangeArrowheads="1"/>
              </p:cNvSpPr>
              <p:nvPr/>
            </p:nvSpPr>
            <p:spPr bwMode="auto">
              <a:xfrm>
                <a:off x="18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7" name="Oval 6485"/>
              <p:cNvSpPr>
                <a:spLocks noChangeArrowheads="1"/>
              </p:cNvSpPr>
              <p:nvPr/>
            </p:nvSpPr>
            <p:spPr bwMode="auto">
              <a:xfrm>
                <a:off x="1592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8" name="Oval 6486"/>
              <p:cNvSpPr>
                <a:spLocks noChangeArrowheads="1"/>
              </p:cNvSpPr>
              <p:nvPr/>
            </p:nvSpPr>
            <p:spPr bwMode="auto">
              <a:xfrm>
                <a:off x="188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69" name="Oval 6487"/>
              <p:cNvSpPr>
                <a:spLocks noChangeArrowheads="1"/>
              </p:cNvSpPr>
              <p:nvPr/>
            </p:nvSpPr>
            <p:spPr bwMode="auto">
              <a:xfrm>
                <a:off x="1543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0" name="Oval 6488"/>
              <p:cNvSpPr>
                <a:spLocks noChangeArrowheads="1"/>
              </p:cNvSpPr>
              <p:nvPr/>
            </p:nvSpPr>
            <p:spPr bwMode="auto">
              <a:xfrm>
                <a:off x="2028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1" name="Oval 6489"/>
              <p:cNvSpPr>
                <a:spLocks noChangeArrowheads="1"/>
              </p:cNvSpPr>
              <p:nvPr/>
            </p:nvSpPr>
            <p:spPr bwMode="auto">
              <a:xfrm>
                <a:off x="3114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2" name="Oval 6490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3" name="Oval 6491"/>
              <p:cNvSpPr>
                <a:spLocks noChangeArrowheads="1"/>
              </p:cNvSpPr>
              <p:nvPr/>
            </p:nvSpPr>
            <p:spPr bwMode="auto">
              <a:xfrm>
                <a:off x="288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4" name="Oval 6492"/>
              <p:cNvSpPr>
                <a:spLocks noChangeArrowheads="1"/>
              </p:cNvSpPr>
              <p:nvPr/>
            </p:nvSpPr>
            <p:spPr bwMode="auto">
              <a:xfrm>
                <a:off x="321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5" name="Oval 6493"/>
              <p:cNvSpPr>
                <a:spLocks noChangeArrowheads="1"/>
              </p:cNvSpPr>
              <p:nvPr/>
            </p:nvSpPr>
            <p:spPr bwMode="auto">
              <a:xfrm>
                <a:off x="149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6" name="Oval 6494"/>
              <p:cNvSpPr>
                <a:spLocks noChangeArrowheads="1"/>
              </p:cNvSpPr>
              <p:nvPr/>
            </p:nvSpPr>
            <p:spPr bwMode="auto">
              <a:xfrm>
                <a:off x="234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7" name="Oval 6495"/>
              <p:cNvSpPr>
                <a:spLocks noChangeArrowheads="1"/>
              </p:cNvSpPr>
              <p:nvPr/>
            </p:nvSpPr>
            <p:spPr bwMode="auto">
              <a:xfrm>
                <a:off x="2419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8" name="Oval 6496"/>
              <p:cNvSpPr>
                <a:spLocks noChangeArrowheads="1"/>
              </p:cNvSpPr>
              <p:nvPr/>
            </p:nvSpPr>
            <p:spPr bwMode="auto">
              <a:xfrm>
                <a:off x="224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79" name="Oval 6497"/>
              <p:cNvSpPr>
                <a:spLocks noChangeArrowheads="1"/>
              </p:cNvSpPr>
              <p:nvPr/>
            </p:nvSpPr>
            <p:spPr bwMode="auto">
              <a:xfrm>
                <a:off x="1620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0" name="Oval 6498"/>
              <p:cNvSpPr>
                <a:spLocks noChangeArrowheads="1"/>
              </p:cNvSpPr>
              <p:nvPr/>
            </p:nvSpPr>
            <p:spPr bwMode="auto">
              <a:xfrm>
                <a:off x="1477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1" name="Oval 6499"/>
              <p:cNvSpPr>
                <a:spLocks noChangeArrowheads="1"/>
              </p:cNvSpPr>
              <p:nvPr/>
            </p:nvSpPr>
            <p:spPr bwMode="auto">
              <a:xfrm>
                <a:off x="18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2" name="Oval 6500"/>
              <p:cNvSpPr>
                <a:spLocks noChangeArrowheads="1"/>
              </p:cNvSpPr>
              <p:nvPr/>
            </p:nvSpPr>
            <p:spPr bwMode="auto">
              <a:xfrm>
                <a:off x="160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3" name="Oval 6501"/>
              <p:cNvSpPr>
                <a:spLocks noChangeArrowheads="1"/>
              </p:cNvSpPr>
              <p:nvPr/>
            </p:nvSpPr>
            <p:spPr bwMode="auto">
              <a:xfrm>
                <a:off x="1442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4" name="Oval 6502"/>
              <p:cNvSpPr>
                <a:spLocks noChangeArrowheads="1"/>
              </p:cNvSpPr>
              <p:nvPr/>
            </p:nvSpPr>
            <p:spPr bwMode="auto">
              <a:xfrm>
                <a:off x="116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5" name="Oval 6503"/>
              <p:cNvSpPr>
                <a:spLocks noChangeArrowheads="1"/>
              </p:cNvSpPr>
              <p:nvPr/>
            </p:nvSpPr>
            <p:spPr bwMode="auto">
              <a:xfrm>
                <a:off x="237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6" name="Oval 6504"/>
              <p:cNvSpPr>
                <a:spLocks noChangeArrowheads="1"/>
              </p:cNvSpPr>
              <p:nvPr/>
            </p:nvSpPr>
            <p:spPr bwMode="auto">
              <a:xfrm>
                <a:off x="392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" name="Oval 6505"/>
              <p:cNvSpPr>
                <a:spLocks noChangeArrowheads="1"/>
              </p:cNvSpPr>
              <p:nvPr/>
            </p:nvSpPr>
            <p:spPr bwMode="auto">
              <a:xfrm>
                <a:off x="157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" name="Oval 6506"/>
              <p:cNvSpPr>
                <a:spLocks noChangeArrowheads="1"/>
              </p:cNvSpPr>
              <p:nvPr/>
            </p:nvSpPr>
            <p:spPr bwMode="auto">
              <a:xfrm>
                <a:off x="3306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9" name="Oval 6507"/>
              <p:cNvSpPr>
                <a:spLocks noChangeArrowheads="1"/>
              </p:cNvSpPr>
              <p:nvPr/>
            </p:nvSpPr>
            <p:spPr bwMode="auto">
              <a:xfrm>
                <a:off x="1543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0" name="Oval 6508"/>
              <p:cNvSpPr>
                <a:spLocks noChangeArrowheads="1"/>
              </p:cNvSpPr>
              <p:nvPr/>
            </p:nvSpPr>
            <p:spPr bwMode="auto">
              <a:xfrm>
                <a:off x="189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1" name="Oval 6509"/>
              <p:cNvSpPr>
                <a:spLocks noChangeArrowheads="1"/>
              </p:cNvSpPr>
              <p:nvPr/>
            </p:nvSpPr>
            <p:spPr bwMode="auto">
              <a:xfrm>
                <a:off x="1588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2" name="Oval 6510"/>
              <p:cNvSpPr>
                <a:spLocks noChangeArrowheads="1"/>
              </p:cNvSpPr>
              <p:nvPr/>
            </p:nvSpPr>
            <p:spPr bwMode="auto">
              <a:xfrm>
                <a:off x="113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3" name="Oval 6511"/>
              <p:cNvSpPr>
                <a:spLocks noChangeArrowheads="1"/>
              </p:cNvSpPr>
              <p:nvPr/>
            </p:nvSpPr>
            <p:spPr bwMode="auto">
              <a:xfrm>
                <a:off x="1417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4" name="Oval 6512"/>
              <p:cNvSpPr>
                <a:spLocks noChangeArrowheads="1"/>
              </p:cNvSpPr>
              <p:nvPr/>
            </p:nvSpPr>
            <p:spPr bwMode="auto">
              <a:xfrm>
                <a:off x="124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5" name="Oval 6513"/>
              <p:cNvSpPr>
                <a:spLocks noChangeArrowheads="1"/>
              </p:cNvSpPr>
              <p:nvPr/>
            </p:nvSpPr>
            <p:spPr bwMode="auto">
              <a:xfrm>
                <a:off x="190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6" name="Oval 6514"/>
              <p:cNvSpPr>
                <a:spLocks noChangeArrowheads="1"/>
              </p:cNvSpPr>
              <p:nvPr/>
            </p:nvSpPr>
            <p:spPr bwMode="auto">
              <a:xfrm>
                <a:off x="225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7" name="Oval 6515"/>
              <p:cNvSpPr>
                <a:spLocks noChangeArrowheads="1"/>
              </p:cNvSpPr>
              <p:nvPr/>
            </p:nvSpPr>
            <p:spPr bwMode="auto">
              <a:xfrm>
                <a:off x="2245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8" name="Oval 6516"/>
              <p:cNvSpPr>
                <a:spLocks noChangeArrowheads="1"/>
              </p:cNvSpPr>
              <p:nvPr/>
            </p:nvSpPr>
            <p:spPr bwMode="auto">
              <a:xfrm>
                <a:off x="841" y="12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99" name="Oval 6517"/>
              <p:cNvSpPr>
                <a:spLocks noChangeArrowheads="1"/>
              </p:cNvSpPr>
              <p:nvPr/>
            </p:nvSpPr>
            <p:spPr bwMode="auto">
              <a:xfrm>
                <a:off x="1344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3" name="Group 6719"/>
            <p:cNvGrpSpPr>
              <a:grpSpLocks/>
            </p:cNvGrpSpPr>
            <p:nvPr/>
          </p:nvGrpSpPr>
          <p:grpSpPr bwMode="auto">
            <a:xfrm>
              <a:off x="848" y="2170"/>
              <a:ext cx="4078" cy="1411"/>
              <a:chOff x="848" y="2170"/>
              <a:chExt cx="4078" cy="1411"/>
            </a:xfrm>
          </p:grpSpPr>
          <p:sp>
            <p:nvSpPr>
              <p:cNvPr id="4600" name="Oval 6519"/>
              <p:cNvSpPr>
                <a:spLocks noChangeArrowheads="1"/>
              </p:cNvSpPr>
              <p:nvPr/>
            </p:nvSpPr>
            <p:spPr bwMode="auto">
              <a:xfrm>
                <a:off x="3114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" name="Oval 6520"/>
              <p:cNvSpPr>
                <a:spLocks noChangeArrowheads="1"/>
              </p:cNvSpPr>
              <p:nvPr/>
            </p:nvSpPr>
            <p:spPr bwMode="auto">
              <a:xfrm>
                <a:off x="211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" name="Oval 6521"/>
              <p:cNvSpPr>
                <a:spLocks noChangeArrowheads="1"/>
              </p:cNvSpPr>
              <p:nvPr/>
            </p:nvSpPr>
            <p:spPr bwMode="auto">
              <a:xfrm>
                <a:off x="2259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" name="Oval 6522"/>
              <p:cNvSpPr>
                <a:spLocks noChangeArrowheads="1"/>
              </p:cNvSpPr>
              <p:nvPr/>
            </p:nvSpPr>
            <p:spPr bwMode="auto">
              <a:xfrm>
                <a:off x="1068" y="21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" name="Oval 6523"/>
              <p:cNvSpPr>
                <a:spLocks noChangeArrowheads="1"/>
              </p:cNvSpPr>
              <p:nvPr/>
            </p:nvSpPr>
            <p:spPr bwMode="auto">
              <a:xfrm>
                <a:off x="1711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" name="Oval 6524"/>
              <p:cNvSpPr>
                <a:spLocks noChangeArrowheads="1"/>
              </p:cNvSpPr>
              <p:nvPr/>
            </p:nvSpPr>
            <p:spPr bwMode="auto">
              <a:xfrm>
                <a:off x="23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" name="Oval 6525"/>
              <p:cNvSpPr>
                <a:spLocks noChangeArrowheads="1"/>
              </p:cNvSpPr>
              <p:nvPr/>
            </p:nvSpPr>
            <p:spPr bwMode="auto">
              <a:xfrm>
                <a:off x="127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" name="Oval 6526"/>
              <p:cNvSpPr>
                <a:spLocks noChangeArrowheads="1"/>
              </p:cNvSpPr>
              <p:nvPr/>
            </p:nvSpPr>
            <p:spPr bwMode="auto">
              <a:xfrm>
                <a:off x="168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" name="Oval 6527"/>
              <p:cNvSpPr>
                <a:spLocks noChangeArrowheads="1"/>
              </p:cNvSpPr>
              <p:nvPr/>
            </p:nvSpPr>
            <p:spPr bwMode="auto">
              <a:xfrm>
                <a:off x="159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" name="Oval 6528"/>
              <p:cNvSpPr>
                <a:spLocks noChangeArrowheads="1"/>
              </p:cNvSpPr>
              <p:nvPr/>
            </p:nvSpPr>
            <p:spPr bwMode="auto">
              <a:xfrm>
                <a:off x="1215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" name="Oval 6529"/>
              <p:cNvSpPr>
                <a:spLocks noChangeArrowheads="1"/>
              </p:cNvSpPr>
              <p:nvPr/>
            </p:nvSpPr>
            <p:spPr bwMode="auto">
              <a:xfrm>
                <a:off x="255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" name="Oval 6530"/>
              <p:cNvSpPr>
                <a:spLocks noChangeArrowheads="1"/>
              </p:cNvSpPr>
              <p:nvPr/>
            </p:nvSpPr>
            <p:spPr bwMode="auto">
              <a:xfrm>
                <a:off x="2552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" name="Oval 6531"/>
              <p:cNvSpPr>
                <a:spLocks noChangeArrowheads="1"/>
              </p:cNvSpPr>
              <p:nvPr/>
            </p:nvSpPr>
            <p:spPr bwMode="auto">
              <a:xfrm>
                <a:off x="361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" name="Oval 6532"/>
              <p:cNvSpPr>
                <a:spLocks noChangeArrowheads="1"/>
              </p:cNvSpPr>
              <p:nvPr/>
            </p:nvSpPr>
            <p:spPr bwMode="auto">
              <a:xfrm>
                <a:off x="1505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" name="Oval 6533"/>
              <p:cNvSpPr>
                <a:spLocks noChangeArrowheads="1"/>
              </p:cNvSpPr>
              <p:nvPr/>
            </p:nvSpPr>
            <p:spPr bwMode="auto">
              <a:xfrm>
                <a:off x="2489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" name="Oval 6534"/>
              <p:cNvSpPr>
                <a:spLocks noChangeArrowheads="1"/>
              </p:cNvSpPr>
              <p:nvPr/>
            </p:nvSpPr>
            <p:spPr bwMode="auto">
              <a:xfrm>
                <a:off x="272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" name="Oval 6535"/>
              <p:cNvSpPr>
                <a:spLocks noChangeArrowheads="1"/>
              </p:cNvSpPr>
              <p:nvPr/>
            </p:nvSpPr>
            <p:spPr bwMode="auto">
              <a:xfrm>
                <a:off x="250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" name="Oval 6536"/>
              <p:cNvSpPr>
                <a:spLocks noChangeArrowheads="1"/>
              </p:cNvSpPr>
              <p:nvPr/>
            </p:nvSpPr>
            <p:spPr bwMode="auto">
              <a:xfrm>
                <a:off x="345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" name="Oval 6537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" name="Oval 6538"/>
              <p:cNvSpPr>
                <a:spLocks noChangeArrowheads="1"/>
              </p:cNvSpPr>
              <p:nvPr/>
            </p:nvSpPr>
            <p:spPr bwMode="auto">
              <a:xfrm>
                <a:off x="201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" name="Oval 6539"/>
              <p:cNvSpPr>
                <a:spLocks noChangeArrowheads="1"/>
              </p:cNvSpPr>
              <p:nvPr/>
            </p:nvSpPr>
            <p:spPr bwMode="auto">
              <a:xfrm>
                <a:off x="1173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" name="Oval 6540"/>
              <p:cNvSpPr>
                <a:spLocks noChangeArrowheads="1"/>
              </p:cNvSpPr>
              <p:nvPr/>
            </p:nvSpPr>
            <p:spPr bwMode="auto">
              <a:xfrm>
                <a:off x="426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" name="Oval 6541"/>
              <p:cNvSpPr>
                <a:spLocks noChangeArrowheads="1"/>
              </p:cNvSpPr>
              <p:nvPr/>
            </p:nvSpPr>
            <p:spPr bwMode="auto">
              <a:xfrm>
                <a:off x="2671" y="327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" name="Oval 6542"/>
              <p:cNvSpPr>
                <a:spLocks noChangeArrowheads="1"/>
              </p:cNvSpPr>
              <p:nvPr/>
            </p:nvSpPr>
            <p:spPr bwMode="auto">
              <a:xfrm>
                <a:off x="119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" name="Oval 6543"/>
              <p:cNvSpPr>
                <a:spLocks noChangeArrowheads="1"/>
              </p:cNvSpPr>
              <p:nvPr/>
            </p:nvSpPr>
            <p:spPr bwMode="auto">
              <a:xfrm>
                <a:off x="1096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" name="Oval 6544"/>
              <p:cNvSpPr>
                <a:spLocks noChangeArrowheads="1"/>
              </p:cNvSpPr>
              <p:nvPr/>
            </p:nvSpPr>
            <p:spPr bwMode="auto">
              <a:xfrm>
                <a:off x="145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" name="Oval 6545"/>
              <p:cNvSpPr>
                <a:spLocks noChangeArrowheads="1"/>
              </p:cNvSpPr>
              <p:nvPr/>
            </p:nvSpPr>
            <p:spPr bwMode="auto">
              <a:xfrm>
                <a:off x="147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" name="Oval 6546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" name="Oval 6547"/>
              <p:cNvSpPr>
                <a:spLocks noChangeArrowheads="1"/>
              </p:cNvSpPr>
              <p:nvPr/>
            </p:nvSpPr>
            <p:spPr bwMode="auto">
              <a:xfrm>
                <a:off x="1522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" name="Oval 6548"/>
              <p:cNvSpPr>
                <a:spLocks noChangeArrowheads="1"/>
              </p:cNvSpPr>
              <p:nvPr/>
            </p:nvSpPr>
            <p:spPr bwMode="auto">
              <a:xfrm>
                <a:off x="1937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" name="Oval 6549"/>
              <p:cNvSpPr>
                <a:spLocks noChangeArrowheads="1"/>
              </p:cNvSpPr>
              <p:nvPr/>
            </p:nvSpPr>
            <p:spPr bwMode="auto">
              <a:xfrm>
                <a:off x="3142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" name="Oval 6550"/>
              <p:cNvSpPr>
                <a:spLocks noChangeArrowheads="1"/>
              </p:cNvSpPr>
              <p:nvPr/>
            </p:nvSpPr>
            <p:spPr bwMode="auto">
              <a:xfrm>
                <a:off x="1850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" name="Oval 6551"/>
              <p:cNvSpPr>
                <a:spLocks noChangeArrowheads="1"/>
              </p:cNvSpPr>
              <p:nvPr/>
            </p:nvSpPr>
            <p:spPr bwMode="auto">
              <a:xfrm>
                <a:off x="25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" name="Oval 6552"/>
              <p:cNvSpPr>
                <a:spLocks noChangeArrowheads="1"/>
              </p:cNvSpPr>
              <p:nvPr/>
            </p:nvSpPr>
            <p:spPr bwMode="auto">
              <a:xfrm>
                <a:off x="329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" name="Oval 6553"/>
              <p:cNvSpPr>
                <a:spLocks noChangeArrowheads="1"/>
              </p:cNvSpPr>
              <p:nvPr/>
            </p:nvSpPr>
            <p:spPr bwMode="auto">
              <a:xfrm>
                <a:off x="1787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" name="Oval 6554"/>
              <p:cNvSpPr>
                <a:spLocks noChangeArrowheads="1"/>
              </p:cNvSpPr>
              <p:nvPr/>
            </p:nvSpPr>
            <p:spPr bwMode="auto">
              <a:xfrm>
                <a:off x="197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" name="Oval 6555"/>
              <p:cNvSpPr>
                <a:spLocks noChangeArrowheads="1"/>
              </p:cNvSpPr>
              <p:nvPr/>
            </p:nvSpPr>
            <p:spPr bwMode="auto">
              <a:xfrm>
                <a:off x="359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" name="Oval 6556"/>
              <p:cNvSpPr>
                <a:spLocks noChangeArrowheads="1"/>
              </p:cNvSpPr>
              <p:nvPr/>
            </p:nvSpPr>
            <p:spPr bwMode="auto">
              <a:xfrm>
                <a:off x="262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" name="Oval 6557"/>
              <p:cNvSpPr>
                <a:spLocks noChangeArrowheads="1"/>
              </p:cNvSpPr>
              <p:nvPr/>
            </p:nvSpPr>
            <p:spPr bwMode="auto">
              <a:xfrm>
                <a:off x="4437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" name="Oval 6558"/>
              <p:cNvSpPr>
                <a:spLocks noChangeArrowheads="1"/>
              </p:cNvSpPr>
              <p:nvPr/>
            </p:nvSpPr>
            <p:spPr bwMode="auto">
              <a:xfrm>
                <a:off x="1606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" name="Oval 6559"/>
              <p:cNvSpPr>
                <a:spLocks noChangeArrowheads="1"/>
              </p:cNvSpPr>
              <p:nvPr/>
            </p:nvSpPr>
            <p:spPr bwMode="auto">
              <a:xfrm>
                <a:off x="314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" name="Oval 6560"/>
              <p:cNvSpPr>
                <a:spLocks noChangeArrowheads="1"/>
              </p:cNvSpPr>
              <p:nvPr/>
            </p:nvSpPr>
            <p:spPr bwMode="auto">
              <a:xfrm>
                <a:off x="17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" name="Oval 6561"/>
              <p:cNvSpPr>
                <a:spLocks noChangeArrowheads="1"/>
              </p:cNvSpPr>
              <p:nvPr/>
            </p:nvSpPr>
            <p:spPr bwMode="auto">
              <a:xfrm>
                <a:off x="2688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" name="Oval 6562"/>
              <p:cNvSpPr>
                <a:spLocks noChangeArrowheads="1"/>
              </p:cNvSpPr>
              <p:nvPr/>
            </p:nvSpPr>
            <p:spPr bwMode="auto">
              <a:xfrm>
                <a:off x="127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" name="Oval 6563"/>
              <p:cNvSpPr>
                <a:spLocks noChangeArrowheads="1"/>
              </p:cNvSpPr>
              <p:nvPr/>
            </p:nvSpPr>
            <p:spPr bwMode="auto">
              <a:xfrm>
                <a:off x="203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" name="Oval 6564"/>
              <p:cNvSpPr>
                <a:spLocks noChangeArrowheads="1"/>
              </p:cNvSpPr>
              <p:nvPr/>
            </p:nvSpPr>
            <p:spPr bwMode="auto">
              <a:xfrm>
                <a:off x="149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" name="Oval 6565"/>
              <p:cNvSpPr>
                <a:spLocks noChangeArrowheads="1"/>
              </p:cNvSpPr>
              <p:nvPr/>
            </p:nvSpPr>
            <p:spPr bwMode="auto">
              <a:xfrm>
                <a:off x="1072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" name="Oval 6566"/>
              <p:cNvSpPr>
                <a:spLocks noChangeArrowheads="1"/>
              </p:cNvSpPr>
              <p:nvPr/>
            </p:nvSpPr>
            <p:spPr bwMode="auto">
              <a:xfrm>
                <a:off x="2493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" name="Oval 6567"/>
              <p:cNvSpPr>
                <a:spLocks noChangeArrowheads="1"/>
              </p:cNvSpPr>
              <p:nvPr/>
            </p:nvSpPr>
            <p:spPr bwMode="auto">
              <a:xfrm>
                <a:off x="21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" name="Oval 6568"/>
              <p:cNvSpPr>
                <a:spLocks noChangeArrowheads="1"/>
              </p:cNvSpPr>
              <p:nvPr/>
            </p:nvSpPr>
            <p:spPr bwMode="auto">
              <a:xfrm>
                <a:off x="242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" name="Oval 6569"/>
              <p:cNvSpPr>
                <a:spLocks noChangeArrowheads="1"/>
              </p:cNvSpPr>
              <p:nvPr/>
            </p:nvSpPr>
            <p:spPr bwMode="auto">
              <a:xfrm>
                <a:off x="2301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" name="Oval 6570"/>
              <p:cNvSpPr>
                <a:spLocks noChangeArrowheads="1"/>
              </p:cNvSpPr>
              <p:nvPr/>
            </p:nvSpPr>
            <p:spPr bwMode="auto">
              <a:xfrm>
                <a:off x="1889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" name="Oval 6571"/>
              <p:cNvSpPr>
                <a:spLocks noChangeArrowheads="1"/>
              </p:cNvSpPr>
              <p:nvPr/>
            </p:nvSpPr>
            <p:spPr bwMode="auto">
              <a:xfrm>
                <a:off x="967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" name="Oval 6572"/>
              <p:cNvSpPr>
                <a:spLocks noChangeArrowheads="1"/>
              </p:cNvSpPr>
              <p:nvPr/>
            </p:nvSpPr>
            <p:spPr bwMode="auto">
              <a:xfrm>
                <a:off x="166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" name="Oval 6573"/>
              <p:cNvSpPr>
                <a:spLocks noChangeArrowheads="1"/>
              </p:cNvSpPr>
              <p:nvPr/>
            </p:nvSpPr>
            <p:spPr bwMode="auto">
              <a:xfrm>
                <a:off x="284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" name="Oval 6574"/>
              <p:cNvSpPr>
                <a:spLocks noChangeArrowheads="1"/>
              </p:cNvSpPr>
              <p:nvPr/>
            </p:nvSpPr>
            <p:spPr bwMode="auto">
              <a:xfrm>
                <a:off x="4196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" name="Oval 6575"/>
              <p:cNvSpPr>
                <a:spLocks noChangeArrowheads="1"/>
              </p:cNvSpPr>
              <p:nvPr/>
            </p:nvSpPr>
            <p:spPr bwMode="auto">
              <a:xfrm>
                <a:off x="198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" name="Oval 6576"/>
              <p:cNvSpPr>
                <a:spLocks noChangeArrowheads="1"/>
              </p:cNvSpPr>
              <p:nvPr/>
            </p:nvSpPr>
            <p:spPr bwMode="auto">
              <a:xfrm>
                <a:off x="1704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" name="Oval 6577"/>
              <p:cNvSpPr>
                <a:spLocks noChangeArrowheads="1"/>
              </p:cNvSpPr>
              <p:nvPr/>
            </p:nvSpPr>
            <p:spPr bwMode="auto">
              <a:xfrm>
                <a:off x="1533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" name="Oval 6578"/>
              <p:cNvSpPr>
                <a:spLocks noChangeArrowheads="1"/>
              </p:cNvSpPr>
              <p:nvPr/>
            </p:nvSpPr>
            <p:spPr bwMode="auto">
              <a:xfrm>
                <a:off x="291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" name="Oval 6579"/>
              <p:cNvSpPr>
                <a:spLocks noChangeArrowheads="1"/>
              </p:cNvSpPr>
              <p:nvPr/>
            </p:nvSpPr>
            <p:spPr bwMode="auto">
              <a:xfrm>
                <a:off x="140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" name="Oval 6580"/>
              <p:cNvSpPr>
                <a:spLocks noChangeArrowheads="1"/>
              </p:cNvSpPr>
              <p:nvPr/>
            </p:nvSpPr>
            <p:spPr bwMode="auto">
              <a:xfrm>
                <a:off x="2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" name="Oval 6581"/>
              <p:cNvSpPr>
                <a:spLocks noChangeArrowheads="1"/>
              </p:cNvSpPr>
              <p:nvPr/>
            </p:nvSpPr>
            <p:spPr bwMode="auto">
              <a:xfrm>
                <a:off x="3386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" name="Oval 6582"/>
              <p:cNvSpPr>
                <a:spLocks noChangeArrowheads="1"/>
              </p:cNvSpPr>
              <p:nvPr/>
            </p:nvSpPr>
            <p:spPr bwMode="auto">
              <a:xfrm>
                <a:off x="2754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" name="Oval 6583"/>
              <p:cNvSpPr>
                <a:spLocks noChangeArrowheads="1"/>
              </p:cNvSpPr>
              <p:nvPr/>
            </p:nvSpPr>
            <p:spPr bwMode="auto">
              <a:xfrm>
                <a:off x="150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" name="Oval 6584"/>
              <p:cNvSpPr>
                <a:spLocks noChangeArrowheads="1"/>
              </p:cNvSpPr>
              <p:nvPr/>
            </p:nvSpPr>
            <p:spPr bwMode="auto">
              <a:xfrm>
                <a:off x="1595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" name="Oval 6585"/>
              <p:cNvSpPr>
                <a:spLocks noChangeArrowheads="1"/>
              </p:cNvSpPr>
              <p:nvPr/>
            </p:nvSpPr>
            <p:spPr bwMode="auto">
              <a:xfrm>
                <a:off x="202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" name="Oval 6586"/>
              <p:cNvSpPr>
                <a:spLocks noChangeArrowheads="1"/>
              </p:cNvSpPr>
              <p:nvPr/>
            </p:nvSpPr>
            <p:spPr bwMode="auto">
              <a:xfrm>
                <a:off x="347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" name="Oval 6587"/>
              <p:cNvSpPr>
                <a:spLocks noChangeArrowheads="1"/>
              </p:cNvSpPr>
              <p:nvPr/>
            </p:nvSpPr>
            <p:spPr bwMode="auto">
              <a:xfrm>
                <a:off x="131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" name="Oval 6588"/>
              <p:cNvSpPr>
                <a:spLocks noChangeArrowheads="1"/>
              </p:cNvSpPr>
              <p:nvPr/>
            </p:nvSpPr>
            <p:spPr bwMode="auto">
              <a:xfrm>
                <a:off x="2667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" name="Oval 6589"/>
              <p:cNvSpPr>
                <a:spLocks noChangeArrowheads="1"/>
              </p:cNvSpPr>
              <p:nvPr/>
            </p:nvSpPr>
            <p:spPr bwMode="auto">
              <a:xfrm>
                <a:off x="85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" name="Oval 6590"/>
              <p:cNvSpPr>
                <a:spLocks noChangeArrowheads="1"/>
              </p:cNvSpPr>
              <p:nvPr/>
            </p:nvSpPr>
            <p:spPr bwMode="auto">
              <a:xfrm>
                <a:off x="105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" name="Oval 6591"/>
              <p:cNvSpPr>
                <a:spLocks noChangeArrowheads="1"/>
              </p:cNvSpPr>
              <p:nvPr/>
            </p:nvSpPr>
            <p:spPr bwMode="auto">
              <a:xfrm>
                <a:off x="126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" name="Oval 6592"/>
              <p:cNvSpPr>
                <a:spLocks noChangeArrowheads="1"/>
              </p:cNvSpPr>
              <p:nvPr/>
            </p:nvSpPr>
            <p:spPr bwMode="auto">
              <a:xfrm>
                <a:off x="271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" name="Oval 6593"/>
              <p:cNvSpPr>
                <a:spLocks noChangeArrowheads="1"/>
              </p:cNvSpPr>
              <p:nvPr/>
            </p:nvSpPr>
            <p:spPr bwMode="auto">
              <a:xfrm>
                <a:off x="103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" name="Oval 6594"/>
              <p:cNvSpPr>
                <a:spLocks noChangeArrowheads="1"/>
              </p:cNvSpPr>
              <p:nvPr/>
            </p:nvSpPr>
            <p:spPr bwMode="auto">
              <a:xfrm>
                <a:off x="237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" name="Oval 6595"/>
              <p:cNvSpPr>
                <a:spLocks noChangeArrowheads="1"/>
              </p:cNvSpPr>
              <p:nvPr/>
            </p:nvSpPr>
            <p:spPr bwMode="auto">
              <a:xfrm>
                <a:off x="174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" name="Oval 6596"/>
              <p:cNvSpPr>
                <a:spLocks noChangeArrowheads="1"/>
              </p:cNvSpPr>
              <p:nvPr/>
            </p:nvSpPr>
            <p:spPr bwMode="auto">
              <a:xfrm>
                <a:off x="2709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" name="Oval 6597"/>
              <p:cNvSpPr>
                <a:spLocks noChangeArrowheads="1"/>
              </p:cNvSpPr>
              <p:nvPr/>
            </p:nvSpPr>
            <p:spPr bwMode="auto">
              <a:xfrm>
                <a:off x="2283" y="23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" name="Oval 6598"/>
              <p:cNvSpPr>
                <a:spLocks noChangeArrowheads="1"/>
              </p:cNvSpPr>
              <p:nvPr/>
            </p:nvSpPr>
            <p:spPr bwMode="auto">
              <a:xfrm>
                <a:off x="2657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" name="Oval 6599"/>
              <p:cNvSpPr>
                <a:spLocks noChangeArrowheads="1"/>
              </p:cNvSpPr>
              <p:nvPr/>
            </p:nvSpPr>
            <p:spPr bwMode="auto">
              <a:xfrm>
                <a:off x="208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" name="Oval 6600"/>
              <p:cNvSpPr>
                <a:spLocks noChangeArrowheads="1"/>
              </p:cNvSpPr>
              <p:nvPr/>
            </p:nvSpPr>
            <p:spPr bwMode="auto">
              <a:xfrm>
                <a:off x="2803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" name="Oval 6601"/>
              <p:cNvSpPr>
                <a:spLocks noChangeArrowheads="1"/>
              </p:cNvSpPr>
              <p:nvPr/>
            </p:nvSpPr>
            <p:spPr bwMode="auto">
              <a:xfrm>
                <a:off x="2011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" name="Oval 6602"/>
              <p:cNvSpPr>
                <a:spLocks noChangeArrowheads="1"/>
              </p:cNvSpPr>
              <p:nvPr/>
            </p:nvSpPr>
            <p:spPr bwMode="auto">
              <a:xfrm>
                <a:off x="117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" name="Oval 6603"/>
              <p:cNvSpPr>
                <a:spLocks noChangeArrowheads="1"/>
              </p:cNvSpPr>
              <p:nvPr/>
            </p:nvSpPr>
            <p:spPr bwMode="auto">
              <a:xfrm>
                <a:off x="307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" name="Oval 6604"/>
              <p:cNvSpPr>
                <a:spLocks noChangeArrowheads="1"/>
              </p:cNvSpPr>
              <p:nvPr/>
            </p:nvSpPr>
            <p:spPr bwMode="auto">
              <a:xfrm>
                <a:off x="269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" name="Oval 6605"/>
              <p:cNvSpPr>
                <a:spLocks noChangeArrowheads="1"/>
              </p:cNvSpPr>
              <p:nvPr/>
            </p:nvSpPr>
            <p:spPr bwMode="auto">
              <a:xfrm>
                <a:off x="338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" name="Oval 6606"/>
              <p:cNvSpPr>
                <a:spLocks noChangeArrowheads="1"/>
              </p:cNvSpPr>
              <p:nvPr/>
            </p:nvSpPr>
            <p:spPr bwMode="auto">
              <a:xfrm>
                <a:off x="1477" y="23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" name="Oval 6607"/>
              <p:cNvSpPr>
                <a:spLocks noChangeArrowheads="1"/>
              </p:cNvSpPr>
              <p:nvPr/>
            </p:nvSpPr>
            <p:spPr bwMode="auto">
              <a:xfrm>
                <a:off x="1498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" name="Oval 6608"/>
              <p:cNvSpPr>
                <a:spLocks noChangeArrowheads="1"/>
              </p:cNvSpPr>
              <p:nvPr/>
            </p:nvSpPr>
            <p:spPr bwMode="auto">
              <a:xfrm>
                <a:off x="1386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" name="Oval 6609"/>
              <p:cNvSpPr>
                <a:spLocks noChangeArrowheads="1"/>
              </p:cNvSpPr>
              <p:nvPr/>
            </p:nvSpPr>
            <p:spPr bwMode="auto">
              <a:xfrm>
                <a:off x="2419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" name="Oval 6610"/>
              <p:cNvSpPr>
                <a:spLocks noChangeArrowheads="1"/>
              </p:cNvSpPr>
              <p:nvPr/>
            </p:nvSpPr>
            <p:spPr bwMode="auto">
              <a:xfrm>
                <a:off x="261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" name="Oval 6611"/>
              <p:cNvSpPr>
                <a:spLocks noChangeArrowheads="1"/>
              </p:cNvSpPr>
              <p:nvPr/>
            </p:nvSpPr>
            <p:spPr bwMode="auto">
              <a:xfrm>
                <a:off x="3110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" name="Oval 6612"/>
              <p:cNvSpPr>
                <a:spLocks noChangeArrowheads="1"/>
              </p:cNvSpPr>
              <p:nvPr/>
            </p:nvSpPr>
            <p:spPr bwMode="auto">
              <a:xfrm>
                <a:off x="3645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" name="Oval 6613"/>
              <p:cNvSpPr>
                <a:spLocks noChangeArrowheads="1"/>
              </p:cNvSpPr>
              <p:nvPr/>
            </p:nvSpPr>
            <p:spPr bwMode="auto">
              <a:xfrm>
                <a:off x="161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" name="Oval 6614"/>
              <p:cNvSpPr>
                <a:spLocks noChangeArrowheads="1"/>
              </p:cNvSpPr>
              <p:nvPr/>
            </p:nvSpPr>
            <p:spPr bwMode="auto">
              <a:xfrm>
                <a:off x="320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" name="Oval 6615"/>
              <p:cNvSpPr>
                <a:spLocks noChangeArrowheads="1"/>
              </p:cNvSpPr>
              <p:nvPr/>
            </p:nvSpPr>
            <p:spPr bwMode="auto">
              <a:xfrm>
                <a:off x="1969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" name="Oval 6616"/>
              <p:cNvSpPr>
                <a:spLocks noChangeArrowheads="1"/>
              </p:cNvSpPr>
              <p:nvPr/>
            </p:nvSpPr>
            <p:spPr bwMode="auto">
              <a:xfrm>
                <a:off x="141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" name="Oval 6617"/>
              <p:cNvSpPr>
                <a:spLocks noChangeArrowheads="1"/>
              </p:cNvSpPr>
              <p:nvPr/>
            </p:nvSpPr>
            <p:spPr bwMode="auto">
              <a:xfrm>
                <a:off x="4015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" name="Oval 6618"/>
              <p:cNvSpPr>
                <a:spLocks noChangeArrowheads="1"/>
              </p:cNvSpPr>
              <p:nvPr/>
            </p:nvSpPr>
            <p:spPr bwMode="auto">
              <a:xfrm>
                <a:off x="393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" name="Oval 6619"/>
              <p:cNvSpPr>
                <a:spLocks noChangeArrowheads="1"/>
              </p:cNvSpPr>
              <p:nvPr/>
            </p:nvSpPr>
            <p:spPr bwMode="auto">
              <a:xfrm>
                <a:off x="147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" name="Oval 6620"/>
              <p:cNvSpPr>
                <a:spLocks noChangeArrowheads="1"/>
              </p:cNvSpPr>
              <p:nvPr/>
            </p:nvSpPr>
            <p:spPr bwMode="auto">
              <a:xfrm>
                <a:off x="398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" name="Oval 6621"/>
              <p:cNvSpPr>
                <a:spLocks noChangeArrowheads="1"/>
              </p:cNvSpPr>
              <p:nvPr/>
            </p:nvSpPr>
            <p:spPr bwMode="auto">
              <a:xfrm>
                <a:off x="224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" name="Oval 6622"/>
              <p:cNvSpPr>
                <a:spLocks noChangeArrowheads="1"/>
              </p:cNvSpPr>
              <p:nvPr/>
            </p:nvSpPr>
            <p:spPr bwMode="auto">
              <a:xfrm>
                <a:off x="2904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" name="Oval 6623"/>
              <p:cNvSpPr>
                <a:spLocks noChangeArrowheads="1"/>
              </p:cNvSpPr>
              <p:nvPr/>
            </p:nvSpPr>
            <p:spPr bwMode="auto">
              <a:xfrm>
                <a:off x="377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" name="Oval 6624"/>
              <p:cNvSpPr>
                <a:spLocks noChangeArrowheads="1"/>
              </p:cNvSpPr>
              <p:nvPr/>
            </p:nvSpPr>
            <p:spPr bwMode="auto">
              <a:xfrm>
                <a:off x="125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" name="Oval 6625"/>
              <p:cNvSpPr>
                <a:spLocks noChangeArrowheads="1"/>
              </p:cNvSpPr>
              <p:nvPr/>
            </p:nvSpPr>
            <p:spPr bwMode="auto">
              <a:xfrm>
                <a:off x="149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" name="Oval 6626"/>
              <p:cNvSpPr>
                <a:spLocks noChangeArrowheads="1"/>
              </p:cNvSpPr>
              <p:nvPr/>
            </p:nvSpPr>
            <p:spPr bwMode="auto">
              <a:xfrm>
                <a:off x="215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" name="Oval 6627"/>
              <p:cNvSpPr>
                <a:spLocks noChangeArrowheads="1"/>
              </p:cNvSpPr>
              <p:nvPr/>
            </p:nvSpPr>
            <p:spPr bwMode="auto">
              <a:xfrm>
                <a:off x="339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" name="Oval 6628"/>
              <p:cNvSpPr>
                <a:spLocks noChangeArrowheads="1"/>
              </p:cNvSpPr>
              <p:nvPr/>
            </p:nvSpPr>
            <p:spPr bwMode="auto">
              <a:xfrm>
                <a:off x="3774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" name="Oval 6629"/>
              <p:cNvSpPr>
                <a:spLocks noChangeArrowheads="1"/>
              </p:cNvSpPr>
              <p:nvPr/>
            </p:nvSpPr>
            <p:spPr bwMode="auto">
              <a:xfrm>
                <a:off x="229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" name="Oval 6630"/>
              <p:cNvSpPr>
                <a:spLocks noChangeArrowheads="1"/>
              </p:cNvSpPr>
              <p:nvPr/>
            </p:nvSpPr>
            <p:spPr bwMode="auto">
              <a:xfrm>
                <a:off x="129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" name="Oval 6631"/>
              <p:cNvSpPr>
                <a:spLocks noChangeArrowheads="1"/>
              </p:cNvSpPr>
              <p:nvPr/>
            </p:nvSpPr>
            <p:spPr bwMode="auto">
              <a:xfrm>
                <a:off x="3582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" name="Oval 6632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" name="Oval 6633"/>
              <p:cNvSpPr>
                <a:spLocks noChangeArrowheads="1"/>
              </p:cNvSpPr>
              <p:nvPr/>
            </p:nvSpPr>
            <p:spPr bwMode="auto">
              <a:xfrm>
                <a:off x="2109" y="328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" name="Oval 6634"/>
              <p:cNvSpPr>
                <a:spLocks noChangeArrowheads="1"/>
              </p:cNvSpPr>
              <p:nvPr/>
            </p:nvSpPr>
            <p:spPr bwMode="auto">
              <a:xfrm>
                <a:off x="412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" name="Oval 6635"/>
              <p:cNvSpPr>
                <a:spLocks noChangeArrowheads="1"/>
              </p:cNvSpPr>
              <p:nvPr/>
            </p:nvSpPr>
            <p:spPr bwMode="auto">
              <a:xfrm>
                <a:off x="3760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" name="Oval 6636"/>
              <p:cNvSpPr>
                <a:spLocks noChangeArrowheads="1"/>
              </p:cNvSpPr>
              <p:nvPr/>
            </p:nvSpPr>
            <p:spPr bwMode="auto">
              <a:xfrm>
                <a:off x="250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" name="Oval 6637"/>
              <p:cNvSpPr>
                <a:spLocks noChangeArrowheads="1"/>
              </p:cNvSpPr>
              <p:nvPr/>
            </p:nvSpPr>
            <p:spPr bwMode="auto">
              <a:xfrm>
                <a:off x="313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" name="Oval 6638"/>
              <p:cNvSpPr>
                <a:spLocks noChangeArrowheads="1"/>
              </p:cNvSpPr>
              <p:nvPr/>
            </p:nvSpPr>
            <p:spPr bwMode="auto">
              <a:xfrm>
                <a:off x="2440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" name="Oval 6639"/>
              <p:cNvSpPr>
                <a:spLocks noChangeArrowheads="1"/>
              </p:cNvSpPr>
              <p:nvPr/>
            </p:nvSpPr>
            <p:spPr bwMode="auto">
              <a:xfrm>
                <a:off x="166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" name="Oval 6640"/>
              <p:cNvSpPr>
                <a:spLocks noChangeArrowheads="1"/>
              </p:cNvSpPr>
              <p:nvPr/>
            </p:nvSpPr>
            <p:spPr bwMode="auto">
              <a:xfrm>
                <a:off x="2328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" name="Oval 6641"/>
              <p:cNvSpPr>
                <a:spLocks noChangeArrowheads="1"/>
              </p:cNvSpPr>
              <p:nvPr/>
            </p:nvSpPr>
            <p:spPr bwMode="auto">
              <a:xfrm>
                <a:off x="1180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" name="Oval 6642"/>
              <p:cNvSpPr>
                <a:spLocks noChangeArrowheads="1"/>
              </p:cNvSpPr>
              <p:nvPr/>
            </p:nvSpPr>
            <p:spPr bwMode="auto">
              <a:xfrm>
                <a:off x="149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" name="Oval 6643"/>
              <p:cNvSpPr>
                <a:spLocks noChangeArrowheads="1"/>
              </p:cNvSpPr>
              <p:nvPr/>
            </p:nvSpPr>
            <p:spPr bwMode="auto">
              <a:xfrm>
                <a:off x="2866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" name="Oval 6644"/>
              <p:cNvSpPr>
                <a:spLocks noChangeArrowheads="1"/>
              </p:cNvSpPr>
              <p:nvPr/>
            </p:nvSpPr>
            <p:spPr bwMode="auto">
              <a:xfrm>
                <a:off x="144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" name="Oval 6645"/>
              <p:cNvSpPr>
                <a:spLocks noChangeArrowheads="1"/>
              </p:cNvSpPr>
              <p:nvPr/>
            </p:nvSpPr>
            <p:spPr bwMode="auto">
              <a:xfrm>
                <a:off x="123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" name="Oval 6646"/>
              <p:cNvSpPr>
                <a:spLocks noChangeArrowheads="1"/>
              </p:cNvSpPr>
              <p:nvPr/>
            </p:nvSpPr>
            <p:spPr bwMode="auto">
              <a:xfrm>
                <a:off x="263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" name="Oval 6647"/>
              <p:cNvSpPr>
                <a:spLocks noChangeArrowheads="1"/>
              </p:cNvSpPr>
              <p:nvPr/>
            </p:nvSpPr>
            <p:spPr bwMode="auto">
              <a:xfrm>
                <a:off x="162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" name="Oval 6648"/>
              <p:cNvSpPr>
                <a:spLocks noChangeArrowheads="1"/>
              </p:cNvSpPr>
              <p:nvPr/>
            </p:nvSpPr>
            <p:spPr bwMode="auto">
              <a:xfrm>
                <a:off x="262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" name="Oval 6649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" name="Oval 6650"/>
              <p:cNvSpPr>
                <a:spLocks noChangeArrowheads="1"/>
              </p:cNvSpPr>
              <p:nvPr/>
            </p:nvSpPr>
            <p:spPr bwMode="auto">
              <a:xfrm>
                <a:off x="130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" name="Oval 6651"/>
              <p:cNvSpPr>
                <a:spLocks noChangeArrowheads="1"/>
              </p:cNvSpPr>
              <p:nvPr/>
            </p:nvSpPr>
            <p:spPr bwMode="auto">
              <a:xfrm>
                <a:off x="8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" name="Oval 6652"/>
              <p:cNvSpPr>
                <a:spLocks noChangeArrowheads="1"/>
              </p:cNvSpPr>
              <p:nvPr/>
            </p:nvSpPr>
            <p:spPr bwMode="auto">
              <a:xfrm>
                <a:off x="160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" name="Oval 6653"/>
              <p:cNvSpPr>
                <a:spLocks noChangeArrowheads="1"/>
              </p:cNvSpPr>
              <p:nvPr/>
            </p:nvSpPr>
            <p:spPr bwMode="auto">
              <a:xfrm>
                <a:off x="1798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" name="Oval 6654"/>
              <p:cNvSpPr>
                <a:spLocks noChangeArrowheads="1"/>
              </p:cNvSpPr>
              <p:nvPr/>
            </p:nvSpPr>
            <p:spPr bwMode="auto">
              <a:xfrm>
                <a:off x="1058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" name="Oval 6655"/>
              <p:cNvSpPr>
                <a:spLocks noChangeArrowheads="1"/>
              </p:cNvSpPr>
              <p:nvPr/>
            </p:nvSpPr>
            <p:spPr bwMode="auto">
              <a:xfrm>
                <a:off x="148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" name="Oval 6656"/>
              <p:cNvSpPr>
                <a:spLocks noChangeArrowheads="1"/>
              </p:cNvSpPr>
              <p:nvPr/>
            </p:nvSpPr>
            <p:spPr bwMode="auto">
              <a:xfrm>
                <a:off x="40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" name="Oval 6657"/>
              <p:cNvSpPr>
                <a:spLocks noChangeArrowheads="1"/>
              </p:cNvSpPr>
              <p:nvPr/>
            </p:nvSpPr>
            <p:spPr bwMode="auto">
              <a:xfrm>
                <a:off x="3812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" name="Oval 6658"/>
              <p:cNvSpPr>
                <a:spLocks noChangeArrowheads="1"/>
              </p:cNvSpPr>
              <p:nvPr/>
            </p:nvSpPr>
            <p:spPr bwMode="auto">
              <a:xfrm>
                <a:off x="1194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" name="Oval 6659"/>
              <p:cNvSpPr>
                <a:spLocks noChangeArrowheads="1"/>
              </p:cNvSpPr>
              <p:nvPr/>
            </p:nvSpPr>
            <p:spPr bwMode="auto">
              <a:xfrm>
                <a:off x="172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" name="Oval 6660"/>
              <p:cNvSpPr>
                <a:spLocks noChangeArrowheads="1"/>
              </p:cNvSpPr>
              <p:nvPr/>
            </p:nvSpPr>
            <p:spPr bwMode="auto">
              <a:xfrm>
                <a:off x="90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" name="Oval 6661"/>
              <p:cNvSpPr>
                <a:spLocks noChangeArrowheads="1"/>
              </p:cNvSpPr>
              <p:nvPr/>
            </p:nvSpPr>
            <p:spPr bwMode="auto">
              <a:xfrm>
                <a:off x="3089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" name="Oval 6662"/>
              <p:cNvSpPr>
                <a:spLocks noChangeArrowheads="1"/>
              </p:cNvSpPr>
              <p:nvPr/>
            </p:nvSpPr>
            <p:spPr bwMode="auto">
              <a:xfrm>
                <a:off x="406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" name="Oval 6663"/>
              <p:cNvSpPr>
                <a:spLocks noChangeArrowheads="1"/>
              </p:cNvSpPr>
              <p:nvPr/>
            </p:nvSpPr>
            <p:spPr bwMode="auto">
              <a:xfrm>
                <a:off x="256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" name="Oval 6664"/>
              <p:cNvSpPr>
                <a:spLocks noChangeArrowheads="1"/>
              </p:cNvSpPr>
              <p:nvPr/>
            </p:nvSpPr>
            <p:spPr bwMode="auto">
              <a:xfrm>
                <a:off x="267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6" name="Oval 6665"/>
              <p:cNvSpPr>
                <a:spLocks noChangeArrowheads="1"/>
              </p:cNvSpPr>
              <p:nvPr/>
            </p:nvSpPr>
            <p:spPr bwMode="auto">
              <a:xfrm>
                <a:off x="185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7" name="Oval 6666"/>
              <p:cNvSpPr>
                <a:spLocks noChangeArrowheads="1"/>
              </p:cNvSpPr>
              <p:nvPr/>
            </p:nvSpPr>
            <p:spPr bwMode="auto">
              <a:xfrm>
                <a:off x="2217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8" name="Oval 6667"/>
              <p:cNvSpPr>
                <a:spLocks noChangeArrowheads="1"/>
              </p:cNvSpPr>
              <p:nvPr/>
            </p:nvSpPr>
            <p:spPr bwMode="auto">
              <a:xfrm>
                <a:off x="172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9" name="Oval 6668"/>
              <p:cNvSpPr>
                <a:spLocks noChangeArrowheads="1"/>
              </p:cNvSpPr>
              <p:nvPr/>
            </p:nvSpPr>
            <p:spPr bwMode="auto">
              <a:xfrm>
                <a:off x="9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0" name="Oval 6669"/>
              <p:cNvSpPr>
                <a:spLocks noChangeArrowheads="1"/>
              </p:cNvSpPr>
              <p:nvPr/>
            </p:nvSpPr>
            <p:spPr bwMode="auto">
              <a:xfrm>
                <a:off x="416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1" name="Oval 6670"/>
              <p:cNvSpPr>
                <a:spLocks noChangeArrowheads="1"/>
              </p:cNvSpPr>
              <p:nvPr/>
            </p:nvSpPr>
            <p:spPr bwMode="auto">
              <a:xfrm>
                <a:off x="2332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2" name="Oval 6671"/>
              <p:cNvSpPr>
                <a:spLocks noChangeArrowheads="1"/>
              </p:cNvSpPr>
              <p:nvPr/>
            </p:nvSpPr>
            <p:spPr bwMode="auto">
              <a:xfrm>
                <a:off x="21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3" name="Oval 6672"/>
              <p:cNvSpPr>
                <a:spLocks noChangeArrowheads="1"/>
              </p:cNvSpPr>
              <p:nvPr/>
            </p:nvSpPr>
            <p:spPr bwMode="auto">
              <a:xfrm>
                <a:off x="330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4" name="Oval 6673"/>
              <p:cNvSpPr>
                <a:spLocks noChangeArrowheads="1"/>
              </p:cNvSpPr>
              <p:nvPr/>
            </p:nvSpPr>
            <p:spPr bwMode="auto">
              <a:xfrm>
                <a:off x="1365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5" name="Oval 6674"/>
              <p:cNvSpPr>
                <a:spLocks noChangeArrowheads="1"/>
              </p:cNvSpPr>
              <p:nvPr/>
            </p:nvSpPr>
            <p:spPr bwMode="auto">
              <a:xfrm>
                <a:off x="349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6" name="Oval 6675"/>
              <p:cNvSpPr>
                <a:spLocks noChangeArrowheads="1"/>
              </p:cNvSpPr>
              <p:nvPr/>
            </p:nvSpPr>
            <p:spPr bwMode="auto">
              <a:xfrm>
                <a:off x="17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7" name="Oval 6676"/>
              <p:cNvSpPr>
                <a:spLocks noChangeArrowheads="1"/>
              </p:cNvSpPr>
              <p:nvPr/>
            </p:nvSpPr>
            <p:spPr bwMode="auto">
              <a:xfrm>
                <a:off x="3124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8" name="Oval 6677"/>
              <p:cNvSpPr>
                <a:spLocks noChangeArrowheads="1"/>
              </p:cNvSpPr>
              <p:nvPr/>
            </p:nvSpPr>
            <p:spPr bwMode="auto">
              <a:xfrm>
                <a:off x="182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59" name="Oval 6678"/>
              <p:cNvSpPr>
                <a:spLocks noChangeArrowheads="1"/>
              </p:cNvSpPr>
              <p:nvPr/>
            </p:nvSpPr>
            <p:spPr bwMode="auto">
              <a:xfrm>
                <a:off x="2426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0" name="Oval 6679"/>
              <p:cNvSpPr>
                <a:spLocks noChangeArrowheads="1"/>
              </p:cNvSpPr>
              <p:nvPr/>
            </p:nvSpPr>
            <p:spPr bwMode="auto">
              <a:xfrm>
                <a:off x="365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1" name="Oval 6680"/>
              <p:cNvSpPr>
                <a:spLocks noChangeArrowheads="1"/>
              </p:cNvSpPr>
              <p:nvPr/>
            </p:nvSpPr>
            <p:spPr bwMode="auto">
              <a:xfrm>
                <a:off x="1232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2" name="Oval 6681"/>
              <p:cNvSpPr>
                <a:spLocks noChangeArrowheads="1"/>
              </p:cNvSpPr>
              <p:nvPr/>
            </p:nvSpPr>
            <p:spPr bwMode="auto">
              <a:xfrm>
                <a:off x="4475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3" name="Oval 6682"/>
              <p:cNvSpPr>
                <a:spLocks noChangeArrowheads="1"/>
              </p:cNvSpPr>
              <p:nvPr/>
            </p:nvSpPr>
            <p:spPr bwMode="auto">
              <a:xfrm>
                <a:off x="103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4" name="Oval 6683"/>
              <p:cNvSpPr>
                <a:spLocks noChangeArrowheads="1"/>
              </p:cNvSpPr>
              <p:nvPr/>
            </p:nvSpPr>
            <p:spPr bwMode="auto">
              <a:xfrm>
                <a:off x="2821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5" name="Oval 6684"/>
              <p:cNvSpPr>
                <a:spLocks noChangeArrowheads="1"/>
              </p:cNvSpPr>
              <p:nvPr/>
            </p:nvSpPr>
            <p:spPr bwMode="auto">
              <a:xfrm>
                <a:off x="2747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6" name="Oval 6685"/>
              <p:cNvSpPr>
                <a:spLocks noChangeArrowheads="1"/>
              </p:cNvSpPr>
              <p:nvPr/>
            </p:nvSpPr>
            <p:spPr bwMode="auto">
              <a:xfrm>
                <a:off x="2751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7" name="Oval 6686"/>
              <p:cNvSpPr>
                <a:spLocks noChangeArrowheads="1"/>
              </p:cNvSpPr>
              <p:nvPr/>
            </p:nvSpPr>
            <p:spPr bwMode="auto">
              <a:xfrm>
                <a:off x="168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8" name="Oval 6687"/>
              <p:cNvSpPr>
                <a:spLocks noChangeArrowheads="1"/>
              </p:cNvSpPr>
              <p:nvPr/>
            </p:nvSpPr>
            <p:spPr bwMode="auto">
              <a:xfrm>
                <a:off x="4496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69" name="Oval 6688"/>
              <p:cNvSpPr>
                <a:spLocks noChangeArrowheads="1"/>
              </p:cNvSpPr>
              <p:nvPr/>
            </p:nvSpPr>
            <p:spPr bwMode="auto">
              <a:xfrm>
                <a:off x="356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0" name="Oval 6689"/>
              <p:cNvSpPr>
                <a:spLocks noChangeArrowheads="1"/>
              </p:cNvSpPr>
              <p:nvPr/>
            </p:nvSpPr>
            <p:spPr bwMode="auto">
              <a:xfrm>
                <a:off x="283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1" name="Oval 6690"/>
              <p:cNvSpPr>
                <a:spLocks noChangeArrowheads="1"/>
              </p:cNvSpPr>
              <p:nvPr/>
            </p:nvSpPr>
            <p:spPr bwMode="auto">
              <a:xfrm>
                <a:off x="181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2" name="Oval 6691"/>
              <p:cNvSpPr>
                <a:spLocks noChangeArrowheads="1"/>
              </p:cNvSpPr>
              <p:nvPr/>
            </p:nvSpPr>
            <p:spPr bwMode="auto">
              <a:xfrm>
                <a:off x="137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3" name="Oval 6692"/>
              <p:cNvSpPr>
                <a:spLocks noChangeArrowheads="1"/>
              </p:cNvSpPr>
              <p:nvPr/>
            </p:nvSpPr>
            <p:spPr bwMode="auto">
              <a:xfrm>
                <a:off x="425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4" name="Oval 6693"/>
              <p:cNvSpPr>
                <a:spLocks noChangeArrowheads="1"/>
              </p:cNvSpPr>
              <p:nvPr/>
            </p:nvSpPr>
            <p:spPr bwMode="auto">
              <a:xfrm>
                <a:off x="2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5" name="Oval 6694"/>
              <p:cNvSpPr>
                <a:spLocks noChangeArrowheads="1"/>
              </p:cNvSpPr>
              <p:nvPr/>
            </p:nvSpPr>
            <p:spPr bwMode="auto">
              <a:xfrm>
                <a:off x="32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6" name="Oval 6695"/>
              <p:cNvSpPr>
                <a:spLocks noChangeArrowheads="1"/>
              </p:cNvSpPr>
              <p:nvPr/>
            </p:nvSpPr>
            <p:spPr bwMode="auto">
              <a:xfrm>
                <a:off x="171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7" name="Oval 6696"/>
              <p:cNvSpPr>
                <a:spLocks noChangeArrowheads="1"/>
              </p:cNvSpPr>
              <p:nvPr/>
            </p:nvSpPr>
            <p:spPr bwMode="auto">
              <a:xfrm>
                <a:off x="1030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8" name="Oval 6697"/>
              <p:cNvSpPr>
                <a:spLocks noChangeArrowheads="1"/>
              </p:cNvSpPr>
              <p:nvPr/>
            </p:nvSpPr>
            <p:spPr bwMode="auto">
              <a:xfrm>
                <a:off x="4905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79" name="Oval 6698"/>
              <p:cNvSpPr>
                <a:spLocks noChangeArrowheads="1"/>
              </p:cNvSpPr>
              <p:nvPr/>
            </p:nvSpPr>
            <p:spPr bwMode="auto">
              <a:xfrm>
                <a:off x="28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0" name="Oval 6699"/>
              <p:cNvSpPr>
                <a:spLocks noChangeArrowheads="1"/>
              </p:cNvSpPr>
              <p:nvPr/>
            </p:nvSpPr>
            <p:spPr bwMode="auto">
              <a:xfrm>
                <a:off x="1149" y="31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1" name="Oval 6700"/>
              <p:cNvSpPr>
                <a:spLocks noChangeArrowheads="1"/>
              </p:cNvSpPr>
              <p:nvPr/>
            </p:nvSpPr>
            <p:spPr bwMode="auto">
              <a:xfrm>
                <a:off x="331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2" name="Oval 6701"/>
              <p:cNvSpPr>
                <a:spLocks noChangeArrowheads="1"/>
              </p:cNvSpPr>
              <p:nvPr/>
            </p:nvSpPr>
            <p:spPr bwMode="auto">
              <a:xfrm>
                <a:off x="2122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3" name="Oval 6702"/>
              <p:cNvSpPr>
                <a:spLocks noChangeArrowheads="1"/>
              </p:cNvSpPr>
              <p:nvPr/>
            </p:nvSpPr>
            <p:spPr bwMode="auto">
              <a:xfrm>
                <a:off x="167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4" name="Oval 6703"/>
              <p:cNvSpPr>
                <a:spLocks noChangeArrowheads="1"/>
              </p:cNvSpPr>
              <p:nvPr/>
            </p:nvSpPr>
            <p:spPr bwMode="auto">
              <a:xfrm>
                <a:off x="2877" y="349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5" name="Oval 6704"/>
              <p:cNvSpPr>
                <a:spLocks noChangeArrowheads="1"/>
              </p:cNvSpPr>
              <p:nvPr/>
            </p:nvSpPr>
            <p:spPr bwMode="auto">
              <a:xfrm>
                <a:off x="1934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6" name="Oval 6705"/>
              <p:cNvSpPr>
                <a:spLocks noChangeArrowheads="1"/>
              </p:cNvSpPr>
              <p:nvPr/>
            </p:nvSpPr>
            <p:spPr bwMode="auto">
              <a:xfrm>
                <a:off x="335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7" name="Oval 6706"/>
              <p:cNvSpPr>
                <a:spLocks noChangeArrowheads="1"/>
              </p:cNvSpPr>
              <p:nvPr/>
            </p:nvSpPr>
            <p:spPr bwMode="auto">
              <a:xfrm>
                <a:off x="206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8" name="Oval 6707"/>
              <p:cNvSpPr>
                <a:spLocks noChangeArrowheads="1"/>
              </p:cNvSpPr>
              <p:nvPr/>
            </p:nvSpPr>
            <p:spPr bwMode="auto">
              <a:xfrm>
                <a:off x="204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89" name="Oval 6708"/>
              <p:cNvSpPr>
                <a:spLocks noChangeArrowheads="1"/>
              </p:cNvSpPr>
              <p:nvPr/>
            </p:nvSpPr>
            <p:spPr bwMode="auto">
              <a:xfrm>
                <a:off x="132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0" name="Oval 6709"/>
              <p:cNvSpPr>
                <a:spLocks noChangeArrowheads="1"/>
              </p:cNvSpPr>
              <p:nvPr/>
            </p:nvSpPr>
            <p:spPr bwMode="auto">
              <a:xfrm>
                <a:off x="148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1" name="Oval 6710"/>
              <p:cNvSpPr>
                <a:spLocks noChangeArrowheads="1"/>
              </p:cNvSpPr>
              <p:nvPr/>
            </p:nvSpPr>
            <p:spPr bwMode="auto">
              <a:xfrm>
                <a:off x="133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2" name="Oval 6711"/>
              <p:cNvSpPr>
                <a:spLocks noChangeArrowheads="1"/>
              </p:cNvSpPr>
              <p:nvPr/>
            </p:nvSpPr>
            <p:spPr bwMode="auto">
              <a:xfrm>
                <a:off x="4709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3" name="Oval 6712"/>
              <p:cNvSpPr>
                <a:spLocks noChangeArrowheads="1"/>
              </p:cNvSpPr>
              <p:nvPr/>
            </p:nvSpPr>
            <p:spPr bwMode="auto">
              <a:xfrm>
                <a:off x="222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4" name="Oval 6713"/>
              <p:cNvSpPr>
                <a:spLocks noChangeArrowheads="1"/>
              </p:cNvSpPr>
              <p:nvPr/>
            </p:nvSpPr>
            <p:spPr bwMode="auto">
              <a:xfrm>
                <a:off x="4392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5" name="Oval 6714"/>
              <p:cNvSpPr>
                <a:spLocks noChangeArrowheads="1"/>
              </p:cNvSpPr>
              <p:nvPr/>
            </p:nvSpPr>
            <p:spPr bwMode="auto">
              <a:xfrm>
                <a:off x="4046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6" name="Oval 6715"/>
              <p:cNvSpPr>
                <a:spLocks noChangeArrowheads="1"/>
              </p:cNvSpPr>
              <p:nvPr/>
            </p:nvSpPr>
            <p:spPr bwMode="auto">
              <a:xfrm>
                <a:off x="2897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7" name="Oval 6716"/>
              <p:cNvSpPr>
                <a:spLocks noChangeArrowheads="1"/>
              </p:cNvSpPr>
              <p:nvPr/>
            </p:nvSpPr>
            <p:spPr bwMode="auto">
              <a:xfrm>
                <a:off x="925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8" name="Oval 6717"/>
              <p:cNvSpPr>
                <a:spLocks noChangeArrowheads="1"/>
              </p:cNvSpPr>
              <p:nvPr/>
            </p:nvSpPr>
            <p:spPr bwMode="auto">
              <a:xfrm>
                <a:off x="2447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99" name="Oval 6718"/>
              <p:cNvSpPr>
                <a:spLocks noChangeArrowheads="1"/>
              </p:cNvSpPr>
              <p:nvPr/>
            </p:nvSpPr>
            <p:spPr bwMode="auto">
              <a:xfrm>
                <a:off x="2611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564" name="Oval 6720"/>
            <p:cNvSpPr>
              <a:spLocks noChangeArrowheads="1"/>
            </p:cNvSpPr>
            <p:nvPr/>
          </p:nvSpPr>
          <p:spPr bwMode="auto">
            <a:xfrm>
              <a:off x="981" y="2614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5" name="Oval 6721"/>
            <p:cNvSpPr>
              <a:spLocks noChangeArrowheads="1"/>
            </p:cNvSpPr>
            <p:nvPr/>
          </p:nvSpPr>
          <p:spPr bwMode="auto">
            <a:xfrm>
              <a:off x="1766" y="3400"/>
              <a:ext cx="21" cy="20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6" name="Oval 6722"/>
            <p:cNvSpPr>
              <a:spLocks noChangeArrowheads="1"/>
            </p:cNvSpPr>
            <p:nvPr/>
          </p:nvSpPr>
          <p:spPr bwMode="auto">
            <a:xfrm>
              <a:off x="1044" y="2607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7" name="Oval 6723"/>
            <p:cNvSpPr>
              <a:spLocks noChangeArrowheads="1"/>
            </p:cNvSpPr>
            <p:nvPr/>
          </p:nvSpPr>
          <p:spPr bwMode="auto">
            <a:xfrm>
              <a:off x="1487" y="3330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8" name="Oval 6724"/>
            <p:cNvSpPr>
              <a:spLocks noChangeArrowheads="1"/>
            </p:cNvSpPr>
            <p:nvPr/>
          </p:nvSpPr>
          <p:spPr bwMode="auto">
            <a:xfrm>
              <a:off x="963" y="3529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9" name="Oval 6725"/>
            <p:cNvSpPr>
              <a:spLocks noChangeArrowheads="1"/>
            </p:cNvSpPr>
            <p:nvPr/>
          </p:nvSpPr>
          <p:spPr bwMode="auto">
            <a:xfrm>
              <a:off x="1351" y="3466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0" name="Oval 6726"/>
            <p:cNvSpPr>
              <a:spLocks noChangeArrowheads="1"/>
            </p:cNvSpPr>
            <p:nvPr/>
          </p:nvSpPr>
          <p:spPr bwMode="auto">
            <a:xfrm>
              <a:off x="1798" y="3225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1" name="Oval 6727"/>
            <p:cNvSpPr>
              <a:spLocks noChangeArrowheads="1"/>
            </p:cNvSpPr>
            <p:nvPr/>
          </p:nvSpPr>
          <p:spPr bwMode="auto">
            <a:xfrm>
              <a:off x="1019" y="1685"/>
              <a:ext cx="63" cy="63"/>
            </a:xfrm>
            <a:prstGeom prst="ellipse">
              <a:avLst/>
            </a:prstGeom>
            <a:solidFill>
              <a:srgbClr val="4F8AFF"/>
            </a:solidFill>
            <a:ln w="22225">
              <a:solidFill>
                <a:srgbClr val="4F8AFF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2" name="Rectangle 6728"/>
            <p:cNvSpPr>
              <a:spLocks noChangeArrowheads="1"/>
            </p:cNvSpPr>
            <p:nvPr/>
          </p:nvSpPr>
          <p:spPr bwMode="auto">
            <a:xfrm>
              <a:off x="1110" y="1654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4F8AFF"/>
                  </a:solidFill>
                  <a:cs typeface="Arial" pitchFamily="34" charset="0"/>
                </a:rPr>
                <a:t>Columbia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75" name="Line 6731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6" name="Line 6732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7" name="Rectangle 6733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578" name="Line 6734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9" name="Rectangle 6735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580" name="Line 6736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1" name="Rectangle 6737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582" name="Line 6738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3" name="Rectangle 6739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584" name="Line 6740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5" name="Rectangle 6741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80</a:t>
              </a:r>
            </a:p>
          </p:txBody>
        </p:sp>
        <p:sp>
          <p:nvSpPr>
            <p:cNvPr id="4586" name="Line 674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7" name="Rectangle 6743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100</a:t>
              </a:r>
            </a:p>
          </p:txBody>
        </p:sp>
        <p:sp>
          <p:nvSpPr>
            <p:cNvPr id="4588" name="Rectangle 6744"/>
            <p:cNvSpPr>
              <a:spLocks noChangeArrowheads="1"/>
            </p:cNvSpPr>
            <p:nvPr/>
          </p:nvSpPr>
          <p:spPr bwMode="auto">
            <a:xfrm rot="16200000">
              <a:off x="-1548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  <a:cs typeface="Arial" pitchFamily="34" charset="0"/>
                </a:rPr>
                <a:t>Top-Quintile Outcome </a:t>
              </a:r>
              <a:r>
                <a:rPr lang="en-US" altLang="en-US" dirty="0">
                  <a:solidFill>
                    <a:srgbClr val="000000"/>
                  </a:solidFill>
                  <a:cs typeface="Arial" pitchFamily="34" charset="0"/>
                </a:rPr>
                <a:t>Rate: P(Child in Q5 | Par in Q1)</a:t>
              </a:r>
            </a:p>
          </p:txBody>
        </p:sp>
        <p:sp>
          <p:nvSpPr>
            <p:cNvPr id="4589" name="Line 674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0" name="Line 6746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1" name="Rectangle 6747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592" name="Line 6748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3" name="Rectangle 6749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594" name="Line 6750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5" name="Rectangle 6751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596" name="Line 6752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7" name="Rectangle 6753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598" name="Rectangle 6754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Access: Percent of Parents in Bottom Quintile</a:t>
              </a:r>
            </a:p>
          </p:txBody>
        </p:sp>
        <p:sp>
          <p:nvSpPr>
            <p:cNvPr id="4599" name="Rectangle 6755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 pitchFamily="34" charset="0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ectangle 41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4" name="TextBox 92"/>
          <p:cNvSpPr txBox="1"/>
          <p:nvPr/>
        </p:nvSpPr>
        <p:spPr>
          <a:xfrm>
            <a:off x="1524134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Rates: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  <a:cs typeface="Arial"/>
              </a:rPr>
              <a:t>Top-Quintile Outcome Rate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vs. Access by College</a:t>
            </a:r>
          </a:p>
        </p:txBody>
      </p:sp>
      <p:sp>
        <p:nvSpPr>
          <p:cNvPr id="2256" name="Oval 15"/>
          <p:cNvSpPr>
            <a:spLocks noChangeArrowheads="1"/>
          </p:cNvSpPr>
          <p:nvPr/>
        </p:nvSpPr>
        <p:spPr bwMode="auto">
          <a:xfrm>
            <a:off x="4616452" y="3151269"/>
            <a:ext cx="100013" cy="100013"/>
          </a:xfrm>
          <a:prstGeom prst="ellipse">
            <a:avLst/>
          </a:prstGeom>
          <a:solidFill>
            <a:srgbClr val="C01B00"/>
          </a:solidFill>
          <a:ln w="22225">
            <a:solidFill>
              <a:srgbClr val="C01B00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57" name="Rectangle 16"/>
          <p:cNvSpPr>
            <a:spLocks noChangeArrowheads="1"/>
          </p:cNvSpPr>
          <p:nvPr/>
        </p:nvSpPr>
        <p:spPr bwMode="auto">
          <a:xfrm>
            <a:off x="4765675" y="3101975"/>
            <a:ext cx="151919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C01B00"/>
                </a:solidFill>
                <a:cs typeface="Arial" pitchFamily="34" charset="0"/>
              </a:rPr>
              <a:t>SUNY-Stony Brook</a:t>
            </a:r>
            <a:endParaRPr lang="en-US" altLang="en-US" dirty="0">
              <a:solidFill>
                <a:srgbClr val="C01B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292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26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" name="Group 205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47263" name="Rectangle 5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4" name="Rectangle 6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5" name="Rectangle 7"/>
              <p:cNvSpPr>
                <a:spLocks noChangeArrowheads="1"/>
              </p:cNvSpPr>
              <p:nvPr/>
            </p:nvSpPr>
            <p:spPr bwMode="auto">
              <a:xfrm>
                <a:off x="548" y="449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6" name="Line 8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7" name="Line 9"/>
              <p:cNvSpPr>
                <a:spLocks noChangeShapeType="1"/>
              </p:cNvSpPr>
              <p:nvPr/>
            </p:nvSpPr>
            <p:spPr bwMode="auto">
              <a:xfrm>
                <a:off x="548" y="296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8" name="Line 10"/>
              <p:cNvSpPr>
                <a:spLocks noChangeShapeType="1"/>
              </p:cNvSpPr>
              <p:nvPr/>
            </p:nvSpPr>
            <p:spPr bwMode="auto">
              <a:xfrm>
                <a:off x="548" y="2359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9" name="Line 11"/>
              <p:cNvSpPr>
                <a:spLocks noChangeShapeType="1"/>
              </p:cNvSpPr>
              <p:nvPr/>
            </p:nvSpPr>
            <p:spPr bwMode="auto">
              <a:xfrm>
                <a:off x="548" y="175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0" name="Line 12"/>
              <p:cNvSpPr>
                <a:spLocks noChangeShapeType="1"/>
              </p:cNvSpPr>
              <p:nvPr/>
            </p:nvSpPr>
            <p:spPr bwMode="auto">
              <a:xfrm>
                <a:off x="548" y="114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1" name="Line 13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2" name="Oval 14"/>
              <p:cNvSpPr>
                <a:spLocks noChangeArrowheads="1"/>
              </p:cNvSpPr>
              <p:nvPr/>
            </p:nvSpPr>
            <p:spPr bwMode="auto">
              <a:xfrm>
                <a:off x="723" y="20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3" name="Oval 15"/>
              <p:cNvSpPr>
                <a:spLocks noChangeArrowheads="1"/>
              </p:cNvSpPr>
              <p:nvPr/>
            </p:nvSpPr>
            <p:spPr bwMode="auto">
              <a:xfrm>
                <a:off x="733" y="17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4" name="Oval 16"/>
              <p:cNvSpPr>
                <a:spLocks noChangeArrowheads="1"/>
              </p:cNvSpPr>
              <p:nvPr/>
            </p:nvSpPr>
            <p:spPr bwMode="auto">
              <a:xfrm>
                <a:off x="740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5" name="Oval 17"/>
              <p:cNvSpPr>
                <a:spLocks noChangeArrowheads="1"/>
              </p:cNvSpPr>
              <p:nvPr/>
            </p:nvSpPr>
            <p:spPr bwMode="auto">
              <a:xfrm>
                <a:off x="744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6" name="Oval 18"/>
              <p:cNvSpPr>
                <a:spLocks noChangeArrowheads="1"/>
              </p:cNvSpPr>
              <p:nvPr/>
            </p:nvSpPr>
            <p:spPr bwMode="auto">
              <a:xfrm>
                <a:off x="747" y="16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7" name="Oval 19"/>
              <p:cNvSpPr>
                <a:spLocks noChangeArrowheads="1"/>
              </p:cNvSpPr>
              <p:nvPr/>
            </p:nvSpPr>
            <p:spPr bwMode="auto">
              <a:xfrm>
                <a:off x="751" y="17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8" name="Oval 20"/>
              <p:cNvSpPr>
                <a:spLocks noChangeArrowheads="1"/>
              </p:cNvSpPr>
              <p:nvPr/>
            </p:nvSpPr>
            <p:spPr bwMode="auto">
              <a:xfrm>
                <a:off x="765" y="2370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9" name="Oval 21"/>
              <p:cNvSpPr>
                <a:spLocks noChangeArrowheads="1"/>
              </p:cNvSpPr>
              <p:nvPr/>
            </p:nvSpPr>
            <p:spPr bwMode="auto">
              <a:xfrm>
                <a:off x="768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0" name="Oval 22"/>
              <p:cNvSpPr>
                <a:spLocks noChangeArrowheads="1"/>
              </p:cNvSpPr>
              <p:nvPr/>
            </p:nvSpPr>
            <p:spPr bwMode="auto">
              <a:xfrm>
                <a:off x="771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1" name="Oval 23"/>
              <p:cNvSpPr>
                <a:spLocks noChangeArrowheads="1"/>
              </p:cNvSpPr>
              <p:nvPr/>
            </p:nvSpPr>
            <p:spPr bwMode="auto">
              <a:xfrm>
                <a:off x="771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2" name="Oval 24"/>
              <p:cNvSpPr>
                <a:spLocks noChangeArrowheads="1"/>
              </p:cNvSpPr>
              <p:nvPr/>
            </p:nvSpPr>
            <p:spPr bwMode="auto">
              <a:xfrm>
                <a:off x="771" y="17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3" name="Oval 25"/>
              <p:cNvSpPr>
                <a:spLocks noChangeArrowheads="1"/>
              </p:cNvSpPr>
              <p:nvPr/>
            </p:nvSpPr>
            <p:spPr bwMode="auto">
              <a:xfrm>
                <a:off x="775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4" name="Oval 26"/>
              <p:cNvSpPr>
                <a:spLocks noChangeArrowheads="1"/>
              </p:cNvSpPr>
              <p:nvPr/>
            </p:nvSpPr>
            <p:spPr bwMode="auto">
              <a:xfrm>
                <a:off x="775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5" name="Oval 27"/>
              <p:cNvSpPr>
                <a:spLocks noChangeArrowheads="1"/>
              </p:cNvSpPr>
              <p:nvPr/>
            </p:nvSpPr>
            <p:spPr bwMode="auto">
              <a:xfrm>
                <a:off x="782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6" name="Oval 28"/>
              <p:cNvSpPr>
                <a:spLocks noChangeArrowheads="1"/>
              </p:cNvSpPr>
              <p:nvPr/>
            </p:nvSpPr>
            <p:spPr bwMode="auto">
              <a:xfrm>
                <a:off x="782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7" name="Oval 29"/>
              <p:cNvSpPr>
                <a:spLocks noChangeArrowheads="1"/>
              </p:cNvSpPr>
              <p:nvPr/>
            </p:nvSpPr>
            <p:spPr bwMode="auto">
              <a:xfrm>
                <a:off x="782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8" name="Oval 30"/>
              <p:cNvSpPr>
                <a:spLocks noChangeArrowheads="1"/>
              </p:cNvSpPr>
              <p:nvPr/>
            </p:nvSpPr>
            <p:spPr bwMode="auto">
              <a:xfrm>
                <a:off x="782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9" name="Oval 31"/>
              <p:cNvSpPr>
                <a:spLocks noChangeArrowheads="1"/>
              </p:cNvSpPr>
              <p:nvPr/>
            </p:nvSpPr>
            <p:spPr bwMode="auto">
              <a:xfrm>
                <a:off x="782" y="22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0" name="Oval 32"/>
              <p:cNvSpPr>
                <a:spLocks noChangeArrowheads="1"/>
              </p:cNvSpPr>
              <p:nvPr/>
            </p:nvSpPr>
            <p:spPr bwMode="auto">
              <a:xfrm>
                <a:off x="785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1" name="Oval 33"/>
              <p:cNvSpPr>
                <a:spLocks noChangeArrowheads="1"/>
              </p:cNvSpPr>
              <p:nvPr/>
            </p:nvSpPr>
            <p:spPr bwMode="auto">
              <a:xfrm>
                <a:off x="789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2" name="Oval 34"/>
              <p:cNvSpPr>
                <a:spLocks noChangeArrowheads="1"/>
              </p:cNvSpPr>
              <p:nvPr/>
            </p:nvSpPr>
            <p:spPr bwMode="auto">
              <a:xfrm>
                <a:off x="792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3" name="Oval 35"/>
              <p:cNvSpPr>
                <a:spLocks noChangeArrowheads="1"/>
              </p:cNvSpPr>
              <p:nvPr/>
            </p:nvSpPr>
            <p:spPr bwMode="auto">
              <a:xfrm>
                <a:off x="796" y="15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4" name="Oval 36"/>
              <p:cNvSpPr>
                <a:spLocks noChangeArrowheads="1"/>
              </p:cNvSpPr>
              <p:nvPr/>
            </p:nvSpPr>
            <p:spPr bwMode="auto">
              <a:xfrm>
                <a:off x="796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5" name="Oval 37"/>
              <p:cNvSpPr>
                <a:spLocks noChangeArrowheads="1"/>
              </p:cNvSpPr>
              <p:nvPr/>
            </p:nvSpPr>
            <p:spPr bwMode="auto">
              <a:xfrm>
                <a:off x="799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6" name="Oval 38"/>
              <p:cNvSpPr>
                <a:spLocks noChangeArrowheads="1"/>
              </p:cNvSpPr>
              <p:nvPr/>
            </p:nvSpPr>
            <p:spPr bwMode="auto">
              <a:xfrm>
                <a:off x="799" y="20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7" name="Oval 39"/>
              <p:cNvSpPr>
                <a:spLocks noChangeArrowheads="1"/>
              </p:cNvSpPr>
              <p:nvPr/>
            </p:nvSpPr>
            <p:spPr bwMode="auto">
              <a:xfrm>
                <a:off x="799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8" name="Oval 40"/>
              <p:cNvSpPr>
                <a:spLocks noChangeArrowheads="1"/>
              </p:cNvSpPr>
              <p:nvPr/>
            </p:nvSpPr>
            <p:spPr bwMode="auto">
              <a:xfrm>
                <a:off x="799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9" name="Oval 41"/>
              <p:cNvSpPr>
                <a:spLocks noChangeArrowheads="1"/>
              </p:cNvSpPr>
              <p:nvPr/>
            </p:nvSpPr>
            <p:spPr bwMode="auto">
              <a:xfrm>
                <a:off x="80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0" name="Oval 42"/>
              <p:cNvSpPr>
                <a:spLocks noChangeArrowheads="1"/>
              </p:cNvSpPr>
              <p:nvPr/>
            </p:nvSpPr>
            <p:spPr bwMode="auto">
              <a:xfrm>
                <a:off x="803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1" name="Oval 43"/>
              <p:cNvSpPr>
                <a:spLocks noChangeArrowheads="1"/>
              </p:cNvSpPr>
              <p:nvPr/>
            </p:nvSpPr>
            <p:spPr bwMode="auto">
              <a:xfrm>
                <a:off x="803" y="21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2" name="Oval 44"/>
              <p:cNvSpPr>
                <a:spLocks noChangeArrowheads="1"/>
              </p:cNvSpPr>
              <p:nvPr/>
            </p:nvSpPr>
            <p:spPr bwMode="auto">
              <a:xfrm>
                <a:off x="80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3" name="Oval 45"/>
              <p:cNvSpPr>
                <a:spLocks noChangeArrowheads="1"/>
              </p:cNvSpPr>
              <p:nvPr/>
            </p:nvSpPr>
            <p:spPr bwMode="auto">
              <a:xfrm>
                <a:off x="806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4" name="Oval 46"/>
              <p:cNvSpPr>
                <a:spLocks noChangeArrowheads="1"/>
              </p:cNvSpPr>
              <p:nvPr/>
            </p:nvSpPr>
            <p:spPr bwMode="auto">
              <a:xfrm>
                <a:off x="806" y="21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5" name="Oval 47"/>
              <p:cNvSpPr>
                <a:spLocks noChangeArrowheads="1"/>
              </p:cNvSpPr>
              <p:nvPr/>
            </p:nvSpPr>
            <p:spPr bwMode="auto">
              <a:xfrm>
                <a:off x="806" y="18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6" name="Oval 48"/>
              <p:cNvSpPr>
                <a:spLocks noChangeArrowheads="1"/>
              </p:cNvSpPr>
              <p:nvPr/>
            </p:nvSpPr>
            <p:spPr bwMode="auto">
              <a:xfrm>
                <a:off x="810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7" name="Oval 49"/>
              <p:cNvSpPr>
                <a:spLocks noChangeArrowheads="1"/>
              </p:cNvSpPr>
              <p:nvPr/>
            </p:nvSpPr>
            <p:spPr bwMode="auto">
              <a:xfrm>
                <a:off x="810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8" name="Oval 50"/>
              <p:cNvSpPr>
                <a:spLocks noChangeArrowheads="1"/>
              </p:cNvSpPr>
              <p:nvPr/>
            </p:nvSpPr>
            <p:spPr bwMode="auto">
              <a:xfrm>
                <a:off x="810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9" name="Oval 51"/>
              <p:cNvSpPr>
                <a:spLocks noChangeArrowheads="1"/>
              </p:cNvSpPr>
              <p:nvPr/>
            </p:nvSpPr>
            <p:spPr bwMode="auto">
              <a:xfrm>
                <a:off x="81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0" name="Oval 52"/>
              <p:cNvSpPr>
                <a:spLocks noChangeArrowheads="1"/>
              </p:cNvSpPr>
              <p:nvPr/>
            </p:nvSpPr>
            <p:spPr bwMode="auto">
              <a:xfrm>
                <a:off x="813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1" name="Oval 53"/>
              <p:cNvSpPr>
                <a:spLocks noChangeArrowheads="1"/>
              </p:cNvSpPr>
              <p:nvPr/>
            </p:nvSpPr>
            <p:spPr bwMode="auto">
              <a:xfrm>
                <a:off x="813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2" name="Oval 54"/>
              <p:cNvSpPr>
                <a:spLocks noChangeArrowheads="1"/>
              </p:cNvSpPr>
              <p:nvPr/>
            </p:nvSpPr>
            <p:spPr bwMode="auto">
              <a:xfrm>
                <a:off x="817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3" name="Oval 55"/>
              <p:cNvSpPr>
                <a:spLocks noChangeArrowheads="1"/>
              </p:cNvSpPr>
              <p:nvPr/>
            </p:nvSpPr>
            <p:spPr bwMode="auto">
              <a:xfrm>
                <a:off x="817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4" name="Oval 56"/>
              <p:cNvSpPr>
                <a:spLocks noChangeArrowheads="1"/>
              </p:cNvSpPr>
              <p:nvPr/>
            </p:nvSpPr>
            <p:spPr bwMode="auto">
              <a:xfrm>
                <a:off x="81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5" name="Oval 57"/>
              <p:cNvSpPr>
                <a:spLocks noChangeArrowheads="1"/>
              </p:cNvSpPr>
              <p:nvPr/>
            </p:nvSpPr>
            <p:spPr bwMode="auto">
              <a:xfrm>
                <a:off x="820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6" name="Oval 58"/>
              <p:cNvSpPr>
                <a:spLocks noChangeArrowheads="1"/>
              </p:cNvSpPr>
              <p:nvPr/>
            </p:nvSpPr>
            <p:spPr bwMode="auto">
              <a:xfrm>
                <a:off x="820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7" name="Oval 59"/>
              <p:cNvSpPr>
                <a:spLocks noChangeArrowheads="1"/>
              </p:cNvSpPr>
              <p:nvPr/>
            </p:nvSpPr>
            <p:spPr bwMode="auto">
              <a:xfrm>
                <a:off x="824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8" name="Oval 60"/>
              <p:cNvSpPr>
                <a:spLocks noChangeArrowheads="1"/>
              </p:cNvSpPr>
              <p:nvPr/>
            </p:nvSpPr>
            <p:spPr bwMode="auto">
              <a:xfrm>
                <a:off x="827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9" name="Oval 61"/>
              <p:cNvSpPr>
                <a:spLocks noChangeArrowheads="1"/>
              </p:cNvSpPr>
              <p:nvPr/>
            </p:nvSpPr>
            <p:spPr bwMode="auto">
              <a:xfrm>
                <a:off x="82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0" name="Oval 62"/>
              <p:cNvSpPr>
                <a:spLocks noChangeArrowheads="1"/>
              </p:cNvSpPr>
              <p:nvPr/>
            </p:nvSpPr>
            <p:spPr bwMode="auto">
              <a:xfrm>
                <a:off x="83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1" name="Oval 63"/>
              <p:cNvSpPr>
                <a:spLocks noChangeArrowheads="1"/>
              </p:cNvSpPr>
              <p:nvPr/>
            </p:nvSpPr>
            <p:spPr bwMode="auto">
              <a:xfrm>
                <a:off x="83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2" name="Oval 64"/>
              <p:cNvSpPr>
                <a:spLocks noChangeArrowheads="1"/>
              </p:cNvSpPr>
              <p:nvPr/>
            </p:nvSpPr>
            <p:spPr bwMode="auto">
              <a:xfrm>
                <a:off x="831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3" name="Oval 65"/>
              <p:cNvSpPr>
                <a:spLocks noChangeArrowheads="1"/>
              </p:cNvSpPr>
              <p:nvPr/>
            </p:nvSpPr>
            <p:spPr bwMode="auto">
              <a:xfrm>
                <a:off x="831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4" name="Oval 66"/>
              <p:cNvSpPr>
                <a:spLocks noChangeArrowheads="1"/>
              </p:cNvSpPr>
              <p:nvPr/>
            </p:nvSpPr>
            <p:spPr bwMode="auto">
              <a:xfrm>
                <a:off x="834" y="17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5" name="Oval 67"/>
              <p:cNvSpPr>
                <a:spLocks noChangeArrowheads="1"/>
              </p:cNvSpPr>
              <p:nvPr/>
            </p:nvSpPr>
            <p:spPr bwMode="auto">
              <a:xfrm>
                <a:off x="834" y="21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6" name="Oval 68"/>
              <p:cNvSpPr>
                <a:spLocks noChangeArrowheads="1"/>
              </p:cNvSpPr>
              <p:nvPr/>
            </p:nvSpPr>
            <p:spPr bwMode="auto">
              <a:xfrm>
                <a:off x="834" y="16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7" name="Oval 69"/>
              <p:cNvSpPr>
                <a:spLocks noChangeArrowheads="1"/>
              </p:cNvSpPr>
              <p:nvPr/>
            </p:nvSpPr>
            <p:spPr bwMode="auto">
              <a:xfrm>
                <a:off x="834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8" name="Oval 70"/>
              <p:cNvSpPr>
                <a:spLocks noChangeArrowheads="1"/>
              </p:cNvSpPr>
              <p:nvPr/>
            </p:nvSpPr>
            <p:spPr bwMode="auto">
              <a:xfrm>
                <a:off x="838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9" name="Oval 71"/>
              <p:cNvSpPr>
                <a:spLocks noChangeArrowheads="1"/>
              </p:cNvSpPr>
              <p:nvPr/>
            </p:nvSpPr>
            <p:spPr bwMode="auto">
              <a:xfrm>
                <a:off x="841" y="19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0" name="Oval 72"/>
              <p:cNvSpPr>
                <a:spLocks noChangeArrowheads="1"/>
              </p:cNvSpPr>
              <p:nvPr/>
            </p:nvSpPr>
            <p:spPr bwMode="auto">
              <a:xfrm>
                <a:off x="841" y="12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1" name="Oval 73"/>
              <p:cNvSpPr>
                <a:spLocks noChangeArrowheads="1"/>
              </p:cNvSpPr>
              <p:nvPr/>
            </p:nvSpPr>
            <p:spPr bwMode="auto">
              <a:xfrm>
                <a:off x="84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2" name="Oval 74"/>
              <p:cNvSpPr>
                <a:spLocks noChangeArrowheads="1"/>
              </p:cNvSpPr>
              <p:nvPr/>
            </p:nvSpPr>
            <p:spPr bwMode="auto">
              <a:xfrm>
                <a:off x="84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3" name="Oval 75"/>
              <p:cNvSpPr>
                <a:spLocks noChangeArrowheads="1"/>
              </p:cNvSpPr>
              <p:nvPr/>
            </p:nvSpPr>
            <p:spPr bwMode="auto">
              <a:xfrm>
                <a:off x="845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4" name="Oval 76"/>
              <p:cNvSpPr>
                <a:spLocks noChangeArrowheads="1"/>
              </p:cNvSpPr>
              <p:nvPr/>
            </p:nvSpPr>
            <p:spPr bwMode="auto">
              <a:xfrm>
                <a:off x="845" y="23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5" name="Oval 77"/>
              <p:cNvSpPr>
                <a:spLocks noChangeArrowheads="1"/>
              </p:cNvSpPr>
              <p:nvPr/>
            </p:nvSpPr>
            <p:spPr bwMode="auto">
              <a:xfrm>
                <a:off x="845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6" name="Oval 78"/>
              <p:cNvSpPr>
                <a:spLocks noChangeArrowheads="1"/>
              </p:cNvSpPr>
              <p:nvPr/>
            </p:nvSpPr>
            <p:spPr bwMode="auto">
              <a:xfrm>
                <a:off x="8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7" name="Oval 79"/>
              <p:cNvSpPr>
                <a:spLocks noChangeArrowheads="1"/>
              </p:cNvSpPr>
              <p:nvPr/>
            </p:nvSpPr>
            <p:spPr bwMode="auto">
              <a:xfrm>
                <a:off x="852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8" name="Oval 80"/>
              <p:cNvSpPr>
                <a:spLocks noChangeArrowheads="1"/>
              </p:cNvSpPr>
              <p:nvPr/>
            </p:nvSpPr>
            <p:spPr bwMode="auto">
              <a:xfrm>
                <a:off x="852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9" name="Oval 81"/>
              <p:cNvSpPr>
                <a:spLocks noChangeArrowheads="1"/>
              </p:cNvSpPr>
              <p:nvPr/>
            </p:nvSpPr>
            <p:spPr bwMode="auto">
              <a:xfrm>
                <a:off x="852" y="24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0" name="Oval 82"/>
              <p:cNvSpPr>
                <a:spLocks noChangeArrowheads="1"/>
              </p:cNvSpPr>
              <p:nvPr/>
            </p:nvSpPr>
            <p:spPr bwMode="auto">
              <a:xfrm>
                <a:off x="852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1" name="Oval 83"/>
              <p:cNvSpPr>
                <a:spLocks noChangeArrowheads="1"/>
              </p:cNvSpPr>
              <p:nvPr/>
            </p:nvSpPr>
            <p:spPr bwMode="auto">
              <a:xfrm>
                <a:off x="852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2" name="Oval 84"/>
              <p:cNvSpPr>
                <a:spLocks noChangeArrowheads="1"/>
              </p:cNvSpPr>
              <p:nvPr/>
            </p:nvSpPr>
            <p:spPr bwMode="auto">
              <a:xfrm>
                <a:off x="855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3" name="Oval 85"/>
              <p:cNvSpPr>
                <a:spLocks noChangeArrowheads="1"/>
              </p:cNvSpPr>
              <p:nvPr/>
            </p:nvSpPr>
            <p:spPr bwMode="auto">
              <a:xfrm>
                <a:off x="855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4" name="Oval 86"/>
              <p:cNvSpPr>
                <a:spLocks noChangeArrowheads="1"/>
              </p:cNvSpPr>
              <p:nvPr/>
            </p:nvSpPr>
            <p:spPr bwMode="auto">
              <a:xfrm>
                <a:off x="855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5" name="Oval 87"/>
              <p:cNvSpPr>
                <a:spLocks noChangeArrowheads="1"/>
              </p:cNvSpPr>
              <p:nvPr/>
            </p:nvSpPr>
            <p:spPr bwMode="auto">
              <a:xfrm>
                <a:off x="855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6" name="Oval 88"/>
              <p:cNvSpPr>
                <a:spLocks noChangeArrowheads="1"/>
              </p:cNvSpPr>
              <p:nvPr/>
            </p:nvSpPr>
            <p:spPr bwMode="auto">
              <a:xfrm>
                <a:off x="859" y="17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7" name="Oval 89"/>
              <p:cNvSpPr>
                <a:spLocks noChangeArrowheads="1"/>
              </p:cNvSpPr>
              <p:nvPr/>
            </p:nvSpPr>
            <p:spPr bwMode="auto">
              <a:xfrm>
                <a:off x="85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8" name="Oval 90"/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9" name="Oval 91"/>
              <p:cNvSpPr>
                <a:spLocks noChangeArrowheads="1"/>
              </p:cNvSpPr>
              <p:nvPr/>
            </p:nvSpPr>
            <p:spPr bwMode="auto">
              <a:xfrm>
                <a:off x="859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0" name="Oval 92"/>
              <p:cNvSpPr>
                <a:spLocks noChangeArrowheads="1"/>
              </p:cNvSpPr>
              <p:nvPr/>
            </p:nvSpPr>
            <p:spPr bwMode="auto">
              <a:xfrm>
                <a:off x="862" y="19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1" name="Oval 93"/>
              <p:cNvSpPr>
                <a:spLocks noChangeArrowheads="1"/>
              </p:cNvSpPr>
              <p:nvPr/>
            </p:nvSpPr>
            <p:spPr bwMode="auto">
              <a:xfrm>
                <a:off x="862" y="11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2" name="Oval 94"/>
              <p:cNvSpPr>
                <a:spLocks noChangeArrowheads="1"/>
              </p:cNvSpPr>
              <p:nvPr/>
            </p:nvSpPr>
            <p:spPr bwMode="auto">
              <a:xfrm>
                <a:off x="862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3" name="Oval 95"/>
              <p:cNvSpPr>
                <a:spLocks noChangeArrowheads="1"/>
              </p:cNvSpPr>
              <p:nvPr/>
            </p:nvSpPr>
            <p:spPr bwMode="auto">
              <a:xfrm>
                <a:off x="86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4" name="Oval 96"/>
              <p:cNvSpPr>
                <a:spLocks noChangeArrowheads="1"/>
              </p:cNvSpPr>
              <p:nvPr/>
            </p:nvSpPr>
            <p:spPr bwMode="auto">
              <a:xfrm>
                <a:off x="862" y="18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5" name="Oval 97"/>
              <p:cNvSpPr>
                <a:spLocks noChangeArrowheads="1"/>
              </p:cNvSpPr>
              <p:nvPr/>
            </p:nvSpPr>
            <p:spPr bwMode="auto">
              <a:xfrm>
                <a:off x="8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6" name="Oval 98"/>
              <p:cNvSpPr>
                <a:spLocks noChangeArrowheads="1"/>
              </p:cNvSpPr>
              <p:nvPr/>
            </p:nvSpPr>
            <p:spPr bwMode="auto">
              <a:xfrm>
                <a:off x="866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7" name="Oval 99"/>
              <p:cNvSpPr>
                <a:spLocks noChangeArrowheads="1"/>
              </p:cNvSpPr>
              <p:nvPr/>
            </p:nvSpPr>
            <p:spPr bwMode="auto">
              <a:xfrm>
                <a:off x="866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8" name="Oval 100"/>
              <p:cNvSpPr>
                <a:spLocks noChangeArrowheads="1"/>
              </p:cNvSpPr>
              <p:nvPr/>
            </p:nvSpPr>
            <p:spPr bwMode="auto">
              <a:xfrm>
                <a:off x="866" y="23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9" name="Oval 101"/>
              <p:cNvSpPr>
                <a:spLocks noChangeArrowheads="1"/>
              </p:cNvSpPr>
              <p:nvPr/>
            </p:nvSpPr>
            <p:spPr bwMode="auto">
              <a:xfrm>
                <a:off x="86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0" name="Oval 102"/>
              <p:cNvSpPr>
                <a:spLocks noChangeArrowheads="1"/>
              </p:cNvSpPr>
              <p:nvPr/>
            </p:nvSpPr>
            <p:spPr bwMode="auto">
              <a:xfrm>
                <a:off x="869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1" name="Oval 103"/>
              <p:cNvSpPr>
                <a:spLocks noChangeArrowheads="1"/>
              </p:cNvSpPr>
              <p:nvPr/>
            </p:nvSpPr>
            <p:spPr bwMode="auto">
              <a:xfrm>
                <a:off x="869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2" name="Oval 104"/>
              <p:cNvSpPr>
                <a:spLocks noChangeArrowheads="1"/>
              </p:cNvSpPr>
              <p:nvPr/>
            </p:nvSpPr>
            <p:spPr bwMode="auto">
              <a:xfrm>
                <a:off x="869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3" name="Oval 105"/>
              <p:cNvSpPr>
                <a:spLocks noChangeArrowheads="1"/>
              </p:cNvSpPr>
              <p:nvPr/>
            </p:nvSpPr>
            <p:spPr bwMode="auto">
              <a:xfrm>
                <a:off x="869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4" name="Oval 106"/>
              <p:cNvSpPr>
                <a:spLocks noChangeArrowheads="1"/>
              </p:cNvSpPr>
              <p:nvPr/>
            </p:nvSpPr>
            <p:spPr bwMode="auto">
              <a:xfrm>
                <a:off x="869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5" name="Oval 107"/>
              <p:cNvSpPr>
                <a:spLocks noChangeArrowheads="1"/>
              </p:cNvSpPr>
              <p:nvPr/>
            </p:nvSpPr>
            <p:spPr bwMode="auto">
              <a:xfrm>
                <a:off x="869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6" name="Oval 108"/>
              <p:cNvSpPr>
                <a:spLocks noChangeArrowheads="1"/>
              </p:cNvSpPr>
              <p:nvPr/>
            </p:nvSpPr>
            <p:spPr bwMode="auto">
              <a:xfrm>
                <a:off x="873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7" name="Oval 109"/>
              <p:cNvSpPr>
                <a:spLocks noChangeArrowheads="1"/>
              </p:cNvSpPr>
              <p:nvPr/>
            </p:nvSpPr>
            <p:spPr bwMode="auto">
              <a:xfrm>
                <a:off x="873" y="19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8" name="Oval 110"/>
              <p:cNvSpPr>
                <a:spLocks noChangeArrowheads="1"/>
              </p:cNvSpPr>
              <p:nvPr/>
            </p:nvSpPr>
            <p:spPr bwMode="auto">
              <a:xfrm>
                <a:off x="876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69" name="Oval 111"/>
              <p:cNvSpPr>
                <a:spLocks noChangeArrowheads="1"/>
              </p:cNvSpPr>
              <p:nvPr/>
            </p:nvSpPr>
            <p:spPr bwMode="auto">
              <a:xfrm>
                <a:off x="876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0" name="Oval 112"/>
              <p:cNvSpPr>
                <a:spLocks noChangeArrowheads="1"/>
              </p:cNvSpPr>
              <p:nvPr/>
            </p:nvSpPr>
            <p:spPr bwMode="auto">
              <a:xfrm>
                <a:off x="876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1" name="Oval 113"/>
              <p:cNvSpPr>
                <a:spLocks noChangeArrowheads="1"/>
              </p:cNvSpPr>
              <p:nvPr/>
            </p:nvSpPr>
            <p:spPr bwMode="auto">
              <a:xfrm>
                <a:off x="87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2" name="Oval 114"/>
              <p:cNvSpPr>
                <a:spLocks noChangeArrowheads="1"/>
              </p:cNvSpPr>
              <p:nvPr/>
            </p:nvSpPr>
            <p:spPr bwMode="auto">
              <a:xfrm>
                <a:off x="876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3" name="Oval 115"/>
              <p:cNvSpPr>
                <a:spLocks noChangeArrowheads="1"/>
              </p:cNvSpPr>
              <p:nvPr/>
            </p:nvSpPr>
            <p:spPr bwMode="auto">
              <a:xfrm>
                <a:off x="876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4" name="Oval 116"/>
              <p:cNvSpPr>
                <a:spLocks noChangeArrowheads="1"/>
              </p:cNvSpPr>
              <p:nvPr/>
            </p:nvSpPr>
            <p:spPr bwMode="auto">
              <a:xfrm>
                <a:off x="880" y="18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5" name="Oval 117"/>
              <p:cNvSpPr>
                <a:spLocks noChangeArrowheads="1"/>
              </p:cNvSpPr>
              <p:nvPr/>
            </p:nvSpPr>
            <p:spPr bwMode="auto">
              <a:xfrm>
                <a:off x="88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6" name="Oval 118"/>
              <p:cNvSpPr>
                <a:spLocks noChangeArrowheads="1"/>
              </p:cNvSpPr>
              <p:nvPr/>
            </p:nvSpPr>
            <p:spPr bwMode="auto">
              <a:xfrm>
                <a:off x="880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7" name="Oval 119"/>
              <p:cNvSpPr>
                <a:spLocks noChangeArrowheads="1"/>
              </p:cNvSpPr>
              <p:nvPr/>
            </p:nvSpPr>
            <p:spPr bwMode="auto">
              <a:xfrm>
                <a:off x="88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8" name="Oval 120"/>
              <p:cNvSpPr>
                <a:spLocks noChangeArrowheads="1"/>
              </p:cNvSpPr>
              <p:nvPr/>
            </p:nvSpPr>
            <p:spPr bwMode="auto">
              <a:xfrm>
                <a:off x="880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79" name="Oval 121"/>
              <p:cNvSpPr>
                <a:spLocks noChangeArrowheads="1"/>
              </p:cNvSpPr>
              <p:nvPr/>
            </p:nvSpPr>
            <p:spPr bwMode="auto">
              <a:xfrm>
                <a:off x="88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0" name="Oval 122"/>
              <p:cNvSpPr>
                <a:spLocks noChangeArrowheads="1"/>
              </p:cNvSpPr>
              <p:nvPr/>
            </p:nvSpPr>
            <p:spPr bwMode="auto">
              <a:xfrm>
                <a:off x="88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1" name="Oval 123"/>
              <p:cNvSpPr>
                <a:spLocks noChangeArrowheads="1"/>
              </p:cNvSpPr>
              <p:nvPr/>
            </p:nvSpPr>
            <p:spPr bwMode="auto">
              <a:xfrm>
                <a:off x="883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2" name="Oval 124"/>
              <p:cNvSpPr>
                <a:spLocks noChangeArrowheads="1"/>
              </p:cNvSpPr>
              <p:nvPr/>
            </p:nvSpPr>
            <p:spPr bwMode="auto">
              <a:xfrm>
                <a:off x="883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3" name="Oval 125"/>
              <p:cNvSpPr>
                <a:spLocks noChangeArrowheads="1"/>
              </p:cNvSpPr>
              <p:nvPr/>
            </p:nvSpPr>
            <p:spPr bwMode="auto">
              <a:xfrm>
                <a:off x="883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4" name="Oval 126"/>
              <p:cNvSpPr>
                <a:spLocks noChangeArrowheads="1"/>
              </p:cNvSpPr>
              <p:nvPr/>
            </p:nvSpPr>
            <p:spPr bwMode="auto">
              <a:xfrm>
                <a:off x="883" y="20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5" name="Oval 127"/>
              <p:cNvSpPr>
                <a:spLocks noChangeArrowheads="1"/>
              </p:cNvSpPr>
              <p:nvPr/>
            </p:nvSpPr>
            <p:spPr bwMode="auto">
              <a:xfrm>
                <a:off x="883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6" name="Oval 128"/>
              <p:cNvSpPr>
                <a:spLocks noChangeArrowheads="1"/>
              </p:cNvSpPr>
              <p:nvPr/>
            </p:nvSpPr>
            <p:spPr bwMode="auto">
              <a:xfrm>
                <a:off x="887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7" name="Oval 129"/>
              <p:cNvSpPr>
                <a:spLocks noChangeArrowheads="1"/>
              </p:cNvSpPr>
              <p:nvPr/>
            </p:nvSpPr>
            <p:spPr bwMode="auto">
              <a:xfrm>
                <a:off x="887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8" name="Oval 130"/>
              <p:cNvSpPr>
                <a:spLocks noChangeArrowheads="1"/>
              </p:cNvSpPr>
              <p:nvPr/>
            </p:nvSpPr>
            <p:spPr bwMode="auto">
              <a:xfrm>
                <a:off x="887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89" name="Oval 131"/>
              <p:cNvSpPr>
                <a:spLocks noChangeArrowheads="1"/>
              </p:cNvSpPr>
              <p:nvPr/>
            </p:nvSpPr>
            <p:spPr bwMode="auto">
              <a:xfrm>
                <a:off x="887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0" name="Oval 132"/>
              <p:cNvSpPr>
                <a:spLocks noChangeArrowheads="1"/>
              </p:cNvSpPr>
              <p:nvPr/>
            </p:nvSpPr>
            <p:spPr bwMode="auto">
              <a:xfrm>
                <a:off x="887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1" name="Oval 133"/>
              <p:cNvSpPr>
                <a:spLocks noChangeArrowheads="1"/>
              </p:cNvSpPr>
              <p:nvPr/>
            </p:nvSpPr>
            <p:spPr bwMode="auto">
              <a:xfrm>
                <a:off x="890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2" name="Oval 134"/>
              <p:cNvSpPr>
                <a:spLocks noChangeArrowheads="1"/>
              </p:cNvSpPr>
              <p:nvPr/>
            </p:nvSpPr>
            <p:spPr bwMode="auto">
              <a:xfrm>
                <a:off x="890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3" name="Oval 135"/>
              <p:cNvSpPr>
                <a:spLocks noChangeArrowheads="1"/>
              </p:cNvSpPr>
              <p:nvPr/>
            </p:nvSpPr>
            <p:spPr bwMode="auto">
              <a:xfrm>
                <a:off x="8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4" name="Oval 136"/>
              <p:cNvSpPr>
                <a:spLocks noChangeArrowheads="1"/>
              </p:cNvSpPr>
              <p:nvPr/>
            </p:nvSpPr>
            <p:spPr bwMode="auto">
              <a:xfrm>
                <a:off x="890" y="24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5" name="Oval 137"/>
              <p:cNvSpPr>
                <a:spLocks noChangeArrowheads="1"/>
              </p:cNvSpPr>
              <p:nvPr/>
            </p:nvSpPr>
            <p:spPr bwMode="auto">
              <a:xfrm>
                <a:off x="890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6" name="Oval 138"/>
              <p:cNvSpPr>
                <a:spLocks noChangeArrowheads="1"/>
              </p:cNvSpPr>
              <p:nvPr/>
            </p:nvSpPr>
            <p:spPr bwMode="auto">
              <a:xfrm>
                <a:off x="890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7" name="Oval 139"/>
              <p:cNvSpPr>
                <a:spLocks noChangeArrowheads="1"/>
              </p:cNvSpPr>
              <p:nvPr/>
            </p:nvSpPr>
            <p:spPr bwMode="auto">
              <a:xfrm>
                <a:off x="890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8" name="Oval 140"/>
              <p:cNvSpPr>
                <a:spLocks noChangeArrowheads="1"/>
              </p:cNvSpPr>
              <p:nvPr/>
            </p:nvSpPr>
            <p:spPr bwMode="auto">
              <a:xfrm>
                <a:off x="890" y="17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99" name="Oval 141"/>
              <p:cNvSpPr>
                <a:spLocks noChangeArrowheads="1"/>
              </p:cNvSpPr>
              <p:nvPr/>
            </p:nvSpPr>
            <p:spPr bwMode="auto">
              <a:xfrm>
                <a:off x="890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0" name="Oval 142"/>
              <p:cNvSpPr>
                <a:spLocks noChangeArrowheads="1"/>
              </p:cNvSpPr>
              <p:nvPr/>
            </p:nvSpPr>
            <p:spPr bwMode="auto">
              <a:xfrm>
                <a:off x="894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1" name="Oval 143"/>
              <p:cNvSpPr>
                <a:spLocks noChangeArrowheads="1"/>
              </p:cNvSpPr>
              <p:nvPr/>
            </p:nvSpPr>
            <p:spPr bwMode="auto">
              <a:xfrm>
                <a:off x="894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2" name="Oval 144"/>
              <p:cNvSpPr>
                <a:spLocks noChangeArrowheads="1"/>
              </p:cNvSpPr>
              <p:nvPr/>
            </p:nvSpPr>
            <p:spPr bwMode="auto">
              <a:xfrm>
                <a:off x="894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3" name="Oval 145"/>
              <p:cNvSpPr>
                <a:spLocks noChangeArrowheads="1"/>
              </p:cNvSpPr>
              <p:nvPr/>
            </p:nvSpPr>
            <p:spPr bwMode="auto">
              <a:xfrm>
                <a:off x="894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4" name="Oval 146"/>
              <p:cNvSpPr>
                <a:spLocks noChangeArrowheads="1"/>
              </p:cNvSpPr>
              <p:nvPr/>
            </p:nvSpPr>
            <p:spPr bwMode="auto">
              <a:xfrm>
                <a:off x="894" y="15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5" name="Oval 147"/>
              <p:cNvSpPr>
                <a:spLocks noChangeArrowheads="1"/>
              </p:cNvSpPr>
              <p:nvPr/>
            </p:nvSpPr>
            <p:spPr bwMode="auto">
              <a:xfrm>
                <a:off x="894" y="18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6" name="Oval 148"/>
              <p:cNvSpPr>
                <a:spLocks noChangeArrowheads="1"/>
              </p:cNvSpPr>
              <p:nvPr/>
            </p:nvSpPr>
            <p:spPr bwMode="auto">
              <a:xfrm>
                <a:off x="897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7" name="Oval 149"/>
              <p:cNvSpPr>
                <a:spLocks noChangeArrowheads="1"/>
              </p:cNvSpPr>
              <p:nvPr/>
            </p:nvSpPr>
            <p:spPr bwMode="auto">
              <a:xfrm>
                <a:off x="897" y="17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8" name="Oval 150"/>
              <p:cNvSpPr>
                <a:spLocks noChangeArrowheads="1"/>
              </p:cNvSpPr>
              <p:nvPr/>
            </p:nvSpPr>
            <p:spPr bwMode="auto">
              <a:xfrm>
                <a:off x="897" y="7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09" name="Oval 151"/>
              <p:cNvSpPr>
                <a:spLocks noChangeArrowheads="1"/>
              </p:cNvSpPr>
              <p:nvPr/>
            </p:nvSpPr>
            <p:spPr bwMode="auto">
              <a:xfrm>
                <a:off x="897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0" name="Oval 152"/>
              <p:cNvSpPr>
                <a:spLocks noChangeArrowheads="1"/>
              </p:cNvSpPr>
              <p:nvPr/>
            </p:nvSpPr>
            <p:spPr bwMode="auto">
              <a:xfrm>
                <a:off x="897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1" name="Oval 153"/>
              <p:cNvSpPr>
                <a:spLocks noChangeArrowheads="1"/>
              </p:cNvSpPr>
              <p:nvPr/>
            </p:nvSpPr>
            <p:spPr bwMode="auto">
              <a:xfrm>
                <a:off x="897" y="18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2" name="Oval 154"/>
              <p:cNvSpPr>
                <a:spLocks noChangeArrowheads="1"/>
              </p:cNvSpPr>
              <p:nvPr/>
            </p:nvSpPr>
            <p:spPr bwMode="auto">
              <a:xfrm>
                <a:off x="901" y="20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3" name="Oval 155"/>
              <p:cNvSpPr>
                <a:spLocks noChangeArrowheads="1"/>
              </p:cNvSpPr>
              <p:nvPr/>
            </p:nvSpPr>
            <p:spPr bwMode="auto">
              <a:xfrm>
                <a:off x="901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4" name="Oval 156"/>
              <p:cNvSpPr>
                <a:spLocks noChangeArrowheads="1"/>
              </p:cNvSpPr>
              <p:nvPr/>
            </p:nvSpPr>
            <p:spPr bwMode="auto">
              <a:xfrm>
                <a:off x="901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5" name="Oval 157"/>
              <p:cNvSpPr>
                <a:spLocks noChangeArrowheads="1"/>
              </p:cNvSpPr>
              <p:nvPr/>
            </p:nvSpPr>
            <p:spPr bwMode="auto">
              <a:xfrm>
                <a:off x="901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6" name="Oval 158"/>
              <p:cNvSpPr>
                <a:spLocks noChangeArrowheads="1"/>
              </p:cNvSpPr>
              <p:nvPr/>
            </p:nvSpPr>
            <p:spPr bwMode="auto">
              <a:xfrm>
                <a:off x="90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7" name="Oval 159"/>
              <p:cNvSpPr>
                <a:spLocks noChangeArrowheads="1"/>
              </p:cNvSpPr>
              <p:nvPr/>
            </p:nvSpPr>
            <p:spPr bwMode="auto">
              <a:xfrm>
                <a:off x="904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8" name="Oval 160"/>
              <p:cNvSpPr>
                <a:spLocks noChangeArrowheads="1"/>
              </p:cNvSpPr>
              <p:nvPr/>
            </p:nvSpPr>
            <p:spPr bwMode="auto">
              <a:xfrm>
                <a:off x="904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19" name="Oval 161"/>
              <p:cNvSpPr>
                <a:spLocks noChangeArrowheads="1"/>
              </p:cNvSpPr>
              <p:nvPr/>
            </p:nvSpPr>
            <p:spPr bwMode="auto">
              <a:xfrm>
                <a:off x="904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0" name="Oval 162"/>
              <p:cNvSpPr>
                <a:spLocks noChangeArrowheads="1"/>
              </p:cNvSpPr>
              <p:nvPr/>
            </p:nvSpPr>
            <p:spPr bwMode="auto">
              <a:xfrm>
                <a:off x="90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1" name="Oval 163"/>
              <p:cNvSpPr>
                <a:spLocks noChangeArrowheads="1"/>
              </p:cNvSpPr>
              <p:nvPr/>
            </p:nvSpPr>
            <p:spPr bwMode="auto">
              <a:xfrm>
                <a:off x="904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2" name="Oval 164"/>
              <p:cNvSpPr>
                <a:spLocks noChangeArrowheads="1"/>
              </p:cNvSpPr>
              <p:nvPr/>
            </p:nvSpPr>
            <p:spPr bwMode="auto">
              <a:xfrm>
                <a:off x="904" y="24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3" name="Oval 165"/>
              <p:cNvSpPr>
                <a:spLocks noChangeArrowheads="1"/>
              </p:cNvSpPr>
              <p:nvPr/>
            </p:nvSpPr>
            <p:spPr bwMode="auto">
              <a:xfrm>
                <a:off x="908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4" name="Oval 166"/>
              <p:cNvSpPr>
                <a:spLocks noChangeArrowheads="1"/>
              </p:cNvSpPr>
              <p:nvPr/>
            </p:nvSpPr>
            <p:spPr bwMode="auto">
              <a:xfrm>
                <a:off x="908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5" name="Oval 167"/>
              <p:cNvSpPr>
                <a:spLocks noChangeArrowheads="1"/>
              </p:cNvSpPr>
              <p:nvPr/>
            </p:nvSpPr>
            <p:spPr bwMode="auto">
              <a:xfrm>
                <a:off x="90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6" name="Oval 168"/>
              <p:cNvSpPr>
                <a:spLocks noChangeArrowheads="1"/>
              </p:cNvSpPr>
              <p:nvPr/>
            </p:nvSpPr>
            <p:spPr bwMode="auto">
              <a:xfrm>
                <a:off x="90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7" name="Oval 169"/>
              <p:cNvSpPr>
                <a:spLocks noChangeArrowheads="1"/>
              </p:cNvSpPr>
              <p:nvPr/>
            </p:nvSpPr>
            <p:spPr bwMode="auto">
              <a:xfrm>
                <a:off x="908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8" name="Oval 170"/>
              <p:cNvSpPr>
                <a:spLocks noChangeArrowheads="1"/>
              </p:cNvSpPr>
              <p:nvPr/>
            </p:nvSpPr>
            <p:spPr bwMode="auto">
              <a:xfrm>
                <a:off x="911" y="16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29" name="Oval 171"/>
              <p:cNvSpPr>
                <a:spLocks noChangeArrowheads="1"/>
              </p:cNvSpPr>
              <p:nvPr/>
            </p:nvSpPr>
            <p:spPr bwMode="auto">
              <a:xfrm>
                <a:off x="911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0" name="Oval 172"/>
              <p:cNvSpPr>
                <a:spLocks noChangeArrowheads="1"/>
              </p:cNvSpPr>
              <p:nvPr/>
            </p:nvSpPr>
            <p:spPr bwMode="auto">
              <a:xfrm>
                <a:off x="91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1" name="Oval 173"/>
              <p:cNvSpPr>
                <a:spLocks noChangeArrowheads="1"/>
              </p:cNvSpPr>
              <p:nvPr/>
            </p:nvSpPr>
            <p:spPr bwMode="auto">
              <a:xfrm>
                <a:off x="911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2" name="Oval 174"/>
              <p:cNvSpPr>
                <a:spLocks noChangeArrowheads="1"/>
              </p:cNvSpPr>
              <p:nvPr/>
            </p:nvSpPr>
            <p:spPr bwMode="auto">
              <a:xfrm>
                <a:off x="915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3" name="Oval 175"/>
              <p:cNvSpPr>
                <a:spLocks noChangeArrowheads="1"/>
              </p:cNvSpPr>
              <p:nvPr/>
            </p:nvSpPr>
            <p:spPr bwMode="auto">
              <a:xfrm>
                <a:off x="915" y="27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4" name="Oval 176"/>
              <p:cNvSpPr>
                <a:spLocks noChangeArrowheads="1"/>
              </p:cNvSpPr>
              <p:nvPr/>
            </p:nvSpPr>
            <p:spPr bwMode="auto">
              <a:xfrm>
                <a:off x="915" y="19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5" name="Oval 177"/>
              <p:cNvSpPr>
                <a:spLocks noChangeArrowheads="1"/>
              </p:cNvSpPr>
              <p:nvPr/>
            </p:nvSpPr>
            <p:spPr bwMode="auto">
              <a:xfrm>
                <a:off x="915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6" name="Oval 178"/>
              <p:cNvSpPr>
                <a:spLocks noChangeArrowheads="1"/>
              </p:cNvSpPr>
              <p:nvPr/>
            </p:nvSpPr>
            <p:spPr bwMode="auto">
              <a:xfrm>
                <a:off x="91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7" name="Oval 179"/>
              <p:cNvSpPr>
                <a:spLocks noChangeArrowheads="1"/>
              </p:cNvSpPr>
              <p:nvPr/>
            </p:nvSpPr>
            <p:spPr bwMode="auto">
              <a:xfrm>
                <a:off x="918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8" name="Oval 180"/>
              <p:cNvSpPr>
                <a:spLocks noChangeArrowheads="1"/>
              </p:cNvSpPr>
              <p:nvPr/>
            </p:nvSpPr>
            <p:spPr bwMode="auto">
              <a:xfrm>
                <a:off x="91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39" name="Oval 181"/>
              <p:cNvSpPr>
                <a:spLocks noChangeArrowheads="1"/>
              </p:cNvSpPr>
              <p:nvPr/>
            </p:nvSpPr>
            <p:spPr bwMode="auto">
              <a:xfrm>
                <a:off x="918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0" name="Oval 182"/>
              <p:cNvSpPr>
                <a:spLocks noChangeArrowheads="1"/>
              </p:cNvSpPr>
              <p:nvPr/>
            </p:nvSpPr>
            <p:spPr bwMode="auto">
              <a:xfrm>
                <a:off x="918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1" name="Oval 183"/>
              <p:cNvSpPr>
                <a:spLocks noChangeArrowheads="1"/>
              </p:cNvSpPr>
              <p:nvPr/>
            </p:nvSpPr>
            <p:spPr bwMode="auto">
              <a:xfrm>
                <a:off x="918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2" name="Oval 184"/>
              <p:cNvSpPr>
                <a:spLocks noChangeArrowheads="1"/>
              </p:cNvSpPr>
              <p:nvPr/>
            </p:nvSpPr>
            <p:spPr bwMode="auto">
              <a:xfrm>
                <a:off x="918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3" name="Oval 185"/>
              <p:cNvSpPr>
                <a:spLocks noChangeArrowheads="1"/>
              </p:cNvSpPr>
              <p:nvPr/>
            </p:nvSpPr>
            <p:spPr bwMode="auto">
              <a:xfrm>
                <a:off x="918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4" name="Oval 186"/>
              <p:cNvSpPr>
                <a:spLocks noChangeArrowheads="1"/>
              </p:cNvSpPr>
              <p:nvPr/>
            </p:nvSpPr>
            <p:spPr bwMode="auto">
              <a:xfrm>
                <a:off x="918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5" name="Oval 187"/>
              <p:cNvSpPr>
                <a:spLocks noChangeArrowheads="1"/>
              </p:cNvSpPr>
              <p:nvPr/>
            </p:nvSpPr>
            <p:spPr bwMode="auto">
              <a:xfrm>
                <a:off x="92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6" name="Oval 188"/>
              <p:cNvSpPr>
                <a:spLocks noChangeArrowheads="1"/>
              </p:cNvSpPr>
              <p:nvPr/>
            </p:nvSpPr>
            <p:spPr bwMode="auto">
              <a:xfrm>
                <a:off x="92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7" name="Oval 189"/>
              <p:cNvSpPr>
                <a:spLocks noChangeArrowheads="1"/>
              </p:cNvSpPr>
              <p:nvPr/>
            </p:nvSpPr>
            <p:spPr bwMode="auto">
              <a:xfrm>
                <a:off x="922" y="16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8" name="Oval 190"/>
              <p:cNvSpPr>
                <a:spLocks noChangeArrowheads="1"/>
              </p:cNvSpPr>
              <p:nvPr/>
            </p:nvSpPr>
            <p:spPr bwMode="auto">
              <a:xfrm>
                <a:off x="922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49" name="Oval 191"/>
              <p:cNvSpPr>
                <a:spLocks noChangeArrowheads="1"/>
              </p:cNvSpPr>
              <p:nvPr/>
            </p:nvSpPr>
            <p:spPr bwMode="auto">
              <a:xfrm>
                <a:off x="925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0" name="Oval 192"/>
              <p:cNvSpPr>
                <a:spLocks noChangeArrowheads="1"/>
              </p:cNvSpPr>
              <p:nvPr/>
            </p:nvSpPr>
            <p:spPr bwMode="auto">
              <a:xfrm>
                <a:off x="925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1" name="Oval 193"/>
              <p:cNvSpPr>
                <a:spLocks noChangeArrowheads="1"/>
              </p:cNvSpPr>
              <p:nvPr/>
            </p:nvSpPr>
            <p:spPr bwMode="auto">
              <a:xfrm>
                <a:off x="925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2" name="Oval 194"/>
              <p:cNvSpPr>
                <a:spLocks noChangeArrowheads="1"/>
              </p:cNvSpPr>
              <p:nvPr/>
            </p:nvSpPr>
            <p:spPr bwMode="auto">
              <a:xfrm>
                <a:off x="925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3" name="Oval 195"/>
              <p:cNvSpPr>
                <a:spLocks noChangeArrowheads="1"/>
              </p:cNvSpPr>
              <p:nvPr/>
            </p:nvSpPr>
            <p:spPr bwMode="auto">
              <a:xfrm>
                <a:off x="925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4" name="Oval 196"/>
              <p:cNvSpPr>
                <a:spLocks noChangeArrowheads="1"/>
              </p:cNvSpPr>
              <p:nvPr/>
            </p:nvSpPr>
            <p:spPr bwMode="auto">
              <a:xfrm>
                <a:off x="925" y="20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5" name="Oval 197"/>
              <p:cNvSpPr>
                <a:spLocks noChangeArrowheads="1"/>
              </p:cNvSpPr>
              <p:nvPr/>
            </p:nvSpPr>
            <p:spPr bwMode="auto">
              <a:xfrm>
                <a:off x="925" y="16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6" name="Oval 198"/>
              <p:cNvSpPr>
                <a:spLocks noChangeArrowheads="1"/>
              </p:cNvSpPr>
              <p:nvPr/>
            </p:nvSpPr>
            <p:spPr bwMode="auto">
              <a:xfrm>
                <a:off x="925" y="20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7" name="Oval 199"/>
              <p:cNvSpPr>
                <a:spLocks noChangeArrowheads="1"/>
              </p:cNvSpPr>
              <p:nvPr/>
            </p:nvSpPr>
            <p:spPr bwMode="auto">
              <a:xfrm>
                <a:off x="929" y="18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8" name="Oval 200"/>
              <p:cNvSpPr>
                <a:spLocks noChangeArrowheads="1"/>
              </p:cNvSpPr>
              <p:nvPr/>
            </p:nvSpPr>
            <p:spPr bwMode="auto">
              <a:xfrm>
                <a:off x="929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59" name="Oval 201"/>
              <p:cNvSpPr>
                <a:spLocks noChangeArrowheads="1"/>
              </p:cNvSpPr>
              <p:nvPr/>
            </p:nvSpPr>
            <p:spPr bwMode="auto">
              <a:xfrm>
                <a:off x="929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60" name="Oval 202"/>
              <p:cNvSpPr>
                <a:spLocks noChangeArrowheads="1"/>
              </p:cNvSpPr>
              <p:nvPr/>
            </p:nvSpPr>
            <p:spPr bwMode="auto">
              <a:xfrm>
                <a:off x="929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61" name="Oval 203"/>
              <p:cNvSpPr>
                <a:spLocks noChangeArrowheads="1"/>
              </p:cNvSpPr>
              <p:nvPr/>
            </p:nvSpPr>
            <p:spPr bwMode="auto">
              <a:xfrm>
                <a:off x="9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462" name="Oval 204"/>
              <p:cNvSpPr>
                <a:spLocks noChangeArrowheads="1"/>
              </p:cNvSpPr>
              <p:nvPr/>
            </p:nvSpPr>
            <p:spPr bwMode="auto">
              <a:xfrm>
                <a:off x="92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46" name="Group 406"/>
            <p:cNvGrpSpPr>
              <a:grpSpLocks/>
            </p:cNvGrpSpPr>
            <p:nvPr/>
          </p:nvGrpSpPr>
          <p:grpSpPr bwMode="auto">
            <a:xfrm>
              <a:off x="929" y="976"/>
              <a:ext cx="132" cy="2605"/>
              <a:chOff x="929" y="976"/>
              <a:chExt cx="132" cy="2605"/>
            </a:xfrm>
          </p:grpSpPr>
          <p:sp>
            <p:nvSpPr>
              <p:cNvPr id="47063" name="Oval 206"/>
              <p:cNvSpPr>
                <a:spLocks noChangeArrowheads="1"/>
              </p:cNvSpPr>
              <p:nvPr/>
            </p:nvSpPr>
            <p:spPr bwMode="auto">
              <a:xfrm>
                <a:off x="929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4" name="Oval 207"/>
              <p:cNvSpPr>
                <a:spLocks noChangeArrowheads="1"/>
              </p:cNvSpPr>
              <p:nvPr/>
            </p:nvSpPr>
            <p:spPr bwMode="auto">
              <a:xfrm>
                <a:off x="92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5" name="Oval 208"/>
              <p:cNvSpPr>
                <a:spLocks noChangeArrowheads="1"/>
              </p:cNvSpPr>
              <p:nvPr/>
            </p:nvSpPr>
            <p:spPr bwMode="auto">
              <a:xfrm>
                <a:off x="929" y="17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6" name="Oval 209"/>
              <p:cNvSpPr>
                <a:spLocks noChangeArrowheads="1"/>
              </p:cNvSpPr>
              <p:nvPr/>
            </p:nvSpPr>
            <p:spPr bwMode="auto">
              <a:xfrm>
                <a:off x="932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7" name="Oval 210"/>
              <p:cNvSpPr>
                <a:spLocks noChangeArrowheads="1"/>
              </p:cNvSpPr>
              <p:nvPr/>
            </p:nvSpPr>
            <p:spPr bwMode="auto">
              <a:xfrm>
                <a:off x="932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8" name="Oval 211"/>
              <p:cNvSpPr>
                <a:spLocks noChangeArrowheads="1"/>
              </p:cNvSpPr>
              <p:nvPr/>
            </p:nvSpPr>
            <p:spPr bwMode="auto">
              <a:xfrm>
                <a:off x="932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9" name="Oval 212"/>
              <p:cNvSpPr>
                <a:spLocks noChangeArrowheads="1"/>
              </p:cNvSpPr>
              <p:nvPr/>
            </p:nvSpPr>
            <p:spPr bwMode="auto">
              <a:xfrm>
                <a:off x="932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0" name="Oval 213"/>
              <p:cNvSpPr>
                <a:spLocks noChangeArrowheads="1"/>
              </p:cNvSpPr>
              <p:nvPr/>
            </p:nvSpPr>
            <p:spPr bwMode="auto">
              <a:xfrm>
                <a:off x="932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1" name="Oval 214"/>
              <p:cNvSpPr>
                <a:spLocks noChangeArrowheads="1"/>
              </p:cNvSpPr>
              <p:nvPr/>
            </p:nvSpPr>
            <p:spPr bwMode="auto">
              <a:xfrm>
                <a:off x="93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2" name="Oval 215"/>
              <p:cNvSpPr>
                <a:spLocks noChangeArrowheads="1"/>
              </p:cNvSpPr>
              <p:nvPr/>
            </p:nvSpPr>
            <p:spPr bwMode="auto">
              <a:xfrm>
                <a:off x="932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3" name="Oval 216"/>
              <p:cNvSpPr>
                <a:spLocks noChangeArrowheads="1"/>
              </p:cNvSpPr>
              <p:nvPr/>
            </p:nvSpPr>
            <p:spPr bwMode="auto">
              <a:xfrm>
                <a:off x="932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4" name="Oval 217"/>
              <p:cNvSpPr>
                <a:spLocks noChangeArrowheads="1"/>
              </p:cNvSpPr>
              <p:nvPr/>
            </p:nvSpPr>
            <p:spPr bwMode="auto">
              <a:xfrm>
                <a:off x="936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5" name="Oval 218"/>
              <p:cNvSpPr>
                <a:spLocks noChangeArrowheads="1"/>
              </p:cNvSpPr>
              <p:nvPr/>
            </p:nvSpPr>
            <p:spPr bwMode="auto">
              <a:xfrm>
                <a:off x="93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6" name="Oval 219"/>
              <p:cNvSpPr>
                <a:spLocks noChangeArrowheads="1"/>
              </p:cNvSpPr>
              <p:nvPr/>
            </p:nvSpPr>
            <p:spPr bwMode="auto">
              <a:xfrm>
                <a:off x="936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7" name="Oval 220"/>
              <p:cNvSpPr>
                <a:spLocks noChangeArrowheads="1"/>
              </p:cNvSpPr>
              <p:nvPr/>
            </p:nvSpPr>
            <p:spPr bwMode="auto">
              <a:xfrm>
                <a:off x="936" y="21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8" name="Oval 221"/>
              <p:cNvSpPr>
                <a:spLocks noChangeArrowheads="1"/>
              </p:cNvSpPr>
              <p:nvPr/>
            </p:nvSpPr>
            <p:spPr bwMode="auto">
              <a:xfrm>
                <a:off x="936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79" name="Oval 222"/>
              <p:cNvSpPr>
                <a:spLocks noChangeArrowheads="1"/>
              </p:cNvSpPr>
              <p:nvPr/>
            </p:nvSpPr>
            <p:spPr bwMode="auto">
              <a:xfrm>
                <a:off x="936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0" name="Oval 223"/>
              <p:cNvSpPr>
                <a:spLocks noChangeArrowheads="1"/>
              </p:cNvSpPr>
              <p:nvPr/>
            </p:nvSpPr>
            <p:spPr bwMode="auto">
              <a:xfrm>
                <a:off x="93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1" name="Oval 224"/>
              <p:cNvSpPr>
                <a:spLocks noChangeArrowheads="1"/>
              </p:cNvSpPr>
              <p:nvPr/>
            </p:nvSpPr>
            <p:spPr bwMode="auto">
              <a:xfrm>
                <a:off x="939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2" name="Oval 225"/>
              <p:cNvSpPr>
                <a:spLocks noChangeArrowheads="1"/>
              </p:cNvSpPr>
              <p:nvPr/>
            </p:nvSpPr>
            <p:spPr bwMode="auto">
              <a:xfrm>
                <a:off x="939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3" name="Oval 226"/>
              <p:cNvSpPr>
                <a:spLocks noChangeArrowheads="1"/>
              </p:cNvSpPr>
              <p:nvPr/>
            </p:nvSpPr>
            <p:spPr bwMode="auto">
              <a:xfrm>
                <a:off x="939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4" name="Oval 227"/>
              <p:cNvSpPr>
                <a:spLocks noChangeArrowheads="1"/>
              </p:cNvSpPr>
              <p:nvPr/>
            </p:nvSpPr>
            <p:spPr bwMode="auto">
              <a:xfrm>
                <a:off x="939" y="20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5" name="Oval 228"/>
              <p:cNvSpPr>
                <a:spLocks noChangeArrowheads="1"/>
              </p:cNvSpPr>
              <p:nvPr/>
            </p:nvSpPr>
            <p:spPr bwMode="auto">
              <a:xfrm>
                <a:off x="939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6" name="Oval 229"/>
              <p:cNvSpPr>
                <a:spLocks noChangeArrowheads="1"/>
              </p:cNvSpPr>
              <p:nvPr/>
            </p:nvSpPr>
            <p:spPr bwMode="auto">
              <a:xfrm>
                <a:off x="93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7" name="Oval 230"/>
              <p:cNvSpPr>
                <a:spLocks noChangeArrowheads="1"/>
              </p:cNvSpPr>
              <p:nvPr/>
            </p:nvSpPr>
            <p:spPr bwMode="auto">
              <a:xfrm>
                <a:off x="939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8" name="Oval 231"/>
              <p:cNvSpPr>
                <a:spLocks noChangeArrowheads="1"/>
              </p:cNvSpPr>
              <p:nvPr/>
            </p:nvSpPr>
            <p:spPr bwMode="auto">
              <a:xfrm>
                <a:off x="943" y="246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89" name="Oval 232"/>
              <p:cNvSpPr>
                <a:spLocks noChangeArrowheads="1"/>
              </p:cNvSpPr>
              <p:nvPr/>
            </p:nvSpPr>
            <p:spPr bwMode="auto">
              <a:xfrm>
                <a:off x="943" y="196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0" name="Oval 233"/>
              <p:cNvSpPr>
                <a:spLocks noChangeArrowheads="1"/>
              </p:cNvSpPr>
              <p:nvPr/>
            </p:nvSpPr>
            <p:spPr bwMode="auto">
              <a:xfrm>
                <a:off x="943" y="23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1" name="Oval 234"/>
              <p:cNvSpPr>
                <a:spLocks noChangeArrowheads="1"/>
              </p:cNvSpPr>
              <p:nvPr/>
            </p:nvSpPr>
            <p:spPr bwMode="auto">
              <a:xfrm>
                <a:off x="943" y="263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2" name="Oval 235"/>
              <p:cNvSpPr>
                <a:spLocks noChangeArrowheads="1"/>
              </p:cNvSpPr>
              <p:nvPr/>
            </p:nvSpPr>
            <p:spPr bwMode="auto">
              <a:xfrm>
                <a:off x="946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3" name="Oval 236"/>
              <p:cNvSpPr>
                <a:spLocks noChangeArrowheads="1"/>
              </p:cNvSpPr>
              <p:nvPr/>
            </p:nvSpPr>
            <p:spPr bwMode="auto">
              <a:xfrm>
                <a:off x="946" y="17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4" name="Oval 237"/>
              <p:cNvSpPr>
                <a:spLocks noChangeArrowheads="1"/>
              </p:cNvSpPr>
              <p:nvPr/>
            </p:nvSpPr>
            <p:spPr bwMode="auto">
              <a:xfrm>
                <a:off x="946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5" name="Oval 238"/>
              <p:cNvSpPr>
                <a:spLocks noChangeArrowheads="1"/>
              </p:cNvSpPr>
              <p:nvPr/>
            </p:nvSpPr>
            <p:spPr bwMode="auto">
              <a:xfrm>
                <a:off x="946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6" name="Oval 239"/>
              <p:cNvSpPr>
                <a:spLocks noChangeArrowheads="1"/>
              </p:cNvSpPr>
              <p:nvPr/>
            </p:nvSpPr>
            <p:spPr bwMode="auto">
              <a:xfrm>
                <a:off x="9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7" name="Oval 240"/>
              <p:cNvSpPr>
                <a:spLocks noChangeArrowheads="1"/>
              </p:cNvSpPr>
              <p:nvPr/>
            </p:nvSpPr>
            <p:spPr bwMode="auto">
              <a:xfrm>
                <a:off x="950" y="16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8" name="Oval 241"/>
              <p:cNvSpPr>
                <a:spLocks noChangeArrowheads="1"/>
              </p:cNvSpPr>
              <p:nvPr/>
            </p:nvSpPr>
            <p:spPr bwMode="auto">
              <a:xfrm>
                <a:off x="950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99" name="Oval 242"/>
              <p:cNvSpPr>
                <a:spLocks noChangeArrowheads="1"/>
              </p:cNvSpPr>
              <p:nvPr/>
            </p:nvSpPr>
            <p:spPr bwMode="auto">
              <a:xfrm>
                <a:off x="950" y="26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0" name="Oval 243"/>
              <p:cNvSpPr>
                <a:spLocks noChangeArrowheads="1"/>
              </p:cNvSpPr>
              <p:nvPr/>
            </p:nvSpPr>
            <p:spPr bwMode="auto">
              <a:xfrm>
                <a:off x="950" y="25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1" name="Oval 244"/>
              <p:cNvSpPr>
                <a:spLocks noChangeArrowheads="1"/>
              </p:cNvSpPr>
              <p:nvPr/>
            </p:nvSpPr>
            <p:spPr bwMode="auto">
              <a:xfrm>
                <a:off x="950" y="27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2" name="Oval 245"/>
              <p:cNvSpPr>
                <a:spLocks noChangeArrowheads="1"/>
              </p:cNvSpPr>
              <p:nvPr/>
            </p:nvSpPr>
            <p:spPr bwMode="auto">
              <a:xfrm>
                <a:off x="950" y="27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3" name="Oval 246"/>
              <p:cNvSpPr>
                <a:spLocks noChangeArrowheads="1"/>
              </p:cNvSpPr>
              <p:nvPr/>
            </p:nvSpPr>
            <p:spPr bwMode="auto">
              <a:xfrm>
                <a:off x="953" y="13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4" name="Oval 247"/>
              <p:cNvSpPr>
                <a:spLocks noChangeArrowheads="1"/>
              </p:cNvSpPr>
              <p:nvPr/>
            </p:nvSpPr>
            <p:spPr bwMode="auto">
              <a:xfrm>
                <a:off x="953" y="9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5" name="Oval 248"/>
              <p:cNvSpPr>
                <a:spLocks noChangeArrowheads="1"/>
              </p:cNvSpPr>
              <p:nvPr/>
            </p:nvSpPr>
            <p:spPr bwMode="auto">
              <a:xfrm>
                <a:off x="95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6" name="Oval 249"/>
              <p:cNvSpPr>
                <a:spLocks noChangeArrowheads="1"/>
              </p:cNvSpPr>
              <p:nvPr/>
            </p:nvSpPr>
            <p:spPr bwMode="auto">
              <a:xfrm>
                <a:off x="95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7" name="Oval 250"/>
              <p:cNvSpPr>
                <a:spLocks noChangeArrowheads="1"/>
              </p:cNvSpPr>
              <p:nvPr/>
            </p:nvSpPr>
            <p:spPr bwMode="auto">
              <a:xfrm>
                <a:off x="953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8" name="Oval 251"/>
              <p:cNvSpPr>
                <a:spLocks noChangeArrowheads="1"/>
              </p:cNvSpPr>
              <p:nvPr/>
            </p:nvSpPr>
            <p:spPr bwMode="auto">
              <a:xfrm>
                <a:off x="953" y="22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09" name="Oval 252"/>
              <p:cNvSpPr>
                <a:spLocks noChangeArrowheads="1"/>
              </p:cNvSpPr>
              <p:nvPr/>
            </p:nvSpPr>
            <p:spPr bwMode="auto">
              <a:xfrm>
                <a:off x="957" y="289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0" name="Oval 253"/>
              <p:cNvSpPr>
                <a:spLocks noChangeArrowheads="1"/>
              </p:cNvSpPr>
              <p:nvPr/>
            </p:nvSpPr>
            <p:spPr bwMode="auto">
              <a:xfrm>
                <a:off x="957" y="299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1" name="Oval 254"/>
              <p:cNvSpPr>
                <a:spLocks noChangeArrowheads="1"/>
              </p:cNvSpPr>
              <p:nvPr/>
            </p:nvSpPr>
            <p:spPr bwMode="auto">
              <a:xfrm>
                <a:off x="957" y="20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2" name="Oval 255"/>
              <p:cNvSpPr>
                <a:spLocks noChangeArrowheads="1"/>
              </p:cNvSpPr>
              <p:nvPr/>
            </p:nvSpPr>
            <p:spPr bwMode="auto">
              <a:xfrm>
                <a:off x="957" y="20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3" name="Oval 256"/>
              <p:cNvSpPr>
                <a:spLocks noChangeArrowheads="1"/>
              </p:cNvSpPr>
              <p:nvPr/>
            </p:nvSpPr>
            <p:spPr bwMode="auto">
              <a:xfrm>
                <a:off x="960" y="25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4" name="Oval 257"/>
              <p:cNvSpPr>
                <a:spLocks noChangeArrowheads="1"/>
              </p:cNvSpPr>
              <p:nvPr/>
            </p:nvSpPr>
            <p:spPr bwMode="auto">
              <a:xfrm>
                <a:off x="96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5" name="Oval 258"/>
              <p:cNvSpPr>
                <a:spLocks noChangeArrowheads="1"/>
              </p:cNvSpPr>
              <p:nvPr/>
            </p:nvSpPr>
            <p:spPr bwMode="auto">
              <a:xfrm>
                <a:off x="960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6" name="Oval 259"/>
              <p:cNvSpPr>
                <a:spLocks noChangeArrowheads="1"/>
              </p:cNvSpPr>
              <p:nvPr/>
            </p:nvSpPr>
            <p:spPr bwMode="auto">
              <a:xfrm>
                <a:off x="9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7" name="Oval 260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8" name="Oval 261"/>
              <p:cNvSpPr>
                <a:spLocks noChangeArrowheads="1"/>
              </p:cNvSpPr>
              <p:nvPr/>
            </p:nvSpPr>
            <p:spPr bwMode="auto">
              <a:xfrm>
                <a:off x="963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19" name="Oval 262"/>
              <p:cNvSpPr>
                <a:spLocks noChangeArrowheads="1"/>
              </p:cNvSpPr>
              <p:nvPr/>
            </p:nvSpPr>
            <p:spPr bwMode="auto">
              <a:xfrm>
                <a:off x="963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0" name="Oval 263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1" name="Oval 264"/>
              <p:cNvSpPr>
                <a:spLocks noChangeArrowheads="1"/>
              </p:cNvSpPr>
              <p:nvPr/>
            </p:nvSpPr>
            <p:spPr bwMode="auto">
              <a:xfrm>
                <a:off x="96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2" name="Oval 265"/>
              <p:cNvSpPr>
                <a:spLocks noChangeArrowheads="1"/>
              </p:cNvSpPr>
              <p:nvPr/>
            </p:nvSpPr>
            <p:spPr bwMode="auto">
              <a:xfrm>
                <a:off x="96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3" name="Oval 266"/>
              <p:cNvSpPr>
                <a:spLocks noChangeArrowheads="1"/>
              </p:cNvSpPr>
              <p:nvPr/>
            </p:nvSpPr>
            <p:spPr bwMode="auto">
              <a:xfrm>
                <a:off x="963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4" name="Oval 267"/>
              <p:cNvSpPr>
                <a:spLocks noChangeArrowheads="1"/>
              </p:cNvSpPr>
              <p:nvPr/>
            </p:nvSpPr>
            <p:spPr bwMode="auto">
              <a:xfrm>
                <a:off x="963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5" name="Oval 268"/>
              <p:cNvSpPr>
                <a:spLocks noChangeArrowheads="1"/>
              </p:cNvSpPr>
              <p:nvPr/>
            </p:nvSpPr>
            <p:spPr bwMode="auto">
              <a:xfrm>
                <a:off x="967" y="1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6" name="Oval 269"/>
              <p:cNvSpPr>
                <a:spLocks noChangeArrowheads="1"/>
              </p:cNvSpPr>
              <p:nvPr/>
            </p:nvSpPr>
            <p:spPr bwMode="auto">
              <a:xfrm>
                <a:off x="967" y="19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7" name="Oval 270"/>
              <p:cNvSpPr>
                <a:spLocks noChangeArrowheads="1"/>
              </p:cNvSpPr>
              <p:nvPr/>
            </p:nvSpPr>
            <p:spPr bwMode="auto">
              <a:xfrm>
                <a:off x="967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8" name="Oval 271"/>
              <p:cNvSpPr>
                <a:spLocks noChangeArrowheads="1"/>
              </p:cNvSpPr>
              <p:nvPr/>
            </p:nvSpPr>
            <p:spPr bwMode="auto">
              <a:xfrm>
                <a:off x="967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29" name="Oval 272"/>
              <p:cNvSpPr>
                <a:spLocks noChangeArrowheads="1"/>
              </p:cNvSpPr>
              <p:nvPr/>
            </p:nvSpPr>
            <p:spPr bwMode="auto">
              <a:xfrm>
                <a:off x="967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0" name="Oval 273"/>
              <p:cNvSpPr>
                <a:spLocks noChangeArrowheads="1"/>
              </p:cNvSpPr>
              <p:nvPr/>
            </p:nvSpPr>
            <p:spPr bwMode="auto">
              <a:xfrm>
                <a:off x="967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1" name="Oval 274"/>
              <p:cNvSpPr>
                <a:spLocks noChangeArrowheads="1"/>
              </p:cNvSpPr>
              <p:nvPr/>
            </p:nvSpPr>
            <p:spPr bwMode="auto">
              <a:xfrm>
                <a:off x="96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2" name="Oval 275"/>
              <p:cNvSpPr>
                <a:spLocks noChangeArrowheads="1"/>
              </p:cNvSpPr>
              <p:nvPr/>
            </p:nvSpPr>
            <p:spPr bwMode="auto">
              <a:xfrm>
                <a:off x="96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3" name="Oval 276"/>
              <p:cNvSpPr>
                <a:spLocks noChangeArrowheads="1"/>
              </p:cNvSpPr>
              <p:nvPr/>
            </p:nvSpPr>
            <p:spPr bwMode="auto">
              <a:xfrm>
                <a:off x="967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4" name="Oval 277"/>
              <p:cNvSpPr>
                <a:spLocks noChangeArrowheads="1"/>
              </p:cNvSpPr>
              <p:nvPr/>
            </p:nvSpPr>
            <p:spPr bwMode="auto">
              <a:xfrm>
                <a:off x="970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5" name="Oval 278"/>
              <p:cNvSpPr>
                <a:spLocks noChangeArrowheads="1"/>
              </p:cNvSpPr>
              <p:nvPr/>
            </p:nvSpPr>
            <p:spPr bwMode="auto">
              <a:xfrm>
                <a:off x="970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6" name="Oval 279"/>
              <p:cNvSpPr>
                <a:spLocks noChangeArrowheads="1"/>
              </p:cNvSpPr>
              <p:nvPr/>
            </p:nvSpPr>
            <p:spPr bwMode="auto">
              <a:xfrm>
                <a:off x="970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7" name="Oval 280"/>
              <p:cNvSpPr>
                <a:spLocks noChangeArrowheads="1"/>
              </p:cNvSpPr>
              <p:nvPr/>
            </p:nvSpPr>
            <p:spPr bwMode="auto">
              <a:xfrm>
                <a:off x="970" y="1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8" name="Oval 281"/>
              <p:cNvSpPr>
                <a:spLocks noChangeArrowheads="1"/>
              </p:cNvSpPr>
              <p:nvPr/>
            </p:nvSpPr>
            <p:spPr bwMode="auto">
              <a:xfrm>
                <a:off x="970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39" name="Oval 282"/>
              <p:cNvSpPr>
                <a:spLocks noChangeArrowheads="1"/>
              </p:cNvSpPr>
              <p:nvPr/>
            </p:nvSpPr>
            <p:spPr bwMode="auto">
              <a:xfrm>
                <a:off x="970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0" name="Oval 283"/>
              <p:cNvSpPr>
                <a:spLocks noChangeArrowheads="1"/>
              </p:cNvSpPr>
              <p:nvPr/>
            </p:nvSpPr>
            <p:spPr bwMode="auto">
              <a:xfrm>
                <a:off x="974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1" name="Oval 284"/>
              <p:cNvSpPr>
                <a:spLocks noChangeArrowheads="1"/>
              </p:cNvSpPr>
              <p:nvPr/>
            </p:nvSpPr>
            <p:spPr bwMode="auto">
              <a:xfrm>
                <a:off x="974" y="193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2" name="Oval 285"/>
              <p:cNvSpPr>
                <a:spLocks noChangeArrowheads="1"/>
              </p:cNvSpPr>
              <p:nvPr/>
            </p:nvSpPr>
            <p:spPr bwMode="auto">
              <a:xfrm>
                <a:off x="97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3" name="Oval 286"/>
              <p:cNvSpPr>
                <a:spLocks noChangeArrowheads="1"/>
              </p:cNvSpPr>
              <p:nvPr/>
            </p:nvSpPr>
            <p:spPr bwMode="auto">
              <a:xfrm>
                <a:off x="97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4" name="Oval 287"/>
              <p:cNvSpPr>
                <a:spLocks noChangeArrowheads="1"/>
              </p:cNvSpPr>
              <p:nvPr/>
            </p:nvSpPr>
            <p:spPr bwMode="auto">
              <a:xfrm>
                <a:off x="97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5" name="Oval 288"/>
              <p:cNvSpPr>
                <a:spLocks noChangeArrowheads="1"/>
              </p:cNvSpPr>
              <p:nvPr/>
            </p:nvSpPr>
            <p:spPr bwMode="auto">
              <a:xfrm>
                <a:off x="97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6" name="Oval 289"/>
              <p:cNvSpPr>
                <a:spLocks noChangeArrowheads="1"/>
              </p:cNvSpPr>
              <p:nvPr/>
            </p:nvSpPr>
            <p:spPr bwMode="auto">
              <a:xfrm>
                <a:off x="974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7" name="Oval 290"/>
              <p:cNvSpPr>
                <a:spLocks noChangeArrowheads="1"/>
              </p:cNvSpPr>
              <p:nvPr/>
            </p:nvSpPr>
            <p:spPr bwMode="auto">
              <a:xfrm>
                <a:off x="974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8" name="Oval 291"/>
              <p:cNvSpPr>
                <a:spLocks noChangeArrowheads="1"/>
              </p:cNvSpPr>
              <p:nvPr/>
            </p:nvSpPr>
            <p:spPr bwMode="auto">
              <a:xfrm>
                <a:off x="974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49" name="Oval 292"/>
              <p:cNvSpPr>
                <a:spLocks noChangeArrowheads="1"/>
              </p:cNvSpPr>
              <p:nvPr/>
            </p:nvSpPr>
            <p:spPr bwMode="auto">
              <a:xfrm>
                <a:off x="977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0" name="Oval 293"/>
              <p:cNvSpPr>
                <a:spLocks noChangeArrowheads="1"/>
              </p:cNvSpPr>
              <p:nvPr/>
            </p:nvSpPr>
            <p:spPr bwMode="auto">
              <a:xfrm>
                <a:off x="977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1" name="Oval 294"/>
              <p:cNvSpPr>
                <a:spLocks noChangeArrowheads="1"/>
              </p:cNvSpPr>
              <p:nvPr/>
            </p:nvSpPr>
            <p:spPr bwMode="auto">
              <a:xfrm>
                <a:off x="977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2" name="Oval 295"/>
              <p:cNvSpPr>
                <a:spLocks noChangeArrowheads="1"/>
              </p:cNvSpPr>
              <p:nvPr/>
            </p:nvSpPr>
            <p:spPr bwMode="auto">
              <a:xfrm>
                <a:off x="977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3" name="Oval 296"/>
              <p:cNvSpPr>
                <a:spLocks noChangeArrowheads="1"/>
              </p:cNvSpPr>
              <p:nvPr/>
            </p:nvSpPr>
            <p:spPr bwMode="auto">
              <a:xfrm>
                <a:off x="977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4" name="Oval 297"/>
              <p:cNvSpPr>
                <a:spLocks noChangeArrowheads="1"/>
              </p:cNvSpPr>
              <p:nvPr/>
            </p:nvSpPr>
            <p:spPr bwMode="auto">
              <a:xfrm>
                <a:off x="977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5" name="Oval 298"/>
              <p:cNvSpPr>
                <a:spLocks noChangeArrowheads="1"/>
              </p:cNvSpPr>
              <p:nvPr/>
            </p:nvSpPr>
            <p:spPr bwMode="auto">
              <a:xfrm>
                <a:off x="977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6" name="Oval 299"/>
              <p:cNvSpPr>
                <a:spLocks noChangeArrowheads="1"/>
              </p:cNvSpPr>
              <p:nvPr/>
            </p:nvSpPr>
            <p:spPr bwMode="auto">
              <a:xfrm>
                <a:off x="981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7" name="Oval 300"/>
              <p:cNvSpPr>
                <a:spLocks noChangeArrowheads="1"/>
              </p:cNvSpPr>
              <p:nvPr/>
            </p:nvSpPr>
            <p:spPr bwMode="auto">
              <a:xfrm>
                <a:off x="981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8" name="Oval 301"/>
              <p:cNvSpPr>
                <a:spLocks noChangeArrowheads="1"/>
              </p:cNvSpPr>
              <p:nvPr/>
            </p:nvSpPr>
            <p:spPr bwMode="auto">
              <a:xfrm>
                <a:off x="981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9" name="Oval 302"/>
              <p:cNvSpPr>
                <a:spLocks noChangeArrowheads="1"/>
              </p:cNvSpPr>
              <p:nvPr/>
            </p:nvSpPr>
            <p:spPr bwMode="auto">
              <a:xfrm>
                <a:off x="981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0" name="Oval 303"/>
              <p:cNvSpPr>
                <a:spLocks noChangeArrowheads="1"/>
              </p:cNvSpPr>
              <p:nvPr/>
            </p:nvSpPr>
            <p:spPr bwMode="auto">
              <a:xfrm>
                <a:off x="981" y="21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1" name="Oval 304"/>
              <p:cNvSpPr>
                <a:spLocks noChangeArrowheads="1"/>
              </p:cNvSpPr>
              <p:nvPr/>
            </p:nvSpPr>
            <p:spPr bwMode="auto">
              <a:xfrm>
                <a:off x="98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2" name="Oval 305"/>
              <p:cNvSpPr>
                <a:spLocks noChangeArrowheads="1"/>
              </p:cNvSpPr>
              <p:nvPr/>
            </p:nvSpPr>
            <p:spPr bwMode="auto">
              <a:xfrm>
                <a:off x="981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3" name="Oval 306"/>
              <p:cNvSpPr>
                <a:spLocks noChangeArrowheads="1"/>
              </p:cNvSpPr>
              <p:nvPr/>
            </p:nvSpPr>
            <p:spPr bwMode="auto">
              <a:xfrm>
                <a:off x="98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4" name="Oval 307"/>
              <p:cNvSpPr>
                <a:spLocks noChangeArrowheads="1"/>
              </p:cNvSpPr>
              <p:nvPr/>
            </p:nvSpPr>
            <p:spPr bwMode="auto">
              <a:xfrm>
                <a:off x="981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5" name="Oval 308"/>
              <p:cNvSpPr>
                <a:spLocks noChangeArrowheads="1"/>
              </p:cNvSpPr>
              <p:nvPr/>
            </p:nvSpPr>
            <p:spPr bwMode="auto">
              <a:xfrm>
                <a:off x="984" y="22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6" name="Oval 309"/>
              <p:cNvSpPr>
                <a:spLocks noChangeArrowheads="1"/>
              </p:cNvSpPr>
              <p:nvPr/>
            </p:nvSpPr>
            <p:spPr bwMode="auto">
              <a:xfrm>
                <a:off x="984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7" name="Oval 310"/>
              <p:cNvSpPr>
                <a:spLocks noChangeArrowheads="1"/>
              </p:cNvSpPr>
              <p:nvPr/>
            </p:nvSpPr>
            <p:spPr bwMode="auto">
              <a:xfrm>
                <a:off x="984" y="1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8" name="Oval 311"/>
              <p:cNvSpPr>
                <a:spLocks noChangeArrowheads="1"/>
              </p:cNvSpPr>
              <p:nvPr/>
            </p:nvSpPr>
            <p:spPr bwMode="auto">
              <a:xfrm>
                <a:off x="984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9" name="Oval 312"/>
              <p:cNvSpPr>
                <a:spLocks noChangeArrowheads="1"/>
              </p:cNvSpPr>
              <p:nvPr/>
            </p:nvSpPr>
            <p:spPr bwMode="auto">
              <a:xfrm>
                <a:off x="98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0" name="Oval 313"/>
              <p:cNvSpPr>
                <a:spLocks noChangeArrowheads="1"/>
              </p:cNvSpPr>
              <p:nvPr/>
            </p:nvSpPr>
            <p:spPr bwMode="auto">
              <a:xfrm>
                <a:off x="988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1" name="Oval 314"/>
              <p:cNvSpPr>
                <a:spLocks noChangeArrowheads="1"/>
              </p:cNvSpPr>
              <p:nvPr/>
            </p:nvSpPr>
            <p:spPr bwMode="auto">
              <a:xfrm>
                <a:off x="988" y="19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2" name="Oval 315"/>
              <p:cNvSpPr>
                <a:spLocks noChangeArrowheads="1"/>
              </p:cNvSpPr>
              <p:nvPr/>
            </p:nvSpPr>
            <p:spPr bwMode="auto">
              <a:xfrm>
                <a:off x="988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3" name="Oval 316"/>
              <p:cNvSpPr>
                <a:spLocks noChangeArrowheads="1"/>
              </p:cNvSpPr>
              <p:nvPr/>
            </p:nvSpPr>
            <p:spPr bwMode="auto">
              <a:xfrm>
                <a:off x="98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4" name="Oval 317"/>
              <p:cNvSpPr>
                <a:spLocks noChangeArrowheads="1"/>
              </p:cNvSpPr>
              <p:nvPr/>
            </p:nvSpPr>
            <p:spPr bwMode="auto">
              <a:xfrm>
                <a:off x="988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5" name="Oval 318"/>
              <p:cNvSpPr>
                <a:spLocks noChangeArrowheads="1"/>
              </p:cNvSpPr>
              <p:nvPr/>
            </p:nvSpPr>
            <p:spPr bwMode="auto">
              <a:xfrm>
                <a:off x="988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6" name="Oval 319"/>
              <p:cNvSpPr>
                <a:spLocks noChangeArrowheads="1"/>
              </p:cNvSpPr>
              <p:nvPr/>
            </p:nvSpPr>
            <p:spPr bwMode="auto">
              <a:xfrm>
                <a:off x="98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7" name="Oval 320"/>
              <p:cNvSpPr>
                <a:spLocks noChangeArrowheads="1"/>
              </p:cNvSpPr>
              <p:nvPr/>
            </p:nvSpPr>
            <p:spPr bwMode="auto">
              <a:xfrm>
                <a:off x="988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8" name="Oval 321"/>
              <p:cNvSpPr>
                <a:spLocks noChangeArrowheads="1"/>
              </p:cNvSpPr>
              <p:nvPr/>
            </p:nvSpPr>
            <p:spPr bwMode="auto">
              <a:xfrm>
                <a:off x="99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9" name="Oval 322"/>
              <p:cNvSpPr>
                <a:spLocks noChangeArrowheads="1"/>
              </p:cNvSpPr>
              <p:nvPr/>
            </p:nvSpPr>
            <p:spPr bwMode="auto">
              <a:xfrm>
                <a:off x="99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0" name="Oval 323"/>
              <p:cNvSpPr>
                <a:spLocks noChangeArrowheads="1"/>
              </p:cNvSpPr>
              <p:nvPr/>
            </p:nvSpPr>
            <p:spPr bwMode="auto">
              <a:xfrm>
                <a:off x="991" y="27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1" name="Oval 324"/>
              <p:cNvSpPr>
                <a:spLocks noChangeArrowheads="1"/>
              </p:cNvSpPr>
              <p:nvPr/>
            </p:nvSpPr>
            <p:spPr bwMode="auto">
              <a:xfrm>
                <a:off x="991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2" name="Oval 325"/>
              <p:cNvSpPr>
                <a:spLocks noChangeArrowheads="1"/>
              </p:cNvSpPr>
              <p:nvPr/>
            </p:nvSpPr>
            <p:spPr bwMode="auto">
              <a:xfrm>
                <a:off x="9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3" name="Oval 326"/>
              <p:cNvSpPr>
                <a:spLocks noChangeArrowheads="1"/>
              </p:cNvSpPr>
              <p:nvPr/>
            </p:nvSpPr>
            <p:spPr bwMode="auto">
              <a:xfrm>
                <a:off x="995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4" name="Oval 327"/>
              <p:cNvSpPr>
                <a:spLocks noChangeArrowheads="1"/>
              </p:cNvSpPr>
              <p:nvPr/>
            </p:nvSpPr>
            <p:spPr bwMode="auto">
              <a:xfrm>
                <a:off x="99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5" name="Oval 328"/>
              <p:cNvSpPr>
                <a:spLocks noChangeArrowheads="1"/>
              </p:cNvSpPr>
              <p:nvPr/>
            </p:nvSpPr>
            <p:spPr bwMode="auto">
              <a:xfrm>
                <a:off x="995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6" name="Oval 329"/>
              <p:cNvSpPr>
                <a:spLocks noChangeArrowheads="1"/>
              </p:cNvSpPr>
              <p:nvPr/>
            </p:nvSpPr>
            <p:spPr bwMode="auto">
              <a:xfrm>
                <a:off x="995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7" name="Oval 330"/>
              <p:cNvSpPr>
                <a:spLocks noChangeArrowheads="1"/>
              </p:cNvSpPr>
              <p:nvPr/>
            </p:nvSpPr>
            <p:spPr bwMode="auto">
              <a:xfrm>
                <a:off x="995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8" name="Oval 331"/>
              <p:cNvSpPr>
                <a:spLocks noChangeArrowheads="1"/>
              </p:cNvSpPr>
              <p:nvPr/>
            </p:nvSpPr>
            <p:spPr bwMode="auto">
              <a:xfrm>
                <a:off x="995" y="28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9" name="Oval 332"/>
              <p:cNvSpPr>
                <a:spLocks noChangeArrowheads="1"/>
              </p:cNvSpPr>
              <p:nvPr/>
            </p:nvSpPr>
            <p:spPr bwMode="auto">
              <a:xfrm>
                <a:off x="998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0" name="Oval 333"/>
              <p:cNvSpPr>
                <a:spLocks noChangeArrowheads="1"/>
              </p:cNvSpPr>
              <p:nvPr/>
            </p:nvSpPr>
            <p:spPr bwMode="auto">
              <a:xfrm>
                <a:off x="99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1" name="Oval 334"/>
              <p:cNvSpPr>
                <a:spLocks noChangeArrowheads="1"/>
              </p:cNvSpPr>
              <p:nvPr/>
            </p:nvSpPr>
            <p:spPr bwMode="auto">
              <a:xfrm>
                <a:off x="998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2" name="Oval 335"/>
              <p:cNvSpPr>
                <a:spLocks noChangeArrowheads="1"/>
              </p:cNvSpPr>
              <p:nvPr/>
            </p:nvSpPr>
            <p:spPr bwMode="auto">
              <a:xfrm>
                <a:off x="998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3" name="Oval 336"/>
              <p:cNvSpPr>
                <a:spLocks noChangeArrowheads="1"/>
              </p:cNvSpPr>
              <p:nvPr/>
            </p:nvSpPr>
            <p:spPr bwMode="auto">
              <a:xfrm>
                <a:off x="998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4" name="Oval 337"/>
              <p:cNvSpPr>
                <a:spLocks noChangeArrowheads="1"/>
              </p:cNvSpPr>
              <p:nvPr/>
            </p:nvSpPr>
            <p:spPr bwMode="auto">
              <a:xfrm>
                <a:off x="99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5" name="Oval 338"/>
              <p:cNvSpPr>
                <a:spLocks noChangeArrowheads="1"/>
              </p:cNvSpPr>
              <p:nvPr/>
            </p:nvSpPr>
            <p:spPr bwMode="auto">
              <a:xfrm>
                <a:off x="998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6" name="Oval 339"/>
              <p:cNvSpPr>
                <a:spLocks noChangeArrowheads="1"/>
              </p:cNvSpPr>
              <p:nvPr/>
            </p:nvSpPr>
            <p:spPr bwMode="auto">
              <a:xfrm>
                <a:off x="99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7" name="Oval 340"/>
              <p:cNvSpPr>
                <a:spLocks noChangeArrowheads="1"/>
              </p:cNvSpPr>
              <p:nvPr/>
            </p:nvSpPr>
            <p:spPr bwMode="auto">
              <a:xfrm>
                <a:off x="1002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8" name="Oval 341"/>
              <p:cNvSpPr>
                <a:spLocks noChangeArrowheads="1"/>
              </p:cNvSpPr>
              <p:nvPr/>
            </p:nvSpPr>
            <p:spPr bwMode="auto">
              <a:xfrm>
                <a:off x="1002" y="21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9" name="Oval 342"/>
              <p:cNvSpPr>
                <a:spLocks noChangeArrowheads="1"/>
              </p:cNvSpPr>
              <p:nvPr/>
            </p:nvSpPr>
            <p:spPr bwMode="auto">
              <a:xfrm>
                <a:off x="100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0" name="Oval 343"/>
              <p:cNvSpPr>
                <a:spLocks noChangeArrowheads="1"/>
              </p:cNvSpPr>
              <p:nvPr/>
            </p:nvSpPr>
            <p:spPr bwMode="auto">
              <a:xfrm>
                <a:off x="1002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1" name="Oval 344"/>
              <p:cNvSpPr>
                <a:spLocks noChangeArrowheads="1"/>
              </p:cNvSpPr>
              <p:nvPr/>
            </p:nvSpPr>
            <p:spPr bwMode="auto">
              <a:xfrm>
                <a:off x="1002" y="237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2" name="Oval 345"/>
              <p:cNvSpPr>
                <a:spLocks noChangeArrowheads="1"/>
              </p:cNvSpPr>
              <p:nvPr/>
            </p:nvSpPr>
            <p:spPr bwMode="auto">
              <a:xfrm>
                <a:off x="1005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3" name="Oval 346"/>
              <p:cNvSpPr>
                <a:spLocks noChangeArrowheads="1"/>
              </p:cNvSpPr>
              <p:nvPr/>
            </p:nvSpPr>
            <p:spPr bwMode="auto">
              <a:xfrm>
                <a:off x="1005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4" name="Oval 347"/>
              <p:cNvSpPr>
                <a:spLocks noChangeArrowheads="1"/>
              </p:cNvSpPr>
              <p:nvPr/>
            </p:nvSpPr>
            <p:spPr bwMode="auto">
              <a:xfrm>
                <a:off x="100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5" name="Oval 348"/>
              <p:cNvSpPr>
                <a:spLocks noChangeArrowheads="1"/>
              </p:cNvSpPr>
              <p:nvPr/>
            </p:nvSpPr>
            <p:spPr bwMode="auto">
              <a:xfrm>
                <a:off x="1005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6" name="Oval 349"/>
              <p:cNvSpPr>
                <a:spLocks noChangeArrowheads="1"/>
              </p:cNvSpPr>
              <p:nvPr/>
            </p:nvSpPr>
            <p:spPr bwMode="auto">
              <a:xfrm>
                <a:off x="100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7" name="Oval 350"/>
              <p:cNvSpPr>
                <a:spLocks noChangeArrowheads="1"/>
              </p:cNvSpPr>
              <p:nvPr/>
            </p:nvSpPr>
            <p:spPr bwMode="auto">
              <a:xfrm>
                <a:off x="1005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8" name="Oval 351"/>
              <p:cNvSpPr>
                <a:spLocks noChangeArrowheads="1"/>
              </p:cNvSpPr>
              <p:nvPr/>
            </p:nvSpPr>
            <p:spPr bwMode="auto">
              <a:xfrm>
                <a:off x="1005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9" name="Oval 352"/>
              <p:cNvSpPr>
                <a:spLocks noChangeArrowheads="1"/>
              </p:cNvSpPr>
              <p:nvPr/>
            </p:nvSpPr>
            <p:spPr bwMode="auto">
              <a:xfrm>
                <a:off x="1009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0" name="Oval 353"/>
              <p:cNvSpPr>
                <a:spLocks noChangeArrowheads="1"/>
              </p:cNvSpPr>
              <p:nvPr/>
            </p:nvSpPr>
            <p:spPr bwMode="auto">
              <a:xfrm>
                <a:off x="1009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1" name="Oval 354"/>
              <p:cNvSpPr>
                <a:spLocks noChangeArrowheads="1"/>
              </p:cNvSpPr>
              <p:nvPr/>
            </p:nvSpPr>
            <p:spPr bwMode="auto">
              <a:xfrm>
                <a:off x="100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2" name="Oval 355"/>
              <p:cNvSpPr>
                <a:spLocks noChangeArrowheads="1"/>
              </p:cNvSpPr>
              <p:nvPr/>
            </p:nvSpPr>
            <p:spPr bwMode="auto">
              <a:xfrm>
                <a:off x="100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3" name="Oval 356"/>
              <p:cNvSpPr>
                <a:spLocks noChangeArrowheads="1"/>
              </p:cNvSpPr>
              <p:nvPr/>
            </p:nvSpPr>
            <p:spPr bwMode="auto">
              <a:xfrm>
                <a:off x="1009" y="27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4" name="Oval 357"/>
              <p:cNvSpPr>
                <a:spLocks noChangeArrowheads="1"/>
              </p:cNvSpPr>
              <p:nvPr/>
            </p:nvSpPr>
            <p:spPr bwMode="auto">
              <a:xfrm>
                <a:off x="1009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5" name="Oval 358"/>
              <p:cNvSpPr>
                <a:spLocks noChangeArrowheads="1"/>
              </p:cNvSpPr>
              <p:nvPr/>
            </p:nvSpPr>
            <p:spPr bwMode="auto">
              <a:xfrm>
                <a:off x="1012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6" name="Oval 359"/>
              <p:cNvSpPr>
                <a:spLocks noChangeArrowheads="1"/>
              </p:cNvSpPr>
              <p:nvPr/>
            </p:nvSpPr>
            <p:spPr bwMode="auto">
              <a:xfrm>
                <a:off x="101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7" name="Oval 360"/>
              <p:cNvSpPr>
                <a:spLocks noChangeArrowheads="1"/>
              </p:cNvSpPr>
              <p:nvPr/>
            </p:nvSpPr>
            <p:spPr bwMode="auto">
              <a:xfrm>
                <a:off x="101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8" name="Oval 361"/>
              <p:cNvSpPr>
                <a:spLocks noChangeArrowheads="1"/>
              </p:cNvSpPr>
              <p:nvPr/>
            </p:nvSpPr>
            <p:spPr bwMode="auto">
              <a:xfrm>
                <a:off x="1012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9" name="Oval 362"/>
              <p:cNvSpPr>
                <a:spLocks noChangeArrowheads="1"/>
              </p:cNvSpPr>
              <p:nvPr/>
            </p:nvSpPr>
            <p:spPr bwMode="auto">
              <a:xfrm>
                <a:off x="1012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0" name="Oval 363"/>
              <p:cNvSpPr>
                <a:spLocks noChangeArrowheads="1"/>
              </p:cNvSpPr>
              <p:nvPr/>
            </p:nvSpPr>
            <p:spPr bwMode="auto">
              <a:xfrm>
                <a:off x="1016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1" name="Oval 364"/>
              <p:cNvSpPr>
                <a:spLocks noChangeArrowheads="1"/>
              </p:cNvSpPr>
              <p:nvPr/>
            </p:nvSpPr>
            <p:spPr bwMode="auto">
              <a:xfrm>
                <a:off x="1016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2" name="Oval 365"/>
              <p:cNvSpPr>
                <a:spLocks noChangeArrowheads="1"/>
              </p:cNvSpPr>
              <p:nvPr/>
            </p:nvSpPr>
            <p:spPr bwMode="auto">
              <a:xfrm>
                <a:off x="1016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3" name="Oval 366"/>
              <p:cNvSpPr>
                <a:spLocks noChangeArrowheads="1"/>
              </p:cNvSpPr>
              <p:nvPr/>
            </p:nvSpPr>
            <p:spPr bwMode="auto">
              <a:xfrm>
                <a:off x="1016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4" name="Oval 367"/>
              <p:cNvSpPr>
                <a:spLocks noChangeArrowheads="1"/>
              </p:cNvSpPr>
              <p:nvPr/>
            </p:nvSpPr>
            <p:spPr bwMode="auto">
              <a:xfrm>
                <a:off x="1016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5" name="Oval 368"/>
              <p:cNvSpPr>
                <a:spLocks noChangeArrowheads="1"/>
              </p:cNvSpPr>
              <p:nvPr/>
            </p:nvSpPr>
            <p:spPr bwMode="auto">
              <a:xfrm>
                <a:off x="1016" y="16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6" name="Oval 369"/>
              <p:cNvSpPr>
                <a:spLocks noChangeArrowheads="1"/>
              </p:cNvSpPr>
              <p:nvPr/>
            </p:nvSpPr>
            <p:spPr bwMode="auto">
              <a:xfrm>
                <a:off x="1016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7" name="Oval 370"/>
              <p:cNvSpPr>
                <a:spLocks noChangeArrowheads="1"/>
              </p:cNvSpPr>
              <p:nvPr/>
            </p:nvSpPr>
            <p:spPr bwMode="auto">
              <a:xfrm>
                <a:off x="101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8" name="Oval 371"/>
              <p:cNvSpPr>
                <a:spLocks noChangeArrowheads="1"/>
              </p:cNvSpPr>
              <p:nvPr/>
            </p:nvSpPr>
            <p:spPr bwMode="auto">
              <a:xfrm>
                <a:off x="1019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9" name="Oval 372"/>
              <p:cNvSpPr>
                <a:spLocks noChangeArrowheads="1"/>
              </p:cNvSpPr>
              <p:nvPr/>
            </p:nvSpPr>
            <p:spPr bwMode="auto">
              <a:xfrm>
                <a:off x="1019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0" name="Oval 373"/>
              <p:cNvSpPr>
                <a:spLocks noChangeArrowheads="1"/>
              </p:cNvSpPr>
              <p:nvPr/>
            </p:nvSpPr>
            <p:spPr bwMode="auto">
              <a:xfrm>
                <a:off x="1019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1" name="Oval 374"/>
              <p:cNvSpPr>
                <a:spLocks noChangeArrowheads="1"/>
              </p:cNvSpPr>
              <p:nvPr/>
            </p:nvSpPr>
            <p:spPr bwMode="auto">
              <a:xfrm>
                <a:off x="1019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2" name="Oval 375"/>
              <p:cNvSpPr>
                <a:spLocks noChangeArrowheads="1"/>
              </p:cNvSpPr>
              <p:nvPr/>
            </p:nvSpPr>
            <p:spPr bwMode="auto">
              <a:xfrm>
                <a:off x="1019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3" name="Oval 376"/>
              <p:cNvSpPr>
                <a:spLocks noChangeArrowheads="1"/>
              </p:cNvSpPr>
              <p:nvPr/>
            </p:nvSpPr>
            <p:spPr bwMode="auto">
              <a:xfrm>
                <a:off x="1019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4" name="Oval 377"/>
              <p:cNvSpPr>
                <a:spLocks noChangeArrowheads="1"/>
              </p:cNvSpPr>
              <p:nvPr/>
            </p:nvSpPr>
            <p:spPr bwMode="auto">
              <a:xfrm>
                <a:off x="1023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5" name="Oval 378"/>
              <p:cNvSpPr>
                <a:spLocks noChangeArrowheads="1"/>
              </p:cNvSpPr>
              <p:nvPr/>
            </p:nvSpPr>
            <p:spPr bwMode="auto">
              <a:xfrm>
                <a:off x="102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6" name="Oval 379"/>
              <p:cNvSpPr>
                <a:spLocks noChangeArrowheads="1"/>
              </p:cNvSpPr>
              <p:nvPr/>
            </p:nvSpPr>
            <p:spPr bwMode="auto">
              <a:xfrm>
                <a:off x="102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7" name="Oval 380"/>
              <p:cNvSpPr>
                <a:spLocks noChangeArrowheads="1"/>
              </p:cNvSpPr>
              <p:nvPr/>
            </p:nvSpPr>
            <p:spPr bwMode="auto">
              <a:xfrm>
                <a:off x="1023" y="15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8" name="Oval 381"/>
              <p:cNvSpPr>
                <a:spLocks noChangeArrowheads="1"/>
              </p:cNvSpPr>
              <p:nvPr/>
            </p:nvSpPr>
            <p:spPr bwMode="auto">
              <a:xfrm>
                <a:off x="1023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9" name="Oval 382"/>
              <p:cNvSpPr>
                <a:spLocks noChangeArrowheads="1"/>
              </p:cNvSpPr>
              <p:nvPr/>
            </p:nvSpPr>
            <p:spPr bwMode="auto">
              <a:xfrm>
                <a:off x="1026" y="172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0" name="Oval 383"/>
              <p:cNvSpPr>
                <a:spLocks noChangeArrowheads="1"/>
              </p:cNvSpPr>
              <p:nvPr/>
            </p:nvSpPr>
            <p:spPr bwMode="auto">
              <a:xfrm>
                <a:off x="102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1" name="Oval 384"/>
              <p:cNvSpPr>
                <a:spLocks noChangeArrowheads="1"/>
              </p:cNvSpPr>
              <p:nvPr/>
            </p:nvSpPr>
            <p:spPr bwMode="auto">
              <a:xfrm>
                <a:off x="103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2" name="Oval 385"/>
              <p:cNvSpPr>
                <a:spLocks noChangeArrowheads="1"/>
              </p:cNvSpPr>
              <p:nvPr/>
            </p:nvSpPr>
            <p:spPr bwMode="auto">
              <a:xfrm>
                <a:off x="103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3" name="Oval 386"/>
              <p:cNvSpPr>
                <a:spLocks noChangeArrowheads="1"/>
              </p:cNvSpPr>
              <p:nvPr/>
            </p:nvSpPr>
            <p:spPr bwMode="auto">
              <a:xfrm>
                <a:off x="1030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4" name="Oval 387"/>
              <p:cNvSpPr>
                <a:spLocks noChangeArrowheads="1"/>
              </p:cNvSpPr>
              <p:nvPr/>
            </p:nvSpPr>
            <p:spPr bwMode="auto">
              <a:xfrm>
                <a:off x="103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5" name="Oval 388"/>
              <p:cNvSpPr>
                <a:spLocks noChangeArrowheads="1"/>
              </p:cNvSpPr>
              <p:nvPr/>
            </p:nvSpPr>
            <p:spPr bwMode="auto">
              <a:xfrm>
                <a:off x="103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6" name="Oval 389"/>
              <p:cNvSpPr>
                <a:spLocks noChangeArrowheads="1"/>
              </p:cNvSpPr>
              <p:nvPr/>
            </p:nvSpPr>
            <p:spPr bwMode="auto">
              <a:xfrm>
                <a:off x="1030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7" name="Oval 390"/>
              <p:cNvSpPr>
                <a:spLocks noChangeArrowheads="1"/>
              </p:cNvSpPr>
              <p:nvPr/>
            </p:nvSpPr>
            <p:spPr bwMode="auto">
              <a:xfrm>
                <a:off x="1030" y="17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8" name="Oval 391"/>
              <p:cNvSpPr>
                <a:spLocks noChangeArrowheads="1"/>
              </p:cNvSpPr>
              <p:nvPr/>
            </p:nvSpPr>
            <p:spPr bwMode="auto">
              <a:xfrm>
                <a:off x="1030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9" name="Oval 392"/>
              <p:cNvSpPr>
                <a:spLocks noChangeArrowheads="1"/>
              </p:cNvSpPr>
              <p:nvPr/>
            </p:nvSpPr>
            <p:spPr bwMode="auto">
              <a:xfrm>
                <a:off x="1030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0" name="Oval 393"/>
              <p:cNvSpPr>
                <a:spLocks noChangeArrowheads="1"/>
              </p:cNvSpPr>
              <p:nvPr/>
            </p:nvSpPr>
            <p:spPr bwMode="auto">
              <a:xfrm>
                <a:off x="103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1" name="Oval 394"/>
              <p:cNvSpPr>
                <a:spLocks noChangeArrowheads="1"/>
              </p:cNvSpPr>
              <p:nvPr/>
            </p:nvSpPr>
            <p:spPr bwMode="auto">
              <a:xfrm>
                <a:off x="1033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2" name="Oval 395"/>
              <p:cNvSpPr>
                <a:spLocks noChangeArrowheads="1"/>
              </p:cNvSpPr>
              <p:nvPr/>
            </p:nvSpPr>
            <p:spPr bwMode="auto">
              <a:xfrm>
                <a:off x="1033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3" name="Oval 396"/>
              <p:cNvSpPr>
                <a:spLocks noChangeArrowheads="1"/>
              </p:cNvSpPr>
              <p:nvPr/>
            </p:nvSpPr>
            <p:spPr bwMode="auto">
              <a:xfrm>
                <a:off x="1033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4" name="Oval 397"/>
              <p:cNvSpPr>
                <a:spLocks noChangeArrowheads="1"/>
              </p:cNvSpPr>
              <p:nvPr/>
            </p:nvSpPr>
            <p:spPr bwMode="auto">
              <a:xfrm>
                <a:off x="10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5" name="Oval 398"/>
              <p:cNvSpPr>
                <a:spLocks noChangeArrowheads="1"/>
              </p:cNvSpPr>
              <p:nvPr/>
            </p:nvSpPr>
            <p:spPr bwMode="auto">
              <a:xfrm>
                <a:off x="1037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6" name="Oval 399"/>
              <p:cNvSpPr>
                <a:spLocks noChangeArrowheads="1"/>
              </p:cNvSpPr>
              <p:nvPr/>
            </p:nvSpPr>
            <p:spPr bwMode="auto">
              <a:xfrm>
                <a:off x="103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7" name="Oval 400"/>
              <p:cNvSpPr>
                <a:spLocks noChangeArrowheads="1"/>
              </p:cNvSpPr>
              <p:nvPr/>
            </p:nvSpPr>
            <p:spPr bwMode="auto">
              <a:xfrm>
                <a:off x="103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8" name="Oval 401"/>
              <p:cNvSpPr>
                <a:spLocks noChangeArrowheads="1"/>
              </p:cNvSpPr>
              <p:nvPr/>
            </p:nvSpPr>
            <p:spPr bwMode="auto">
              <a:xfrm>
                <a:off x="103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9" name="Oval 402"/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0" name="Oval 403"/>
              <p:cNvSpPr>
                <a:spLocks noChangeArrowheads="1"/>
              </p:cNvSpPr>
              <p:nvPr/>
            </p:nvSpPr>
            <p:spPr bwMode="auto">
              <a:xfrm>
                <a:off x="103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1" name="Oval 404"/>
              <p:cNvSpPr>
                <a:spLocks noChangeArrowheads="1"/>
              </p:cNvSpPr>
              <p:nvPr/>
            </p:nvSpPr>
            <p:spPr bwMode="auto">
              <a:xfrm>
                <a:off x="1037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2" name="Oval 405"/>
              <p:cNvSpPr>
                <a:spLocks noChangeArrowheads="1"/>
              </p:cNvSpPr>
              <p:nvPr/>
            </p:nvSpPr>
            <p:spPr bwMode="auto">
              <a:xfrm>
                <a:off x="1040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607"/>
            <p:cNvGrpSpPr>
              <a:grpSpLocks/>
            </p:cNvGrpSpPr>
            <p:nvPr/>
          </p:nvGrpSpPr>
          <p:grpSpPr bwMode="auto">
            <a:xfrm>
              <a:off x="1040" y="987"/>
              <a:ext cx="112" cy="2594"/>
              <a:chOff x="1040" y="987"/>
              <a:chExt cx="112" cy="2594"/>
            </a:xfrm>
          </p:grpSpPr>
          <p:sp>
            <p:nvSpPr>
              <p:cNvPr id="46863" name="Oval 407"/>
              <p:cNvSpPr>
                <a:spLocks noChangeArrowheads="1"/>
              </p:cNvSpPr>
              <p:nvPr/>
            </p:nvSpPr>
            <p:spPr bwMode="auto">
              <a:xfrm>
                <a:off x="104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4" name="Oval 408"/>
              <p:cNvSpPr>
                <a:spLocks noChangeArrowheads="1"/>
              </p:cNvSpPr>
              <p:nvPr/>
            </p:nvSpPr>
            <p:spPr bwMode="auto">
              <a:xfrm>
                <a:off x="1040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5" name="Oval 409"/>
              <p:cNvSpPr>
                <a:spLocks noChangeArrowheads="1"/>
              </p:cNvSpPr>
              <p:nvPr/>
            </p:nvSpPr>
            <p:spPr bwMode="auto">
              <a:xfrm>
                <a:off x="1040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6" name="Oval 410"/>
              <p:cNvSpPr>
                <a:spLocks noChangeArrowheads="1"/>
              </p:cNvSpPr>
              <p:nvPr/>
            </p:nvSpPr>
            <p:spPr bwMode="auto">
              <a:xfrm>
                <a:off x="1040" y="17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7" name="Oval 411"/>
              <p:cNvSpPr>
                <a:spLocks noChangeArrowheads="1"/>
              </p:cNvSpPr>
              <p:nvPr/>
            </p:nvSpPr>
            <p:spPr bwMode="auto">
              <a:xfrm>
                <a:off x="104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8" name="Oval 412"/>
              <p:cNvSpPr>
                <a:spLocks noChangeArrowheads="1"/>
              </p:cNvSpPr>
              <p:nvPr/>
            </p:nvSpPr>
            <p:spPr bwMode="auto">
              <a:xfrm>
                <a:off x="1040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9" name="Oval 413"/>
              <p:cNvSpPr>
                <a:spLocks noChangeArrowheads="1"/>
              </p:cNvSpPr>
              <p:nvPr/>
            </p:nvSpPr>
            <p:spPr bwMode="auto">
              <a:xfrm>
                <a:off x="1040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0" name="Oval 414"/>
              <p:cNvSpPr>
                <a:spLocks noChangeArrowheads="1"/>
              </p:cNvSpPr>
              <p:nvPr/>
            </p:nvSpPr>
            <p:spPr bwMode="auto">
              <a:xfrm>
                <a:off x="1040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1" name="Oval 415"/>
              <p:cNvSpPr>
                <a:spLocks noChangeArrowheads="1"/>
              </p:cNvSpPr>
              <p:nvPr/>
            </p:nvSpPr>
            <p:spPr bwMode="auto">
              <a:xfrm>
                <a:off x="1040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2" name="Oval 416"/>
              <p:cNvSpPr>
                <a:spLocks noChangeArrowheads="1"/>
              </p:cNvSpPr>
              <p:nvPr/>
            </p:nvSpPr>
            <p:spPr bwMode="auto">
              <a:xfrm>
                <a:off x="1040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3" name="Oval 417"/>
              <p:cNvSpPr>
                <a:spLocks noChangeArrowheads="1"/>
              </p:cNvSpPr>
              <p:nvPr/>
            </p:nvSpPr>
            <p:spPr bwMode="auto">
              <a:xfrm>
                <a:off x="1044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4" name="Oval 418"/>
              <p:cNvSpPr>
                <a:spLocks noChangeArrowheads="1"/>
              </p:cNvSpPr>
              <p:nvPr/>
            </p:nvSpPr>
            <p:spPr bwMode="auto">
              <a:xfrm>
                <a:off x="1044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5" name="Oval 419"/>
              <p:cNvSpPr>
                <a:spLocks noChangeArrowheads="1"/>
              </p:cNvSpPr>
              <p:nvPr/>
            </p:nvSpPr>
            <p:spPr bwMode="auto">
              <a:xfrm>
                <a:off x="1044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6" name="Oval 420"/>
              <p:cNvSpPr>
                <a:spLocks noChangeArrowheads="1"/>
              </p:cNvSpPr>
              <p:nvPr/>
            </p:nvSpPr>
            <p:spPr bwMode="auto">
              <a:xfrm>
                <a:off x="1044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7" name="Oval 421"/>
              <p:cNvSpPr>
                <a:spLocks noChangeArrowheads="1"/>
              </p:cNvSpPr>
              <p:nvPr/>
            </p:nvSpPr>
            <p:spPr bwMode="auto">
              <a:xfrm>
                <a:off x="1044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8" name="Oval 422"/>
              <p:cNvSpPr>
                <a:spLocks noChangeArrowheads="1"/>
              </p:cNvSpPr>
              <p:nvPr/>
            </p:nvSpPr>
            <p:spPr bwMode="auto">
              <a:xfrm>
                <a:off x="1044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79" name="Oval 423"/>
              <p:cNvSpPr>
                <a:spLocks noChangeArrowheads="1"/>
              </p:cNvSpPr>
              <p:nvPr/>
            </p:nvSpPr>
            <p:spPr bwMode="auto">
              <a:xfrm>
                <a:off x="1044" y="22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0" name="Oval 424"/>
              <p:cNvSpPr>
                <a:spLocks noChangeArrowheads="1"/>
              </p:cNvSpPr>
              <p:nvPr/>
            </p:nvSpPr>
            <p:spPr bwMode="auto">
              <a:xfrm>
                <a:off x="1044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1" name="Oval 425"/>
              <p:cNvSpPr>
                <a:spLocks noChangeArrowheads="1"/>
              </p:cNvSpPr>
              <p:nvPr/>
            </p:nvSpPr>
            <p:spPr bwMode="auto">
              <a:xfrm>
                <a:off x="1047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2" name="Oval 426"/>
              <p:cNvSpPr>
                <a:spLocks noChangeArrowheads="1"/>
              </p:cNvSpPr>
              <p:nvPr/>
            </p:nvSpPr>
            <p:spPr bwMode="auto">
              <a:xfrm>
                <a:off x="1047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3" name="Oval 427"/>
              <p:cNvSpPr>
                <a:spLocks noChangeArrowheads="1"/>
              </p:cNvSpPr>
              <p:nvPr/>
            </p:nvSpPr>
            <p:spPr bwMode="auto">
              <a:xfrm>
                <a:off x="1047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4" name="Oval 428"/>
              <p:cNvSpPr>
                <a:spLocks noChangeArrowheads="1"/>
              </p:cNvSpPr>
              <p:nvPr/>
            </p:nvSpPr>
            <p:spPr bwMode="auto">
              <a:xfrm>
                <a:off x="104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5" name="Oval 429"/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6" name="Oval 430"/>
              <p:cNvSpPr>
                <a:spLocks noChangeArrowheads="1"/>
              </p:cNvSpPr>
              <p:nvPr/>
            </p:nvSpPr>
            <p:spPr bwMode="auto">
              <a:xfrm>
                <a:off x="1047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7" name="Oval 431"/>
              <p:cNvSpPr>
                <a:spLocks noChangeArrowheads="1"/>
              </p:cNvSpPr>
              <p:nvPr/>
            </p:nvSpPr>
            <p:spPr bwMode="auto">
              <a:xfrm>
                <a:off x="104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8" name="Oval 432"/>
              <p:cNvSpPr>
                <a:spLocks noChangeArrowheads="1"/>
              </p:cNvSpPr>
              <p:nvPr/>
            </p:nvSpPr>
            <p:spPr bwMode="auto">
              <a:xfrm>
                <a:off x="1047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89" name="Oval 433"/>
              <p:cNvSpPr>
                <a:spLocks noChangeArrowheads="1"/>
              </p:cNvSpPr>
              <p:nvPr/>
            </p:nvSpPr>
            <p:spPr bwMode="auto">
              <a:xfrm>
                <a:off x="1047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0" name="Oval 434"/>
              <p:cNvSpPr>
                <a:spLocks noChangeArrowheads="1"/>
              </p:cNvSpPr>
              <p:nvPr/>
            </p:nvSpPr>
            <p:spPr bwMode="auto">
              <a:xfrm>
                <a:off x="10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1" name="Oval 435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2" name="Oval 436"/>
              <p:cNvSpPr>
                <a:spLocks noChangeArrowheads="1"/>
              </p:cNvSpPr>
              <p:nvPr/>
            </p:nvSpPr>
            <p:spPr bwMode="auto">
              <a:xfrm>
                <a:off x="1051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3" name="Oval 437"/>
              <p:cNvSpPr>
                <a:spLocks noChangeArrowheads="1"/>
              </p:cNvSpPr>
              <p:nvPr/>
            </p:nvSpPr>
            <p:spPr bwMode="auto">
              <a:xfrm>
                <a:off x="105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4" name="Oval 438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5" name="Oval 439"/>
              <p:cNvSpPr>
                <a:spLocks noChangeArrowheads="1"/>
              </p:cNvSpPr>
              <p:nvPr/>
            </p:nvSpPr>
            <p:spPr bwMode="auto">
              <a:xfrm>
                <a:off x="1051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6" name="Oval 440"/>
              <p:cNvSpPr>
                <a:spLocks noChangeArrowheads="1"/>
              </p:cNvSpPr>
              <p:nvPr/>
            </p:nvSpPr>
            <p:spPr bwMode="auto">
              <a:xfrm>
                <a:off x="1051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7" name="Oval 441"/>
              <p:cNvSpPr>
                <a:spLocks noChangeArrowheads="1"/>
              </p:cNvSpPr>
              <p:nvPr/>
            </p:nvSpPr>
            <p:spPr bwMode="auto">
              <a:xfrm>
                <a:off x="105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8" name="Oval 442"/>
              <p:cNvSpPr>
                <a:spLocks noChangeArrowheads="1"/>
              </p:cNvSpPr>
              <p:nvPr/>
            </p:nvSpPr>
            <p:spPr bwMode="auto">
              <a:xfrm>
                <a:off x="105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99" name="Oval 443"/>
              <p:cNvSpPr>
                <a:spLocks noChangeArrowheads="1"/>
              </p:cNvSpPr>
              <p:nvPr/>
            </p:nvSpPr>
            <p:spPr bwMode="auto">
              <a:xfrm>
                <a:off x="105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0" name="Oval 444"/>
              <p:cNvSpPr>
                <a:spLocks noChangeArrowheads="1"/>
              </p:cNvSpPr>
              <p:nvPr/>
            </p:nvSpPr>
            <p:spPr bwMode="auto">
              <a:xfrm>
                <a:off x="1054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1" name="Oval 445"/>
              <p:cNvSpPr>
                <a:spLocks noChangeArrowheads="1"/>
              </p:cNvSpPr>
              <p:nvPr/>
            </p:nvSpPr>
            <p:spPr bwMode="auto">
              <a:xfrm>
                <a:off x="1054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2" name="Oval 446"/>
              <p:cNvSpPr>
                <a:spLocks noChangeArrowheads="1"/>
              </p:cNvSpPr>
              <p:nvPr/>
            </p:nvSpPr>
            <p:spPr bwMode="auto">
              <a:xfrm>
                <a:off x="105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3" name="Oval 447"/>
              <p:cNvSpPr>
                <a:spLocks noChangeArrowheads="1"/>
              </p:cNvSpPr>
              <p:nvPr/>
            </p:nvSpPr>
            <p:spPr bwMode="auto">
              <a:xfrm>
                <a:off x="105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4" name="Oval 448"/>
              <p:cNvSpPr>
                <a:spLocks noChangeArrowheads="1"/>
              </p:cNvSpPr>
              <p:nvPr/>
            </p:nvSpPr>
            <p:spPr bwMode="auto">
              <a:xfrm>
                <a:off x="1058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5" name="Oval 449"/>
              <p:cNvSpPr>
                <a:spLocks noChangeArrowheads="1"/>
              </p:cNvSpPr>
              <p:nvPr/>
            </p:nvSpPr>
            <p:spPr bwMode="auto">
              <a:xfrm>
                <a:off x="1058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6" name="Oval 450"/>
              <p:cNvSpPr>
                <a:spLocks noChangeArrowheads="1"/>
              </p:cNvSpPr>
              <p:nvPr/>
            </p:nvSpPr>
            <p:spPr bwMode="auto">
              <a:xfrm>
                <a:off x="1058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7" name="Oval 451"/>
              <p:cNvSpPr>
                <a:spLocks noChangeArrowheads="1"/>
              </p:cNvSpPr>
              <p:nvPr/>
            </p:nvSpPr>
            <p:spPr bwMode="auto">
              <a:xfrm>
                <a:off x="105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8" name="Oval 452"/>
              <p:cNvSpPr>
                <a:spLocks noChangeArrowheads="1"/>
              </p:cNvSpPr>
              <p:nvPr/>
            </p:nvSpPr>
            <p:spPr bwMode="auto">
              <a:xfrm>
                <a:off x="1058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09" name="Oval 453"/>
              <p:cNvSpPr>
                <a:spLocks noChangeArrowheads="1"/>
              </p:cNvSpPr>
              <p:nvPr/>
            </p:nvSpPr>
            <p:spPr bwMode="auto">
              <a:xfrm>
                <a:off x="1058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0" name="Oval 454"/>
              <p:cNvSpPr>
                <a:spLocks noChangeArrowheads="1"/>
              </p:cNvSpPr>
              <p:nvPr/>
            </p:nvSpPr>
            <p:spPr bwMode="auto">
              <a:xfrm>
                <a:off x="105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1" name="Oval 455"/>
              <p:cNvSpPr>
                <a:spLocks noChangeArrowheads="1"/>
              </p:cNvSpPr>
              <p:nvPr/>
            </p:nvSpPr>
            <p:spPr bwMode="auto">
              <a:xfrm>
                <a:off x="105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2" name="Oval 456"/>
              <p:cNvSpPr>
                <a:spLocks noChangeArrowheads="1"/>
              </p:cNvSpPr>
              <p:nvPr/>
            </p:nvSpPr>
            <p:spPr bwMode="auto">
              <a:xfrm>
                <a:off x="1061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3" name="Oval 457"/>
              <p:cNvSpPr>
                <a:spLocks noChangeArrowheads="1"/>
              </p:cNvSpPr>
              <p:nvPr/>
            </p:nvSpPr>
            <p:spPr bwMode="auto">
              <a:xfrm>
                <a:off x="1061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4" name="Oval 458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5" name="Oval 459"/>
              <p:cNvSpPr>
                <a:spLocks noChangeArrowheads="1"/>
              </p:cNvSpPr>
              <p:nvPr/>
            </p:nvSpPr>
            <p:spPr bwMode="auto">
              <a:xfrm>
                <a:off x="106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6" name="Oval 460"/>
              <p:cNvSpPr>
                <a:spLocks noChangeArrowheads="1"/>
              </p:cNvSpPr>
              <p:nvPr/>
            </p:nvSpPr>
            <p:spPr bwMode="auto">
              <a:xfrm>
                <a:off x="1061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7" name="Oval 461"/>
              <p:cNvSpPr>
                <a:spLocks noChangeArrowheads="1"/>
              </p:cNvSpPr>
              <p:nvPr/>
            </p:nvSpPr>
            <p:spPr bwMode="auto">
              <a:xfrm>
                <a:off x="1061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8" name="Oval 462"/>
              <p:cNvSpPr>
                <a:spLocks noChangeArrowheads="1"/>
              </p:cNvSpPr>
              <p:nvPr/>
            </p:nvSpPr>
            <p:spPr bwMode="auto">
              <a:xfrm>
                <a:off x="1061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19" name="Oval 463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0" name="Oval 464"/>
              <p:cNvSpPr>
                <a:spLocks noChangeArrowheads="1"/>
              </p:cNvSpPr>
              <p:nvPr/>
            </p:nvSpPr>
            <p:spPr bwMode="auto">
              <a:xfrm>
                <a:off x="106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1" name="Oval 465"/>
              <p:cNvSpPr>
                <a:spLocks noChangeArrowheads="1"/>
              </p:cNvSpPr>
              <p:nvPr/>
            </p:nvSpPr>
            <p:spPr bwMode="auto">
              <a:xfrm>
                <a:off x="1065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2" name="Oval 466"/>
              <p:cNvSpPr>
                <a:spLocks noChangeArrowheads="1"/>
              </p:cNvSpPr>
              <p:nvPr/>
            </p:nvSpPr>
            <p:spPr bwMode="auto">
              <a:xfrm>
                <a:off x="1065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3" name="Oval 467"/>
              <p:cNvSpPr>
                <a:spLocks noChangeArrowheads="1"/>
              </p:cNvSpPr>
              <p:nvPr/>
            </p:nvSpPr>
            <p:spPr bwMode="auto">
              <a:xfrm>
                <a:off x="1065" y="16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4" name="Oval 468"/>
              <p:cNvSpPr>
                <a:spLocks noChangeArrowheads="1"/>
              </p:cNvSpPr>
              <p:nvPr/>
            </p:nvSpPr>
            <p:spPr bwMode="auto">
              <a:xfrm>
                <a:off x="106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5" name="Oval 469"/>
              <p:cNvSpPr>
                <a:spLocks noChangeArrowheads="1"/>
              </p:cNvSpPr>
              <p:nvPr/>
            </p:nvSpPr>
            <p:spPr bwMode="auto">
              <a:xfrm>
                <a:off x="106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6" name="Oval 470"/>
              <p:cNvSpPr>
                <a:spLocks noChangeArrowheads="1"/>
              </p:cNvSpPr>
              <p:nvPr/>
            </p:nvSpPr>
            <p:spPr bwMode="auto">
              <a:xfrm>
                <a:off x="1065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7" name="Oval 471"/>
              <p:cNvSpPr>
                <a:spLocks noChangeArrowheads="1"/>
              </p:cNvSpPr>
              <p:nvPr/>
            </p:nvSpPr>
            <p:spPr bwMode="auto">
              <a:xfrm>
                <a:off x="1068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8" name="Oval 472"/>
              <p:cNvSpPr>
                <a:spLocks noChangeArrowheads="1"/>
              </p:cNvSpPr>
              <p:nvPr/>
            </p:nvSpPr>
            <p:spPr bwMode="auto">
              <a:xfrm>
                <a:off x="1068" y="21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29" name="Oval 473"/>
              <p:cNvSpPr>
                <a:spLocks noChangeArrowheads="1"/>
              </p:cNvSpPr>
              <p:nvPr/>
            </p:nvSpPr>
            <p:spPr bwMode="auto">
              <a:xfrm>
                <a:off x="1068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0" name="Oval 474"/>
              <p:cNvSpPr>
                <a:spLocks noChangeArrowheads="1"/>
              </p:cNvSpPr>
              <p:nvPr/>
            </p:nvSpPr>
            <p:spPr bwMode="auto">
              <a:xfrm>
                <a:off x="1068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1" name="Oval 475"/>
              <p:cNvSpPr>
                <a:spLocks noChangeArrowheads="1"/>
              </p:cNvSpPr>
              <p:nvPr/>
            </p:nvSpPr>
            <p:spPr bwMode="auto">
              <a:xfrm>
                <a:off x="1068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2" name="Oval 476"/>
              <p:cNvSpPr>
                <a:spLocks noChangeArrowheads="1"/>
              </p:cNvSpPr>
              <p:nvPr/>
            </p:nvSpPr>
            <p:spPr bwMode="auto">
              <a:xfrm>
                <a:off x="1072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3" name="Oval 477"/>
              <p:cNvSpPr>
                <a:spLocks noChangeArrowheads="1"/>
              </p:cNvSpPr>
              <p:nvPr/>
            </p:nvSpPr>
            <p:spPr bwMode="auto">
              <a:xfrm>
                <a:off x="107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4" name="Oval 478"/>
              <p:cNvSpPr>
                <a:spLocks noChangeArrowheads="1"/>
              </p:cNvSpPr>
              <p:nvPr/>
            </p:nvSpPr>
            <p:spPr bwMode="auto">
              <a:xfrm>
                <a:off x="1072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5" name="Oval 479"/>
              <p:cNvSpPr>
                <a:spLocks noChangeArrowheads="1"/>
              </p:cNvSpPr>
              <p:nvPr/>
            </p:nvSpPr>
            <p:spPr bwMode="auto">
              <a:xfrm>
                <a:off x="107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6" name="Oval 480"/>
              <p:cNvSpPr>
                <a:spLocks noChangeArrowheads="1"/>
              </p:cNvSpPr>
              <p:nvPr/>
            </p:nvSpPr>
            <p:spPr bwMode="auto">
              <a:xfrm>
                <a:off x="1072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7" name="Oval 481"/>
              <p:cNvSpPr>
                <a:spLocks noChangeArrowheads="1"/>
              </p:cNvSpPr>
              <p:nvPr/>
            </p:nvSpPr>
            <p:spPr bwMode="auto">
              <a:xfrm>
                <a:off x="1072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8" name="Oval 482"/>
              <p:cNvSpPr>
                <a:spLocks noChangeArrowheads="1"/>
              </p:cNvSpPr>
              <p:nvPr/>
            </p:nvSpPr>
            <p:spPr bwMode="auto">
              <a:xfrm>
                <a:off x="1072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39" name="Oval 483"/>
              <p:cNvSpPr>
                <a:spLocks noChangeArrowheads="1"/>
              </p:cNvSpPr>
              <p:nvPr/>
            </p:nvSpPr>
            <p:spPr bwMode="auto">
              <a:xfrm>
                <a:off x="107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0" name="Oval 484"/>
              <p:cNvSpPr>
                <a:spLocks noChangeArrowheads="1"/>
              </p:cNvSpPr>
              <p:nvPr/>
            </p:nvSpPr>
            <p:spPr bwMode="auto">
              <a:xfrm>
                <a:off x="107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1" name="Oval 485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2" name="Oval 486"/>
              <p:cNvSpPr>
                <a:spLocks noChangeArrowheads="1"/>
              </p:cNvSpPr>
              <p:nvPr/>
            </p:nvSpPr>
            <p:spPr bwMode="auto">
              <a:xfrm>
                <a:off x="1075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3" name="Oval 487"/>
              <p:cNvSpPr>
                <a:spLocks noChangeArrowheads="1"/>
              </p:cNvSpPr>
              <p:nvPr/>
            </p:nvSpPr>
            <p:spPr bwMode="auto">
              <a:xfrm>
                <a:off x="107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4" name="Oval 488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5" name="Oval 489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6" name="Oval 490"/>
              <p:cNvSpPr>
                <a:spLocks noChangeArrowheads="1"/>
              </p:cNvSpPr>
              <p:nvPr/>
            </p:nvSpPr>
            <p:spPr bwMode="auto">
              <a:xfrm>
                <a:off x="1079" y="26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7" name="Oval 491"/>
              <p:cNvSpPr>
                <a:spLocks noChangeArrowheads="1"/>
              </p:cNvSpPr>
              <p:nvPr/>
            </p:nvSpPr>
            <p:spPr bwMode="auto">
              <a:xfrm>
                <a:off x="1079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8" name="Oval 492"/>
              <p:cNvSpPr>
                <a:spLocks noChangeArrowheads="1"/>
              </p:cNvSpPr>
              <p:nvPr/>
            </p:nvSpPr>
            <p:spPr bwMode="auto">
              <a:xfrm>
                <a:off x="1079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49" name="Oval 493"/>
              <p:cNvSpPr>
                <a:spLocks noChangeArrowheads="1"/>
              </p:cNvSpPr>
              <p:nvPr/>
            </p:nvSpPr>
            <p:spPr bwMode="auto">
              <a:xfrm>
                <a:off x="1082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0" name="Oval 494"/>
              <p:cNvSpPr>
                <a:spLocks noChangeArrowheads="1"/>
              </p:cNvSpPr>
              <p:nvPr/>
            </p:nvSpPr>
            <p:spPr bwMode="auto">
              <a:xfrm>
                <a:off x="108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1" name="Oval 495"/>
              <p:cNvSpPr>
                <a:spLocks noChangeArrowheads="1"/>
              </p:cNvSpPr>
              <p:nvPr/>
            </p:nvSpPr>
            <p:spPr bwMode="auto">
              <a:xfrm>
                <a:off x="108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2" name="Oval 496"/>
              <p:cNvSpPr>
                <a:spLocks noChangeArrowheads="1"/>
              </p:cNvSpPr>
              <p:nvPr/>
            </p:nvSpPr>
            <p:spPr bwMode="auto">
              <a:xfrm>
                <a:off x="10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3" name="Oval 497"/>
              <p:cNvSpPr>
                <a:spLocks noChangeArrowheads="1"/>
              </p:cNvSpPr>
              <p:nvPr/>
            </p:nvSpPr>
            <p:spPr bwMode="auto">
              <a:xfrm>
                <a:off x="1082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4" name="Oval 498"/>
              <p:cNvSpPr>
                <a:spLocks noChangeArrowheads="1"/>
              </p:cNvSpPr>
              <p:nvPr/>
            </p:nvSpPr>
            <p:spPr bwMode="auto">
              <a:xfrm>
                <a:off x="1086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5" name="Oval 499"/>
              <p:cNvSpPr>
                <a:spLocks noChangeArrowheads="1"/>
              </p:cNvSpPr>
              <p:nvPr/>
            </p:nvSpPr>
            <p:spPr bwMode="auto">
              <a:xfrm>
                <a:off x="108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6" name="Oval 500"/>
              <p:cNvSpPr>
                <a:spLocks noChangeArrowheads="1"/>
              </p:cNvSpPr>
              <p:nvPr/>
            </p:nvSpPr>
            <p:spPr bwMode="auto">
              <a:xfrm>
                <a:off x="108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7" name="Oval 501"/>
              <p:cNvSpPr>
                <a:spLocks noChangeArrowheads="1"/>
              </p:cNvSpPr>
              <p:nvPr/>
            </p:nvSpPr>
            <p:spPr bwMode="auto">
              <a:xfrm>
                <a:off x="108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8" name="Oval 502"/>
              <p:cNvSpPr>
                <a:spLocks noChangeArrowheads="1"/>
              </p:cNvSpPr>
              <p:nvPr/>
            </p:nvSpPr>
            <p:spPr bwMode="auto">
              <a:xfrm>
                <a:off x="1086" y="22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59" name="Oval 503"/>
              <p:cNvSpPr>
                <a:spLocks noChangeArrowheads="1"/>
              </p:cNvSpPr>
              <p:nvPr/>
            </p:nvSpPr>
            <p:spPr bwMode="auto">
              <a:xfrm>
                <a:off x="1086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0" name="Oval 504"/>
              <p:cNvSpPr>
                <a:spLocks noChangeArrowheads="1"/>
              </p:cNvSpPr>
              <p:nvPr/>
            </p:nvSpPr>
            <p:spPr bwMode="auto">
              <a:xfrm>
                <a:off x="108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1" name="Oval 505"/>
              <p:cNvSpPr>
                <a:spLocks noChangeArrowheads="1"/>
              </p:cNvSpPr>
              <p:nvPr/>
            </p:nvSpPr>
            <p:spPr bwMode="auto">
              <a:xfrm>
                <a:off x="1086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2" name="Oval 506"/>
              <p:cNvSpPr>
                <a:spLocks noChangeArrowheads="1"/>
              </p:cNvSpPr>
              <p:nvPr/>
            </p:nvSpPr>
            <p:spPr bwMode="auto">
              <a:xfrm>
                <a:off x="1086" y="28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3" name="Oval 507"/>
              <p:cNvSpPr>
                <a:spLocks noChangeArrowheads="1"/>
              </p:cNvSpPr>
              <p:nvPr/>
            </p:nvSpPr>
            <p:spPr bwMode="auto">
              <a:xfrm>
                <a:off x="1086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4" name="Oval 508"/>
              <p:cNvSpPr>
                <a:spLocks noChangeArrowheads="1"/>
              </p:cNvSpPr>
              <p:nvPr/>
            </p:nvSpPr>
            <p:spPr bwMode="auto">
              <a:xfrm>
                <a:off x="1086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5" name="Oval 509"/>
              <p:cNvSpPr>
                <a:spLocks noChangeArrowheads="1"/>
              </p:cNvSpPr>
              <p:nvPr/>
            </p:nvSpPr>
            <p:spPr bwMode="auto">
              <a:xfrm>
                <a:off x="1089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6" name="Oval 510"/>
              <p:cNvSpPr>
                <a:spLocks noChangeArrowheads="1"/>
              </p:cNvSpPr>
              <p:nvPr/>
            </p:nvSpPr>
            <p:spPr bwMode="auto">
              <a:xfrm>
                <a:off x="1089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7" name="Oval 511"/>
              <p:cNvSpPr>
                <a:spLocks noChangeArrowheads="1"/>
              </p:cNvSpPr>
              <p:nvPr/>
            </p:nvSpPr>
            <p:spPr bwMode="auto">
              <a:xfrm>
                <a:off x="1089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8" name="Oval 512"/>
              <p:cNvSpPr>
                <a:spLocks noChangeArrowheads="1"/>
              </p:cNvSpPr>
              <p:nvPr/>
            </p:nvSpPr>
            <p:spPr bwMode="auto">
              <a:xfrm>
                <a:off x="109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69" name="Oval 513"/>
              <p:cNvSpPr>
                <a:spLocks noChangeArrowheads="1"/>
              </p:cNvSpPr>
              <p:nvPr/>
            </p:nvSpPr>
            <p:spPr bwMode="auto">
              <a:xfrm>
                <a:off x="109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0" name="Oval 514"/>
              <p:cNvSpPr>
                <a:spLocks noChangeArrowheads="1"/>
              </p:cNvSpPr>
              <p:nvPr/>
            </p:nvSpPr>
            <p:spPr bwMode="auto">
              <a:xfrm>
                <a:off x="109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1" name="Oval 515"/>
              <p:cNvSpPr>
                <a:spLocks noChangeArrowheads="1"/>
              </p:cNvSpPr>
              <p:nvPr/>
            </p:nvSpPr>
            <p:spPr bwMode="auto">
              <a:xfrm>
                <a:off x="1093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2" name="Oval 516"/>
              <p:cNvSpPr>
                <a:spLocks noChangeArrowheads="1"/>
              </p:cNvSpPr>
              <p:nvPr/>
            </p:nvSpPr>
            <p:spPr bwMode="auto">
              <a:xfrm>
                <a:off x="109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3" name="Oval 517"/>
              <p:cNvSpPr>
                <a:spLocks noChangeArrowheads="1"/>
              </p:cNvSpPr>
              <p:nvPr/>
            </p:nvSpPr>
            <p:spPr bwMode="auto">
              <a:xfrm>
                <a:off x="1093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4" name="Oval 518"/>
              <p:cNvSpPr>
                <a:spLocks noChangeArrowheads="1"/>
              </p:cNvSpPr>
              <p:nvPr/>
            </p:nvSpPr>
            <p:spPr bwMode="auto">
              <a:xfrm>
                <a:off x="1093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5" name="Oval 519"/>
              <p:cNvSpPr>
                <a:spLocks noChangeArrowheads="1"/>
              </p:cNvSpPr>
              <p:nvPr/>
            </p:nvSpPr>
            <p:spPr bwMode="auto">
              <a:xfrm>
                <a:off x="1096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6" name="Oval 520"/>
              <p:cNvSpPr>
                <a:spLocks noChangeArrowheads="1"/>
              </p:cNvSpPr>
              <p:nvPr/>
            </p:nvSpPr>
            <p:spPr bwMode="auto">
              <a:xfrm>
                <a:off x="1096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7" name="Oval 521"/>
              <p:cNvSpPr>
                <a:spLocks noChangeArrowheads="1"/>
              </p:cNvSpPr>
              <p:nvPr/>
            </p:nvSpPr>
            <p:spPr bwMode="auto">
              <a:xfrm>
                <a:off x="1096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8" name="Oval 522"/>
              <p:cNvSpPr>
                <a:spLocks noChangeArrowheads="1"/>
              </p:cNvSpPr>
              <p:nvPr/>
            </p:nvSpPr>
            <p:spPr bwMode="auto">
              <a:xfrm>
                <a:off x="109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79" name="Oval 523"/>
              <p:cNvSpPr>
                <a:spLocks noChangeArrowheads="1"/>
              </p:cNvSpPr>
              <p:nvPr/>
            </p:nvSpPr>
            <p:spPr bwMode="auto">
              <a:xfrm>
                <a:off x="1096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0" name="Oval 524"/>
              <p:cNvSpPr>
                <a:spLocks noChangeArrowheads="1"/>
              </p:cNvSpPr>
              <p:nvPr/>
            </p:nvSpPr>
            <p:spPr bwMode="auto">
              <a:xfrm>
                <a:off x="109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1" name="Oval 525"/>
              <p:cNvSpPr>
                <a:spLocks noChangeArrowheads="1"/>
              </p:cNvSpPr>
              <p:nvPr/>
            </p:nvSpPr>
            <p:spPr bwMode="auto">
              <a:xfrm>
                <a:off x="1096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2" name="Oval 526"/>
              <p:cNvSpPr>
                <a:spLocks noChangeArrowheads="1"/>
              </p:cNvSpPr>
              <p:nvPr/>
            </p:nvSpPr>
            <p:spPr bwMode="auto">
              <a:xfrm>
                <a:off x="1096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3" name="Oval 527"/>
              <p:cNvSpPr>
                <a:spLocks noChangeArrowheads="1"/>
              </p:cNvSpPr>
              <p:nvPr/>
            </p:nvSpPr>
            <p:spPr bwMode="auto">
              <a:xfrm>
                <a:off x="1096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4" name="Oval 528"/>
              <p:cNvSpPr>
                <a:spLocks noChangeArrowheads="1"/>
              </p:cNvSpPr>
              <p:nvPr/>
            </p:nvSpPr>
            <p:spPr bwMode="auto">
              <a:xfrm>
                <a:off x="1096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5" name="Oval 529"/>
              <p:cNvSpPr>
                <a:spLocks noChangeArrowheads="1"/>
              </p:cNvSpPr>
              <p:nvPr/>
            </p:nvSpPr>
            <p:spPr bwMode="auto">
              <a:xfrm>
                <a:off x="1100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6" name="Oval 530"/>
              <p:cNvSpPr>
                <a:spLocks noChangeArrowheads="1"/>
              </p:cNvSpPr>
              <p:nvPr/>
            </p:nvSpPr>
            <p:spPr bwMode="auto">
              <a:xfrm>
                <a:off x="1100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7" name="Oval 531"/>
              <p:cNvSpPr>
                <a:spLocks noChangeArrowheads="1"/>
              </p:cNvSpPr>
              <p:nvPr/>
            </p:nvSpPr>
            <p:spPr bwMode="auto">
              <a:xfrm>
                <a:off x="110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8" name="Oval 532"/>
              <p:cNvSpPr>
                <a:spLocks noChangeArrowheads="1"/>
              </p:cNvSpPr>
              <p:nvPr/>
            </p:nvSpPr>
            <p:spPr bwMode="auto">
              <a:xfrm>
                <a:off x="1100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89" name="Oval 533"/>
              <p:cNvSpPr>
                <a:spLocks noChangeArrowheads="1"/>
              </p:cNvSpPr>
              <p:nvPr/>
            </p:nvSpPr>
            <p:spPr bwMode="auto">
              <a:xfrm>
                <a:off x="110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0" name="Oval 534"/>
              <p:cNvSpPr>
                <a:spLocks noChangeArrowheads="1"/>
              </p:cNvSpPr>
              <p:nvPr/>
            </p:nvSpPr>
            <p:spPr bwMode="auto">
              <a:xfrm>
                <a:off x="110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1" name="Oval 535"/>
              <p:cNvSpPr>
                <a:spLocks noChangeArrowheads="1"/>
              </p:cNvSpPr>
              <p:nvPr/>
            </p:nvSpPr>
            <p:spPr bwMode="auto">
              <a:xfrm>
                <a:off x="1100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2" name="Oval 536"/>
              <p:cNvSpPr>
                <a:spLocks noChangeArrowheads="1"/>
              </p:cNvSpPr>
              <p:nvPr/>
            </p:nvSpPr>
            <p:spPr bwMode="auto">
              <a:xfrm>
                <a:off x="1100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3" name="Oval 537"/>
              <p:cNvSpPr>
                <a:spLocks noChangeArrowheads="1"/>
              </p:cNvSpPr>
              <p:nvPr/>
            </p:nvSpPr>
            <p:spPr bwMode="auto">
              <a:xfrm>
                <a:off x="1100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4" name="Oval 538"/>
              <p:cNvSpPr>
                <a:spLocks noChangeArrowheads="1"/>
              </p:cNvSpPr>
              <p:nvPr/>
            </p:nvSpPr>
            <p:spPr bwMode="auto">
              <a:xfrm>
                <a:off x="110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5" name="Oval 539"/>
              <p:cNvSpPr>
                <a:spLocks noChangeArrowheads="1"/>
              </p:cNvSpPr>
              <p:nvPr/>
            </p:nvSpPr>
            <p:spPr bwMode="auto">
              <a:xfrm>
                <a:off x="110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6" name="Oval 540"/>
              <p:cNvSpPr>
                <a:spLocks noChangeArrowheads="1"/>
              </p:cNvSpPr>
              <p:nvPr/>
            </p:nvSpPr>
            <p:spPr bwMode="auto">
              <a:xfrm>
                <a:off x="1100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7" name="Oval 541"/>
              <p:cNvSpPr>
                <a:spLocks noChangeArrowheads="1"/>
              </p:cNvSpPr>
              <p:nvPr/>
            </p:nvSpPr>
            <p:spPr bwMode="auto">
              <a:xfrm>
                <a:off x="1103" y="24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8" name="Oval 542"/>
              <p:cNvSpPr>
                <a:spLocks noChangeArrowheads="1"/>
              </p:cNvSpPr>
              <p:nvPr/>
            </p:nvSpPr>
            <p:spPr bwMode="auto">
              <a:xfrm>
                <a:off x="110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999" name="Oval 543"/>
              <p:cNvSpPr>
                <a:spLocks noChangeArrowheads="1"/>
              </p:cNvSpPr>
              <p:nvPr/>
            </p:nvSpPr>
            <p:spPr bwMode="auto">
              <a:xfrm>
                <a:off x="1103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0" name="Oval 544"/>
              <p:cNvSpPr>
                <a:spLocks noChangeArrowheads="1"/>
              </p:cNvSpPr>
              <p:nvPr/>
            </p:nvSpPr>
            <p:spPr bwMode="auto">
              <a:xfrm>
                <a:off x="1103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1" name="Oval 545"/>
              <p:cNvSpPr>
                <a:spLocks noChangeArrowheads="1"/>
              </p:cNvSpPr>
              <p:nvPr/>
            </p:nvSpPr>
            <p:spPr bwMode="auto">
              <a:xfrm>
                <a:off x="1103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2" name="Oval 546"/>
              <p:cNvSpPr>
                <a:spLocks noChangeArrowheads="1"/>
              </p:cNvSpPr>
              <p:nvPr/>
            </p:nvSpPr>
            <p:spPr bwMode="auto">
              <a:xfrm>
                <a:off x="1103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3" name="Oval 547"/>
              <p:cNvSpPr>
                <a:spLocks noChangeArrowheads="1"/>
              </p:cNvSpPr>
              <p:nvPr/>
            </p:nvSpPr>
            <p:spPr bwMode="auto">
              <a:xfrm>
                <a:off x="110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4" name="Oval 548"/>
              <p:cNvSpPr>
                <a:spLocks noChangeArrowheads="1"/>
              </p:cNvSpPr>
              <p:nvPr/>
            </p:nvSpPr>
            <p:spPr bwMode="auto">
              <a:xfrm>
                <a:off x="110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5" name="Oval 549"/>
              <p:cNvSpPr>
                <a:spLocks noChangeArrowheads="1"/>
              </p:cNvSpPr>
              <p:nvPr/>
            </p:nvSpPr>
            <p:spPr bwMode="auto">
              <a:xfrm>
                <a:off x="110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6" name="Oval 550"/>
              <p:cNvSpPr>
                <a:spLocks noChangeArrowheads="1"/>
              </p:cNvSpPr>
              <p:nvPr/>
            </p:nvSpPr>
            <p:spPr bwMode="auto">
              <a:xfrm>
                <a:off x="110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7" name="Oval 551"/>
              <p:cNvSpPr>
                <a:spLocks noChangeArrowheads="1"/>
              </p:cNvSpPr>
              <p:nvPr/>
            </p:nvSpPr>
            <p:spPr bwMode="auto">
              <a:xfrm>
                <a:off x="1107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8" name="Oval 552"/>
              <p:cNvSpPr>
                <a:spLocks noChangeArrowheads="1"/>
              </p:cNvSpPr>
              <p:nvPr/>
            </p:nvSpPr>
            <p:spPr bwMode="auto">
              <a:xfrm>
                <a:off x="110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09" name="Oval 553"/>
              <p:cNvSpPr>
                <a:spLocks noChangeArrowheads="1"/>
              </p:cNvSpPr>
              <p:nvPr/>
            </p:nvSpPr>
            <p:spPr bwMode="auto">
              <a:xfrm>
                <a:off x="1107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0" name="Oval 554"/>
              <p:cNvSpPr>
                <a:spLocks noChangeArrowheads="1"/>
              </p:cNvSpPr>
              <p:nvPr/>
            </p:nvSpPr>
            <p:spPr bwMode="auto">
              <a:xfrm>
                <a:off x="1107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1" name="Oval 555"/>
              <p:cNvSpPr>
                <a:spLocks noChangeArrowheads="1"/>
              </p:cNvSpPr>
              <p:nvPr/>
            </p:nvSpPr>
            <p:spPr bwMode="auto">
              <a:xfrm>
                <a:off x="110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2" name="Oval 556"/>
              <p:cNvSpPr>
                <a:spLocks noChangeArrowheads="1"/>
              </p:cNvSpPr>
              <p:nvPr/>
            </p:nvSpPr>
            <p:spPr bwMode="auto">
              <a:xfrm>
                <a:off x="1110" y="21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3" name="Oval 557"/>
              <p:cNvSpPr>
                <a:spLocks noChangeArrowheads="1"/>
              </p:cNvSpPr>
              <p:nvPr/>
            </p:nvSpPr>
            <p:spPr bwMode="auto">
              <a:xfrm>
                <a:off x="1110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4" name="Oval 558"/>
              <p:cNvSpPr>
                <a:spLocks noChangeArrowheads="1"/>
              </p:cNvSpPr>
              <p:nvPr/>
            </p:nvSpPr>
            <p:spPr bwMode="auto">
              <a:xfrm>
                <a:off x="111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5" name="Oval 559"/>
              <p:cNvSpPr>
                <a:spLocks noChangeArrowheads="1"/>
              </p:cNvSpPr>
              <p:nvPr/>
            </p:nvSpPr>
            <p:spPr bwMode="auto">
              <a:xfrm>
                <a:off x="1110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6" name="Oval 560"/>
              <p:cNvSpPr>
                <a:spLocks noChangeArrowheads="1"/>
              </p:cNvSpPr>
              <p:nvPr/>
            </p:nvSpPr>
            <p:spPr bwMode="auto">
              <a:xfrm>
                <a:off x="1110" y="22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7" name="Oval 561"/>
              <p:cNvSpPr>
                <a:spLocks noChangeArrowheads="1"/>
              </p:cNvSpPr>
              <p:nvPr/>
            </p:nvSpPr>
            <p:spPr bwMode="auto">
              <a:xfrm>
                <a:off x="1110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8" name="Oval 562"/>
              <p:cNvSpPr>
                <a:spLocks noChangeArrowheads="1"/>
              </p:cNvSpPr>
              <p:nvPr/>
            </p:nvSpPr>
            <p:spPr bwMode="auto">
              <a:xfrm>
                <a:off x="1110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19" name="Oval 563"/>
              <p:cNvSpPr>
                <a:spLocks noChangeArrowheads="1"/>
              </p:cNvSpPr>
              <p:nvPr/>
            </p:nvSpPr>
            <p:spPr bwMode="auto">
              <a:xfrm>
                <a:off x="11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0" name="Oval 564"/>
              <p:cNvSpPr>
                <a:spLocks noChangeArrowheads="1"/>
              </p:cNvSpPr>
              <p:nvPr/>
            </p:nvSpPr>
            <p:spPr bwMode="auto">
              <a:xfrm>
                <a:off x="1114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1" name="Oval 565"/>
              <p:cNvSpPr>
                <a:spLocks noChangeArrowheads="1"/>
              </p:cNvSpPr>
              <p:nvPr/>
            </p:nvSpPr>
            <p:spPr bwMode="auto">
              <a:xfrm>
                <a:off x="1114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2" name="Oval 566"/>
              <p:cNvSpPr>
                <a:spLocks noChangeArrowheads="1"/>
              </p:cNvSpPr>
              <p:nvPr/>
            </p:nvSpPr>
            <p:spPr bwMode="auto">
              <a:xfrm>
                <a:off x="1114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3" name="Oval 567"/>
              <p:cNvSpPr>
                <a:spLocks noChangeArrowheads="1"/>
              </p:cNvSpPr>
              <p:nvPr/>
            </p:nvSpPr>
            <p:spPr bwMode="auto">
              <a:xfrm>
                <a:off x="111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4" name="Oval 568"/>
              <p:cNvSpPr>
                <a:spLocks noChangeArrowheads="1"/>
              </p:cNvSpPr>
              <p:nvPr/>
            </p:nvSpPr>
            <p:spPr bwMode="auto">
              <a:xfrm>
                <a:off x="1114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5" name="Oval 569"/>
              <p:cNvSpPr>
                <a:spLocks noChangeArrowheads="1"/>
              </p:cNvSpPr>
              <p:nvPr/>
            </p:nvSpPr>
            <p:spPr bwMode="auto">
              <a:xfrm>
                <a:off x="1114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6" name="Oval 570"/>
              <p:cNvSpPr>
                <a:spLocks noChangeArrowheads="1"/>
              </p:cNvSpPr>
              <p:nvPr/>
            </p:nvSpPr>
            <p:spPr bwMode="auto">
              <a:xfrm>
                <a:off x="1114" y="9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7" name="Oval 571"/>
              <p:cNvSpPr>
                <a:spLocks noChangeArrowheads="1"/>
              </p:cNvSpPr>
              <p:nvPr/>
            </p:nvSpPr>
            <p:spPr bwMode="auto">
              <a:xfrm>
                <a:off x="1117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8" name="Oval 572"/>
              <p:cNvSpPr>
                <a:spLocks noChangeArrowheads="1"/>
              </p:cNvSpPr>
              <p:nvPr/>
            </p:nvSpPr>
            <p:spPr bwMode="auto">
              <a:xfrm>
                <a:off x="111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29" name="Oval 573"/>
              <p:cNvSpPr>
                <a:spLocks noChangeArrowheads="1"/>
              </p:cNvSpPr>
              <p:nvPr/>
            </p:nvSpPr>
            <p:spPr bwMode="auto">
              <a:xfrm>
                <a:off x="11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0" name="Oval 574"/>
              <p:cNvSpPr>
                <a:spLocks noChangeArrowheads="1"/>
              </p:cNvSpPr>
              <p:nvPr/>
            </p:nvSpPr>
            <p:spPr bwMode="auto">
              <a:xfrm>
                <a:off x="1117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1" name="Oval 575"/>
              <p:cNvSpPr>
                <a:spLocks noChangeArrowheads="1"/>
              </p:cNvSpPr>
              <p:nvPr/>
            </p:nvSpPr>
            <p:spPr bwMode="auto">
              <a:xfrm>
                <a:off x="1121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2" name="Oval 576"/>
              <p:cNvSpPr>
                <a:spLocks noChangeArrowheads="1"/>
              </p:cNvSpPr>
              <p:nvPr/>
            </p:nvSpPr>
            <p:spPr bwMode="auto">
              <a:xfrm>
                <a:off x="1121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3" name="Oval 577"/>
              <p:cNvSpPr>
                <a:spLocks noChangeArrowheads="1"/>
              </p:cNvSpPr>
              <p:nvPr/>
            </p:nvSpPr>
            <p:spPr bwMode="auto">
              <a:xfrm>
                <a:off x="1121" y="17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4" name="Oval 578"/>
              <p:cNvSpPr>
                <a:spLocks noChangeArrowheads="1"/>
              </p:cNvSpPr>
              <p:nvPr/>
            </p:nvSpPr>
            <p:spPr bwMode="auto">
              <a:xfrm>
                <a:off x="1121" y="22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5" name="Oval 579"/>
              <p:cNvSpPr>
                <a:spLocks noChangeArrowheads="1"/>
              </p:cNvSpPr>
              <p:nvPr/>
            </p:nvSpPr>
            <p:spPr bwMode="auto">
              <a:xfrm>
                <a:off x="112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6" name="Oval 580"/>
              <p:cNvSpPr>
                <a:spLocks noChangeArrowheads="1"/>
              </p:cNvSpPr>
              <p:nvPr/>
            </p:nvSpPr>
            <p:spPr bwMode="auto">
              <a:xfrm>
                <a:off x="112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7" name="Oval 581"/>
              <p:cNvSpPr>
                <a:spLocks noChangeArrowheads="1"/>
              </p:cNvSpPr>
              <p:nvPr/>
            </p:nvSpPr>
            <p:spPr bwMode="auto">
              <a:xfrm>
                <a:off x="1124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8" name="Oval 582"/>
              <p:cNvSpPr>
                <a:spLocks noChangeArrowheads="1"/>
              </p:cNvSpPr>
              <p:nvPr/>
            </p:nvSpPr>
            <p:spPr bwMode="auto">
              <a:xfrm>
                <a:off x="1124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39" name="Oval 583"/>
              <p:cNvSpPr>
                <a:spLocks noChangeArrowheads="1"/>
              </p:cNvSpPr>
              <p:nvPr/>
            </p:nvSpPr>
            <p:spPr bwMode="auto">
              <a:xfrm>
                <a:off x="1124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0" name="Oval 584"/>
              <p:cNvSpPr>
                <a:spLocks noChangeArrowheads="1"/>
              </p:cNvSpPr>
              <p:nvPr/>
            </p:nvSpPr>
            <p:spPr bwMode="auto">
              <a:xfrm>
                <a:off x="1124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1" name="Oval 585"/>
              <p:cNvSpPr>
                <a:spLocks noChangeArrowheads="1"/>
              </p:cNvSpPr>
              <p:nvPr/>
            </p:nvSpPr>
            <p:spPr bwMode="auto">
              <a:xfrm>
                <a:off x="1128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2" name="Oval 586"/>
              <p:cNvSpPr>
                <a:spLocks noChangeArrowheads="1"/>
              </p:cNvSpPr>
              <p:nvPr/>
            </p:nvSpPr>
            <p:spPr bwMode="auto">
              <a:xfrm>
                <a:off x="112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3" name="Oval 587"/>
              <p:cNvSpPr>
                <a:spLocks noChangeArrowheads="1"/>
              </p:cNvSpPr>
              <p:nvPr/>
            </p:nvSpPr>
            <p:spPr bwMode="auto">
              <a:xfrm>
                <a:off x="1128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4" name="Oval 588"/>
              <p:cNvSpPr>
                <a:spLocks noChangeArrowheads="1"/>
              </p:cNvSpPr>
              <p:nvPr/>
            </p:nvSpPr>
            <p:spPr bwMode="auto">
              <a:xfrm>
                <a:off x="1128" y="25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5" name="Oval 589"/>
              <p:cNvSpPr>
                <a:spLocks noChangeArrowheads="1"/>
              </p:cNvSpPr>
              <p:nvPr/>
            </p:nvSpPr>
            <p:spPr bwMode="auto">
              <a:xfrm>
                <a:off x="112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6" name="Oval 590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7" name="Oval 591"/>
              <p:cNvSpPr>
                <a:spLocks noChangeArrowheads="1"/>
              </p:cNvSpPr>
              <p:nvPr/>
            </p:nvSpPr>
            <p:spPr bwMode="auto">
              <a:xfrm>
                <a:off x="112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8" name="Oval 592"/>
              <p:cNvSpPr>
                <a:spLocks noChangeArrowheads="1"/>
              </p:cNvSpPr>
              <p:nvPr/>
            </p:nvSpPr>
            <p:spPr bwMode="auto">
              <a:xfrm>
                <a:off x="112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49" name="Oval 593"/>
              <p:cNvSpPr>
                <a:spLocks noChangeArrowheads="1"/>
              </p:cNvSpPr>
              <p:nvPr/>
            </p:nvSpPr>
            <p:spPr bwMode="auto">
              <a:xfrm>
                <a:off x="112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0" name="Oval 594"/>
              <p:cNvSpPr>
                <a:spLocks noChangeArrowheads="1"/>
              </p:cNvSpPr>
              <p:nvPr/>
            </p:nvSpPr>
            <p:spPr bwMode="auto">
              <a:xfrm>
                <a:off x="11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1" name="Oval 595"/>
              <p:cNvSpPr>
                <a:spLocks noChangeArrowheads="1"/>
              </p:cNvSpPr>
              <p:nvPr/>
            </p:nvSpPr>
            <p:spPr bwMode="auto">
              <a:xfrm>
                <a:off x="1128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2" name="Oval 596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3" name="Oval 597"/>
              <p:cNvSpPr>
                <a:spLocks noChangeArrowheads="1"/>
              </p:cNvSpPr>
              <p:nvPr/>
            </p:nvSpPr>
            <p:spPr bwMode="auto">
              <a:xfrm>
                <a:off x="1128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4" name="Oval 598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5" name="Oval 599"/>
              <p:cNvSpPr>
                <a:spLocks noChangeArrowheads="1"/>
              </p:cNvSpPr>
              <p:nvPr/>
            </p:nvSpPr>
            <p:spPr bwMode="auto">
              <a:xfrm>
                <a:off x="1131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6" name="Oval 600"/>
              <p:cNvSpPr>
                <a:spLocks noChangeArrowheads="1"/>
              </p:cNvSpPr>
              <p:nvPr/>
            </p:nvSpPr>
            <p:spPr bwMode="auto">
              <a:xfrm>
                <a:off x="1131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7" name="Oval 601"/>
              <p:cNvSpPr>
                <a:spLocks noChangeArrowheads="1"/>
              </p:cNvSpPr>
              <p:nvPr/>
            </p:nvSpPr>
            <p:spPr bwMode="auto">
              <a:xfrm>
                <a:off x="1131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8" name="Oval 602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59" name="Oval 603"/>
              <p:cNvSpPr>
                <a:spLocks noChangeArrowheads="1"/>
              </p:cNvSpPr>
              <p:nvPr/>
            </p:nvSpPr>
            <p:spPr bwMode="auto">
              <a:xfrm>
                <a:off x="1131" y="20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0" name="Oval 604"/>
              <p:cNvSpPr>
                <a:spLocks noChangeArrowheads="1"/>
              </p:cNvSpPr>
              <p:nvPr/>
            </p:nvSpPr>
            <p:spPr bwMode="auto">
              <a:xfrm>
                <a:off x="11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1" name="Oval 605"/>
              <p:cNvSpPr>
                <a:spLocks noChangeArrowheads="1"/>
              </p:cNvSpPr>
              <p:nvPr/>
            </p:nvSpPr>
            <p:spPr bwMode="auto">
              <a:xfrm>
                <a:off x="113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062" name="Oval 606"/>
              <p:cNvSpPr>
                <a:spLocks noChangeArrowheads="1"/>
              </p:cNvSpPr>
              <p:nvPr/>
            </p:nvSpPr>
            <p:spPr bwMode="auto">
              <a:xfrm>
                <a:off x="113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4" name="Group 808"/>
            <p:cNvGrpSpPr>
              <a:grpSpLocks/>
            </p:cNvGrpSpPr>
            <p:nvPr/>
          </p:nvGrpSpPr>
          <p:grpSpPr bwMode="auto">
            <a:xfrm>
              <a:off x="1131" y="1668"/>
              <a:ext cx="140" cy="1899"/>
              <a:chOff x="1131" y="1668"/>
              <a:chExt cx="140" cy="1899"/>
            </a:xfrm>
          </p:grpSpPr>
          <p:sp>
            <p:nvSpPr>
              <p:cNvPr id="46663" name="Oval 608"/>
              <p:cNvSpPr>
                <a:spLocks noChangeArrowheads="1"/>
              </p:cNvSpPr>
              <p:nvPr/>
            </p:nvSpPr>
            <p:spPr bwMode="auto">
              <a:xfrm>
                <a:off x="113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4" name="Oval 609"/>
              <p:cNvSpPr>
                <a:spLocks noChangeArrowheads="1"/>
              </p:cNvSpPr>
              <p:nvPr/>
            </p:nvSpPr>
            <p:spPr bwMode="auto">
              <a:xfrm>
                <a:off x="1131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5" name="Oval 610"/>
              <p:cNvSpPr>
                <a:spLocks noChangeArrowheads="1"/>
              </p:cNvSpPr>
              <p:nvPr/>
            </p:nvSpPr>
            <p:spPr bwMode="auto">
              <a:xfrm>
                <a:off x="1135" y="24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6" name="Oval 611"/>
              <p:cNvSpPr>
                <a:spLocks noChangeArrowheads="1"/>
              </p:cNvSpPr>
              <p:nvPr/>
            </p:nvSpPr>
            <p:spPr bwMode="auto">
              <a:xfrm>
                <a:off x="1135" y="32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7" name="Oval 612"/>
              <p:cNvSpPr>
                <a:spLocks noChangeArrowheads="1"/>
              </p:cNvSpPr>
              <p:nvPr/>
            </p:nvSpPr>
            <p:spPr bwMode="auto">
              <a:xfrm>
                <a:off x="1135" y="29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8" name="Oval 613"/>
              <p:cNvSpPr>
                <a:spLocks noChangeArrowheads="1"/>
              </p:cNvSpPr>
              <p:nvPr/>
            </p:nvSpPr>
            <p:spPr bwMode="auto">
              <a:xfrm>
                <a:off x="1135" y="300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9" name="Oval 614"/>
              <p:cNvSpPr>
                <a:spLocks noChangeArrowheads="1"/>
              </p:cNvSpPr>
              <p:nvPr/>
            </p:nvSpPr>
            <p:spPr bwMode="auto">
              <a:xfrm>
                <a:off x="1135" y="303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0" name="Oval 615"/>
              <p:cNvSpPr>
                <a:spLocks noChangeArrowheads="1"/>
              </p:cNvSpPr>
              <p:nvPr/>
            </p:nvSpPr>
            <p:spPr bwMode="auto">
              <a:xfrm>
                <a:off x="1138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1" name="Oval 616"/>
              <p:cNvSpPr>
                <a:spLocks noChangeArrowheads="1"/>
              </p:cNvSpPr>
              <p:nvPr/>
            </p:nvSpPr>
            <p:spPr bwMode="auto">
              <a:xfrm>
                <a:off x="113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2" name="Oval 617"/>
              <p:cNvSpPr>
                <a:spLocks noChangeArrowheads="1"/>
              </p:cNvSpPr>
              <p:nvPr/>
            </p:nvSpPr>
            <p:spPr bwMode="auto">
              <a:xfrm>
                <a:off x="1138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3" name="Oval 618"/>
              <p:cNvSpPr>
                <a:spLocks noChangeArrowheads="1"/>
              </p:cNvSpPr>
              <p:nvPr/>
            </p:nvSpPr>
            <p:spPr bwMode="auto">
              <a:xfrm>
                <a:off x="1138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4" name="Oval 619"/>
              <p:cNvSpPr>
                <a:spLocks noChangeArrowheads="1"/>
              </p:cNvSpPr>
              <p:nvPr/>
            </p:nvSpPr>
            <p:spPr bwMode="auto">
              <a:xfrm>
                <a:off x="113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5" name="Oval 620"/>
              <p:cNvSpPr>
                <a:spLocks noChangeArrowheads="1"/>
              </p:cNvSpPr>
              <p:nvPr/>
            </p:nvSpPr>
            <p:spPr bwMode="auto">
              <a:xfrm>
                <a:off x="113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6" name="Oval 621"/>
              <p:cNvSpPr>
                <a:spLocks noChangeArrowheads="1"/>
              </p:cNvSpPr>
              <p:nvPr/>
            </p:nvSpPr>
            <p:spPr bwMode="auto">
              <a:xfrm>
                <a:off x="113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7" name="Oval 622"/>
              <p:cNvSpPr>
                <a:spLocks noChangeArrowheads="1"/>
              </p:cNvSpPr>
              <p:nvPr/>
            </p:nvSpPr>
            <p:spPr bwMode="auto">
              <a:xfrm>
                <a:off x="113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8" name="Oval 623"/>
              <p:cNvSpPr>
                <a:spLocks noChangeArrowheads="1"/>
              </p:cNvSpPr>
              <p:nvPr/>
            </p:nvSpPr>
            <p:spPr bwMode="auto">
              <a:xfrm>
                <a:off x="1142" y="248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79" name="Oval 624"/>
              <p:cNvSpPr>
                <a:spLocks noChangeArrowheads="1"/>
              </p:cNvSpPr>
              <p:nvPr/>
            </p:nvSpPr>
            <p:spPr bwMode="auto">
              <a:xfrm>
                <a:off x="1142" y="277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0" name="Oval 625"/>
              <p:cNvSpPr>
                <a:spLocks noChangeArrowheads="1"/>
              </p:cNvSpPr>
              <p:nvPr/>
            </p:nvSpPr>
            <p:spPr bwMode="auto">
              <a:xfrm>
                <a:off x="1142" y="23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1" name="Oval 626"/>
              <p:cNvSpPr>
                <a:spLocks noChangeArrowheads="1"/>
              </p:cNvSpPr>
              <p:nvPr/>
            </p:nvSpPr>
            <p:spPr bwMode="auto">
              <a:xfrm>
                <a:off x="1142" y="325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2" name="Oval 627"/>
              <p:cNvSpPr>
                <a:spLocks noChangeArrowheads="1"/>
              </p:cNvSpPr>
              <p:nvPr/>
            </p:nvSpPr>
            <p:spPr bwMode="auto">
              <a:xfrm>
                <a:off x="1142" y="2789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3" name="Oval 628"/>
              <p:cNvSpPr>
                <a:spLocks noChangeArrowheads="1"/>
              </p:cNvSpPr>
              <p:nvPr/>
            </p:nvSpPr>
            <p:spPr bwMode="auto">
              <a:xfrm>
                <a:off x="1142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4" name="Oval 629"/>
              <p:cNvSpPr>
                <a:spLocks noChangeArrowheads="1"/>
              </p:cNvSpPr>
              <p:nvPr/>
            </p:nvSpPr>
            <p:spPr bwMode="auto">
              <a:xfrm>
                <a:off x="1142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5" name="Oval 630"/>
              <p:cNvSpPr>
                <a:spLocks noChangeArrowheads="1"/>
              </p:cNvSpPr>
              <p:nvPr/>
            </p:nvSpPr>
            <p:spPr bwMode="auto">
              <a:xfrm>
                <a:off x="1145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6" name="Oval 631"/>
              <p:cNvSpPr>
                <a:spLocks noChangeArrowheads="1"/>
              </p:cNvSpPr>
              <p:nvPr/>
            </p:nvSpPr>
            <p:spPr bwMode="auto">
              <a:xfrm>
                <a:off x="114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7" name="Oval 632"/>
              <p:cNvSpPr>
                <a:spLocks noChangeArrowheads="1"/>
              </p:cNvSpPr>
              <p:nvPr/>
            </p:nvSpPr>
            <p:spPr bwMode="auto">
              <a:xfrm>
                <a:off x="1145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8" name="Oval 633"/>
              <p:cNvSpPr>
                <a:spLocks noChangeArrowheads="1"/>
              </p:cNvSpPr>
              <p:nvPr/>
            </p:nvSpPr>
            <p:spPr bwMode="auto">
              <a:xfrm>
                <a:off x="1145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89" name="Oval 634"/>
              <p:cNvSpPr>
                <a:spLocks noChangeArrowheads="1"/>
              </p:cNvSpPr>
              <p:nvPr/>
            </p:nvSpPr>
            <p:spPr bwMode="auto">
              <a:xfrm>
                <a:off x="1149" y="19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0" name="Oval 635"/>
              <p:cNvSpPr>
                <a:spLocks noChangeArrowheads="1"/>
              </p:cNvSpPr>
              <p:nvPr/>
            </p:nvSpPr>
            <p:spPr bwMode="auto">
              <a:xfrm>
                <a:off x="1149" y="25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1" name="Oval 636"/>
              <p:cNvSpPr>
                <a:spLocks noChangeArrowheads="1"/>
              </p:cNvSpPr>
              <p:nvPr/>
            </p:nvSpPr>
            <p:spPr bwMode="auto">
              <a:xfrm>
                <a:off x="1149" y="328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2" name="Oval 637"/>
              <p:cNvSpPr>
                <a:spLocks noChangeArrowheads="1"/>
              </p:cNvSpPr>
              <p:nvPr/>
            </p:nvSpPr>
            <p:spPr bwMode="auto">
              <a:xfrm>
                <a:off x="1149" y="31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3" name="Oval 638"/>
              <p:cNvSpPr>
                <a:spLocks noChangeArrowheads="1"/>
              </p:cNvSpPr>
              <p:nvPr/>
            </p:nvSpPr>
            <p:spPr bwMode="auto">
              <a:xfrm>
                <a:off x="1149" y="265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4" name="Oval 639"/>
              <p:cNvSpPr>
                <a:spLocks noChangeArrowheads="1"/>
              </p:cNvSpPr>
              <p:nvPr/>
            </p:nvSpPr>
            <p:spPr bwMode="auto">
              <a:xfrm>
                <a:off x="1149" y="240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5" name="Oval 640"/>
              <p:cNvSpPr>
                <a:spLocks noChangeArrowheads="1"/>
              </p:cNvSpPr>
              <p:nvPr/>
            </p:nvSpPr>
            <p:spPr bwMode="auto">
              <a:xfrm>
                <a:off x="1149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6" name="Oval 641"/>
              <p:cNvSpPr>
                <a:spLocks noChangeArrowheads="1"/>
              </p:cNvSpPr>
              <p:nvPr/>
            </p:nvSpPr>
            <p:spPr bwMode="auto">
              <a:xfrm>
                <a:off x="1152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7" name="Oval 642"/>
              <p:cNvSpPr>
                <a:spLocks noChangeArrowheads="1"/>
              </p:cNvSpPr>
              <p:nvPr/>
            </p:nvSpPr>
            <p:spPr bwMode="auto">
              <a:xfrm>
                <a:off x="115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8" name="Oval 643"/>
              <p:cNvSpPr>
                <a:spLocks noChangeArrowheads="1"/>
              </p:cNvSpPr>
              <p:nvPr/>
            </p:nvSpPr>
            <p:spPr bwMode="auto">
              <a:xfrm>
                <a:off x="1152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99" name="Oval 644"/>
              <p:cNvSpPr>
                <a:spLocks noChangeArrowheads="1"/>
              </p:cNvSpPr>
              <p:nvPr/>
            </p:nvSpPr>
            <p:spPr bwMode="auto">
              <a:xfrm>
                <a:off x="1155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0" name="Oval 645"/>
              <p:cNvSpPr>
                <a:spLocks noChangeArrowheads="1"/>
              </p:cNvSpPr>
              <p:nvPr/>
            </p:nvSpPr>
            <p:spPr bwMode="auto">
              <a:xfrm>
                <a:off x="1155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1" name="Oval 646"/>
              <p:cNvSpPr>
                <a:spLocks noChangeArrowheads="1"/>
              </p:cNvSpPr>
              <p:nvPr/>
            </p:nvSpPr>
            <p:spPr bwMode="auto">
              <a:xfrm>
                <a:off x="1155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2" name="Oval 647"/>
              <p:cNvSpPr>
                <a:spLocks noChangeArrowheads="1"/>
              </p:cNvSpPr>
              <p:nvPr/>
            </p:nvSpPr>
            <p:spPr bwMode="auto">
              <a:xfrm>
                <a:off x="1155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3" name="Oval 648"/>
              <p:cNvSpPr>
                <a:spLocks noChangeArrowheads="1"/>
              </p:cNvSpPr>
              <p:nvPr/>
            </p:nvSpPr>
            <p:spPr bwMode="auto">
              <a:xfrm>
                <a:off x="1155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4" name="Oval 649"/>
              <p:cNvSpPr>
                <a:spLocks noChangeArrowheads="1"/>
              </p:cNvSpPr>
              <p:nvPr/>
            </p:nvSpPr>
            <p:spPr bwMode="auto">
              <a:xfrm>
                <a:off x="115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5" name="Oval 650"/>
              <p:cNvSpPr>
                <a:spLocks noChangeArrowheads="1"/>
              </p:cNvSpPr>
              <p:nvPr/>
            </p:nvSpPr>
            <p:spPr bwMode="auto">
              <a:xfrm>
                <a:off x="115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6" name="Oval 651"/>
              <p:cNvSpPr>
                <a:spLocks noChangeArrowheads="1"/>
              </p:cNvSpPr>
              <p:nvPr/>
            </p:nvSpPr>
            <p:spPr bwMode="auto">
              <a:xfrm>
                <a:off x="1155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7" name="Oval 652"/>
              <p:cNvSpPr>
                <a:spLocks noChangeArrowheads="1"/>
              </p:cNvSpPr>
              <p:nvPr/>
            </p:nvSpPr>
            <p:spPr bwMode="auto">
              <a:xfrm>
                <a:off x="115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8" name="Oval 653"/>
              <p:cNvSpPr>
                <a:spLocks noChangeArrowheads="1"/>
              </p:cNvSpPr>
              <p:nvPr/>
            </p:nvSpPr>
            <p:spPr bwMode="auto">
              <a:xfrm>
                <a:off x="1159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09" name="Oval 654"/>
              <p:cNvSpPr>
                <a:spLocks noChangeArrowheads="1"/>
              </p:cNvSpPr>
              <p:nvPr/>
            </p:nvSpPr>
            <p:spPr bwMode="auto">
              <a:xfrm>
                <a:off x="115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0" name="Oval 655"/>
              <p:cNvSpPr>
                <a:spLocks noChangeArrowheads="1"/>
              </p:cNvSpPr>
              <p:nvPr/>
            </p:nvSpPr>
            <p:spPr bwMode="auto">
              <a:xfrm>
                <a:off x="1159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1" name="Oval 656"/>
              <p:cNvSpPr>
                <a:spLocks noChangeArrowheads="1"/>
              </p:cNvSpPr>
              <p:nvPr/>
            </p:nvSpPr>
            <p:spPr bwMode="auto">
              <a:xfrm>
                <a:off x="115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2" name="Oval 657"/>
              <p:cNvSpPr>
                <a:spLocks noChangeArrowheads="1"/>
              </p:cNvSpPr>
              <p:nvPr/>
            </p:nvSpPr>
            <p:spPr bwMode="auto">
              <a:xfrm>
                <a:off x="115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3" name="Oval 658"/>
              <p:cNvSpPr>
                <a:spLocks noChangeArrowheads="1"/>
              </p:cNvSpPr>
              <p:nvPr/>
            </p:nvSpPr>
            <p:spPr bwMode="auto">
              <a:xfrm>
                <a:off x="115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4" name="Oval 659"/>
              <p:cNvSpPr>
                <a:spLocks noChangeArrowheads="1"/>
              </p:cNvSpPr>
              <p:nvPr/>
            </p:nvSpPr>
            <p:spPr bwMode="auto">
              <a:xfrm>
                <a:off x="1159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5" name="Oval 660"/>
              <p:cNvSpPr>
                <a:spLocks noChangeArrowheads="1"/>
              </p:cNvSpPr>
              <p:nvPr/>
            </p:nvSpPr>
            <p:spPr bwMode="auto">
              <a:xfrm>
                <a:off x="1162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6" name="Oval 661"/>
              <p:cNvSpPr>
                <a:spLocks noChangeArrowheads="1"/>
              </p:cNvSpPr>
              <p:nvPr/>
            </p:nvSpPr>
            <p:spPr bwMode="auto">
              <a:xfrm>
                <a:off x="116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7" name="Oval 662"/>
              <p:cNvSpPr>
                <a:spLocks noChangeArrowheads="1"/>
              </p:cNvSpPr>
              <p:nvPr/>
            </p:nvSpPr>
            <p:spPr bwMode="auto">
              <a:xfrm>
                <a:off x="116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8" name="Oval 663"/>
              <p:cNvSpPr>
                <a:spLocks noChangeArrowheads="1"/>
              </p:cNvSpPr>
              <p:nvPr/>
            </p:nvSpPr>
            <p:spPr bwMode="auto">
              <a:xfrm>
                <a:off x="116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19" name="Oval 664"/>
              <p:cNvSpPr>
                <a:spLocks noChangeArrowheads="1"/>
              </p:cNvSpPr>
              <p:nvPr/>
            </p:nvSpPr>
            <p:spPr bwMode="auto">
              <a:xfrm>
                <a:off x="116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0" name="Oval 665"/>
              <p:cNvSpPr>
                <a:spLocks noChangeArrowheads="1"/>
              </p:cNvSpPr>
              <p:nvPr/>
            </p:nvSpPr>
            <p:spPr bwMode="auto">
              <a:xfrm>
                <a:off x="116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1" name="Oval 666"/>
              <p:cNvSpPr>
                <a:spLocks noChangeArrowheads="1"/>
              </p:cNvSpPr>
              <p:nvPr/>
            </p:nvSpPr>
            <p:spPr bwMode="auto">
              <a:xfrm>
                <a:off x="1162" y="19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2" name="Oval 667"/>
              <p:cNvSpPr>
                <a:spLocks noChangeArrowheads="1"/>
              </p:cNvSpPr>
              <p:nvPr/>
            </p:nvSpPr>
            <p:spPr bwMode="auto">
              <a:xfrm>
                <a:off x="1166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3" name="Oval 668"/>
              <p:cNvSpPr>
                <a:spLocks noChangeArrowheads="1"/>
              </p:cNvSpPr>
              <p:nvPr/>
            </p:nvSpPr>
            <p:spPr bwMode="auto">
              <a:xfrm>
                <a:off x="11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4" name="Oval 669"/>
              <p:cNvSpPr>
                <a:spLocks noChangeArrowheads="1"/>
              </p:cNvSpPr>
              <p:nvPr/>
            </p:nvSpPr>
            <p:spPr bwMode="auto">
              <a:xfrm>
                <a:off x="1166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5" name="Oval 670"/>
              <p:cNvSpPr>
                <a:spLocks noChangeArrowheads="1"/>
              </p:cNvSpPr>
              <p:nvPr/>
            </p:nvSpPr>
            <p:spPr bwMode="auto">
              <a:xfrm>
                <a:off x="116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6" name="Oval 671"/>
              <p:cNvSpPr>
                <a:spLocks noChangeArrowheads="1"/>
              </p:cNvSpPr>
              <p:nvPr/>
            </p:nvSpPr>
            <p:spPr bwMode="auto">
              <a:xfrm>
                <a:off x="116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7" name="Oval 672"/>
              <p:cNvSpPr>
                <a:spLocks noChangeArrowheads="1"/>
              </p:cNvSpPr>
              <p:nvPr/>
            </p:nvSpPr>
            <p:spPr bwMode="auto">
              <a:xfrm>
                <a:off x="1166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8" name="Oval 673"/>
              <p:cNvSpPr>
                <a:spLocks noChangeArrowheads="1"/>
              </p:cNvSpPr>
              <p:nvPr/>
            </p:nvSpPr>
            <p:spPr bwMode="auto">
              <a:xfrm>
                <a:off x="1166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29" name="Oval 674"/>
              <p:cNvSpPr>
                <a:spLocks noChangeArrowheads="1"/>
              </p:cNvSpPr>
              <p:nvPr/>
            </p:nvSpPr>
            <p:spPr bwMode="auto">
              <a:xfrm>
                <a:off x="1166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0" name="Oval 675"/>
              <p:cNvSpPr>
                <a:spLocks noChangeArrowheads="1"/>
              </p:cNvSpPr>
              <p:nvPr/>
            </p:nvSpPr>
            <p:spPr bwMode="auto">
              <a:xfrm>
                <a:off x="116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1" name="Oval 676"/>
              <p:cNvSpPr>
                <a:spLocks noChangeArrowheads="1"/>
              </p:cNvSpPr>
              <p:nvPr/>
            </p:nvSpPr>
            <p:spPr bwMode="auto">
              <a:xfrm>
                <a:off x="1166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2" name="Oval 677"/>
              <p:cNvSpPr>
                <a:spLocks noChangeArrowheads="1"/>
              </p:cNvSpPr>
              <p:nvPr/>
            </p:nvSpPr>
            <p:spPr bwMode="auto">
              <a:xfrm>
                <a:off x="116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3" name="Oval 678"/>
              <p:cNvSpPr>
                <a:spLocks noChangeArrowheads="1"/>
              </p:cNvSpPr>
              <p:nvPr/>
            </p:nvSpPr>
            <p:spPr bwMode="auto">
              <a:xfrm>
                <a:off x="11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4" name="Oval 679"/>
              <p:cNvSpPr>
                <a:spLocks noChangeArrowheads="1"/>
              </p:cNvSpPr>
              <p:nvPr/>
            </p:nvSpPr>
            <p:spPr bwMode="auto">
              <a:xfrm>
                <a:off x="11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5" name="Oval 680"/>
              <p:cNvSpPr>
                <a:spLocks noChangeArrowheads="1"/>
              </p:cNvSpPr>
              <p:nvPr/>
            </p:nvSpPr>
            <p:spPr bwMode="auto">
              <a:xfrm>
                <a:off x="116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6" name="Oval 681"/>
              <p:cNvSpPr>
                <a:spLocks noChangeArrowheads="1"/>
              </p:cNvSpPr>
              <p:nvPr/>
            </p:nvSpPr>
            <p:spPr bwMode="auto">
              <a:xfrm>
                <a:off x="1169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7" name="Oval 682"/>
              <p:cNvSpPr>
                <a:spLocks noChangeArrowheads="1"/>
              </p:cNvSpPr>
              <p:nvPr/>
            </p:nvSpPr>
            <p:spPr bwMode="auto">
              <a:xfrm>
                <a:off x="1169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8" name="Oval 683"/>
              <p:cNvSpPr>
                <a:spLocks noChangeArrowheads="1"/>
              </p:cNvSpPr>
              <p:nvPr/>
            </p:nvSpPr>
            <p:spPr bwMode="auto">
              <a:xfrm>
                <a:off x="1169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39" name="Oval 684"/>
              <p:cNvSpPr>
                <a:spLocks noChangeArrowheads="1"/>
              </p:cNvSpPr>
              <p:nvPr/>
            </p:nvSpPr>
            <p:spPr bwMode="auto">
              <a:xfrm>
                <a:off x="1173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0" name="Oval 685"/>
              <p:cNvSpPr>
                <a:spLocks noChangeArrowheads="1"/>
              </p:cNvSpPr>
              <p:nvPr/>
            </p:nvSpPr>
            <p:spPr bwMode="auto">
              <a:xfrm>
                <a:off x="117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1" name="Oval 686"/>
              <p:cNvSpPr>
                <a:spLocks noChangeArrowheads="1"/>
              </p:cNvSpPr>
              <p:nvPr/>
            </p:nvSpPr>
            <p:spPr bwMode="auto">
              <a:xfrm>
                <a:off x="117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2" name="Oval 687"/>
              <p:cNvSpPr>
                <a:spLocks noChangeArrowheads="1"/>
              </p:cNvSpPr>
              <p:nvPr/>
            </p:nvSpPr>
            <p:spPr bwMode="auto">
              <a:xfrm>
                <a:off x="1173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3" name="Oval 688"/>
              <p:cNvSpPr>
                <a:spLocks noChangeArrowheads="1"/>
              </p:cNvSpPr>
              <p:nvPr/>
            </p:nvSpPr>
            <p:spPr bwMode="auto">
              <a:xfrm>
                <a:off x="1173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4" name="Oval 689"/>
              <p:cNvSpPr>
                <a:spLocks noChangeArrowheads="1"/>
              </p:cNvSpPr>
              <p:nvPr/>
            </p:nvSpPr>
            <p:spPr bwMode="auto">
              <a:xfrm>
                <a:off x="1173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5" name="Oval 690"/>
              <p:cNvSpPr>
                <a:spLocks noChangeArrowheads="1"/>
              </p:cNvSpPr>
              <p:nvPr/>
            </p:nvSpPr>
            <p:spPr bwMode="auto">
              <a:xfrm>
                <a:off x="117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6" name="Oval 691"/>
              <p:cNvSpPr>
                <a:spLocks noChangeArrowheads="1"/>
              </p:cNvSpPr>
              <p:nvPr/>
            </p:nvSpPr>
            <p:spPr bwMode="auto">
              <a:xfrm>
                <a:off x="1173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7" name="Oval 692"/>
              <p:cNvSpPr>
                <a:spLocks noChangeArrowheads="1"/>
              </p:cNvSpPr>
              <p:nvPr/>
            </p:nvSpPr>
            <p:spPr bwMode="auto">
              <a:xfrm>
                <a:off x="1176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8" name="Oval 693"/>
              <p:cNvSpPr>
                <a:spLocks noChangeArrowheads="1"/>
              </p:cNvSpPr>
              <p:nvPr/>
            </p:nvSpPr>
            <p:spPr bwMode="auto">
              <a:xfrm>
                <a:off x="1176" y="23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49" name="Oval 694"/>
              <p:cNvSpPr>
                <a:spLocks noChangeArrowheads="1"/>
              </p:cNvSpPr>
              <p:nvPr/>
            </p:nvSpPr>
            <p:spPr bwMode="auto">
              <a:xfrm>
                <a:off x="117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0" name="Oval 695"/>
              <p:cNvSpPr>
                <a:spLocks noChangeArrowheads="1"/>
              </p:cNvSpPr>
              <p:nvPr/>
            </p:nvSpPr>
            <p:spPr bwMode="auto">
              <a:xfrm>
                <a:off x="1176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1" name="Oval 696"/>
              <p:cNvSpPr>
                <a:spLocks noChangeArrowheads="1"/>
              </p:cNvSpPr>
              <p:nvPr/>
            </p:nvSpPr>
            <p:spPr bwMode="auto">
              <a:xfrm>
                <a:off x="1180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2" name="Oval 697"/>
              <p:cNvSpPr>
                <a:spLocks noChangeArrowheads="1"/>
              </p:cNvSpPr>
              <p:nvPr/>
            </p:nvSpPr>
            <p:spPr bwMode="auto">
              <a:xfrm>
                <a:off x="1180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3" name="Oval 698"/>
              <p:cNvSpPr>
                <a:spLocks noChangeArrowheads="1"/>
              </p:cNvSpPr>
              <p:nvPr/>
            </p:nvSpPr>
            <p:spPr bwMode="auto">
              <a:xfrm>
                <a:off x="1180" y="22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4" name="Oval 699"/>
              <p:cNvSpPr>
                <a:spLocks noChangeArrowheads="1"/>
              </p:cNvSpPr>
              <p:nvPr/>
            </p:nvSpPr>
            <p:spPr bwMode="auto">
              <a:xfrm>
                <a:off x="1180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5" name="Oval 700"/>
              <p:cNvSpPr>
                <a:spLocks noChangeArrowheads="1"/>
              </p:cNvSpPr>
              <p:nvPr/>
            </p:nvSpPr>
            <p:spPr bwMode="auto">
              <a:xfrm>
                <a:off x="1180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6" name="Oval 701"/>
              <p:cNvSpPr>
                <a:spLocks noChangeArrowheads="1"/>
              </p:cNvSpPr>
              <p:nvPr/>
            </p:nvSpPr>
            <p:spPr bwMode="auto">
              <a:xfrm>
                <a:off x="118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7" name="Oval 702"/>
              <p:cNvSpPr>
                <a:spLocks noChangeArrowheads="1"/>
              </p:cNvSpPr>
              <p:nvPr/>
            </p:nvSpPr>
            <p:spPr bwMode="auto">
              <a:xfrm>
                <a:off x="1180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8" name="Oval 703"/>
              <p:cNvSpPr>
                <a:spLocks noChangeArrowheads="1"/>
              </p:cNvSpPr>
              <p:nvPr/>
            </p:nvSpPr>
            <p:spPr bwMode="auto">
              <a:xfrm>
                <a:off x="118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59" name="Oval 704"/>
              <p:cNvSpPr>
                <a:spLocks noChangeArrowheads="1"/>
              </p:cNvSpPr>
              <p:nvPr/>
            </p:nvSpPr>
            <p:spPr bwMode="auto">
              <a:xfrm>
                <a:off x="1180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0" name="Oval 705"/>
              <p:cNvSpPr>
                <a:spLocks noChangeArrowheads="1"/>
              </p:cNvSpPr>
              <p:nvPr/>
            </p:nvSpPr>
            <p:spPr bwMode="auto">
              <a:xfrm>
                <a:off x="118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1" name="Oval 706"/>
              <p:cNvSpPr>
                <a:spLocks noChangeArrowheads="1"/>
              </p:cNvSpPr>
              <p:nvPr/>
            </p:nvSpPr>
            <p:spPr bwMode="auto">
              <a:xfrm>
                <a:off x="118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2" name="Oval 707"/>
              <p:cNvSpPr>
                <a:spLocks noChangeArrowheads="1"/>
              </p:cNvSpPr>
              <p:nvPr/>
            </p:nvSpPr>
            <p:spPr bwMode="auto">
              <a:xfrm>
                <a:off x="1183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3" name="Oval 708"/>
              <p:cNvSpPr>
                <a:spLocks noChangeArrowheads="1"/>
              </p:cNvSpPr>
              <p:nvPr/>
            </p:nvSpPr>
            <p:spPr bwMode="auto">
              <a:xfrm>
                <a:off x="118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4" name="Oval 709"/>
              <p:cNvSpPr>
                <a:spLocks noChangeArrowheads="1"/>
              </p:cNvSpPr>
              <p:nvPr/>
            </p:nvSpPr>
            <p:spPr bwMode="auto">
              <a:xfrm>
                <a:off x="1183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5" name="Oval 710"/>
              <p:cNvSpPr>
                <a:spLocks noChangeArrowheads="1"/>
              </p:cNvSpPr>
              <p:nvPr/>
            </p:nvSpPr>
            <p:spPr bwMode="auto">
              <a:xfrm>
                <a:off x="1183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6" name="Oval 711"/>
              <p:cNvSpPr>
                <a:spLocks noChangeArrowheads="1"/>
              </p:cNvSpPr>
              <p:nvPr/>
            </p:nvSpPr>
            <p:spPr bwMode="auto">
              <a:xfrm>
                <a:off x="1187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7" name="Oval 712"/>
              <p:cNvSpPr>
                <a:spLocks noChangeArrowheads="1"/>
              </p:cNvSpPr>
              <p:nvPr/>
            </p:nvSpPr>
            <p:spPr bwMode="auto">
              <a:xfrm>
                <a:off x="118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8" name="Oval 713"/>
              <p:cNvSpPr>
                <a:spLocks noChangeArrowheads="1"/>
              </p:cNvSpPr>
              <p:nvPr/>
            </p:nvSpPr>
            <p:spPr bwMode="auto">
              <a:xfrm>
                <a:off x="118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69" name="Oval 714"/>
              <p:cNvSpPr>
                <a:spLocks noChangeArrowheads="1"/>
              </p:cNvSpPr>
              <p:nvPr/>
            </p:nvSpPr>
            <p:spPr bwMode="auto">
              <a:xfrm>
                <a:off x="11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0" name="Oval 715"/>
              <p:cNvSpPr>
                <a:spLocks noChangeArrowheads="1"/>
              </p:cNvSpPr>
              <p:nvPr/>
            </p:nvSpPr>
            <p:spPr bwMode="auto">
              <a:xfrm>
                <a:off x="118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1" name="Oval 716"/>
              <p:cNvSpPr>
                <a:spLocks noChangeArrowheads="1"/>
              </p:cNvSpPr>
              <p:nvPr/>
            </p:nvSpPr>
            <p:spPr bwMode="auto">
              <a:xfrm>
                <a:off x="118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2" name="Oval 717"/>
              <p:cNvSpPr>
                <a:spLocks noChangeArrowheads="1"/>
              </p:cNvSpPr>
              <p:nvPr/>
            </p:nvSpPr>
            <p:spPr bwMode="auto">
              <a:xfrm>
                <a:off x="119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3" name="Oval 718"/>
              <p:cNvSpPr>
                <a:spLocks noChangeArrowheads="1"/>
              </p:cNvSpPr>
              <p:nvPr/>
            </p:nvSpPr>
            <p:spPr bwMode="auto">
              <a:xfrm>
                <a:off x="119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4" name="Oval 719"/>
              <p:cNvSpPr>
                <a:spLocks noChangeArrowheads="1"/>
              </p:cNvSpPr>
              <p:nvPr/>
            </p:nvSpPr>
            <p:spPr bwMode="auto">
              <a:xfrm>
                <a:off x="119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5" name="Oval 720"/>
              <p:cNvSpPr>
                <a:spLocks noChangeArrowheads="1"/>
              </p:cNvSpPr>
              <p:nvPr/>
            </p:nvSpPr>
            <p:spPr bwMode="auto">
              <a:xfrm>
                <a:off x="11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6" name="Oval 721"/>
              <p:cNvSpPr>
                <a:spLocks noChangeArrowheads="1"/>
              </p:cNvSpPr>
              <p:nvPr/>
            </p:nvSpPr>
            <p:spPr bwMode="auto">
              <a:xfrm>
                <a:off x="1190" y="16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7" name="Oval 722"/>
              <p:cNvSpPr>
                <a:spLocks noChangeArrowheads="1"/>
              </p:cNvSpPr>
              <p:nvPr/>
            </p:nvSpPr>
            <p:spPr bwMode="auto">
              <a:xfrm>
                <a:off x="1190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8" name="Oval 723"/>
              <p:cNvSpPr>
                <a:spLocks noChangeArrowheads="1"/>
              </p:cNvSpPr>
              <p:nvPr/>
            </p:nvSpPr>
            <p:spPr bwMode="auto">
              <a:xfrm>
                <a:off x="119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79" name="Oval 724"/>
              <p:cNvSpPr>
                <a:spLocks noChangeArrowheads="1"/>
              </p:cNvSpPr>
              <p:nvPr/>
            </p:nvSpPr>
            <p:spPr bwMode="auto">
              <a:xfrm>
                <a:off x="1194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0" name="Oval 725"/>
              <p:cNvSpPr>
                <a:spLocks noChangeArrowheads="1"/>
              </p:cNvSpPr>
              <p:nvPr/>
            </p:nvSpPr>
            <p:spPr bwMode="auto">
              <a:xfrm>
                <a:off x="1194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1" name="Oval 726"/>
              <p:cNvSpPr>
                <a:spLocks noChangeArrowheads="1"/>
              </p:cNvSpPr>
              <p:nvPr/>
            </p:nvSpPr>
            <p:spPr bwMode="auto">
              <a:xfrm>
                <a:off x="119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2" name="Oval 727"/>
              <p:cNvSpPr>
                <a:spLocks noChangeArrowheads="1"/>
              </p:cNvSpPr>
              <p:nvPr/>
            </p:nvSpPr>
            <p:spPr bwMode="auto">
              <a:xfrm>
                <a:off x="1194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3" name="Oval 728"/>
              <p:cNvSpPr>
                <a:spLocks noChangeArrowheads="1"/>
              </p:cNvSpPr>
              <p:nvPr/>
            </p:nvSpPr>
            <p:spPr bwMode="auto">
              <a:xfrm>
                <a:off x="1194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4" name="Oval 729"/>
              <p:cNvSpPr>
                <a:spLocks noChangeArrowheads="1"/>
              </p:cNvSpPr>
              <p:nvPr/>
            </p:nvSpPr>
            <p:spPr bwMode="auto">
              <a:xfrm>
                <a:off x="1194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5" name="Oval 730"/>
              <p:cNvSpPr>
                <a:spLocks noChangeArrowheads="1"/>
              </p:cNvSpPr>
              <p:nvPr/>
            </p:nvSpPr>
            <p:spPr bwMode="auto">
              <a:xfrm>
                <a:off x="1197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6" name="Oval 731"/>
              <p:cNvSpPr>
                <a:spLocks noChangeArrowheads="1"/>
              </p:cNvSpPr>
              <p:nvPr/>
            </p:nvSpPr>
            <p:spPr bwMode="auto">
              <a:xfrm>
                <a:off x="1197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7" name="Oval 732"/>
              <p:cNvSpPr>
                <a:spLocks noChangeArrowheads="1"/>
              </p:cNvSpPr>
              <p:nvPr/>
            </p:nvSpPr>
            <p:spPr bwMode="auto">
              <a:xfrm>
                <a:off x="1197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8" name="Oval 733"/>
              <p:cNvSpPr>
                <a:spLocks noChangeArrowheads="1"/>
              </p:cNvSpPr>
              <p:nvPr/>
            </p:nvSpPr>
            <p:spPr bwMode="auto">
              <a:xfrm>
                <a:off x="119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89" name="Oval 734"/>
              <p:cNvSpPr>
                <a:spLocks noChangeArrowheads="1"/>
              </p:cNvSpPr>
              <p:nvPr/>
            </p:nvSpPr>
            <p:spPr bwMode="auto">
              <a:xfrm>
                <a:off x="119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0" name="Oval 735"/>
              <p:cNvSpPr>
                <a:spLocks noChangeArrowheads="1"/>
              </p:cNvSpPr>
              <p:nvPr/>
            </p:nvSpPr>
            <p:spPr bwMode="auto">
              <a:xfrm>
                <a:off x="1201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1" name="Oval 736"/>
              <p:cNvSpPr>
                <a:spLocks noChangeArrowheads="1"/>
              </p:cNvSpPr>
              <p:nvPr/>
            </p:nvSpPr>
            <p:spPr bwMode="auto">
              <a:xfrm>
                <a:off x="1201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2" name="Oval 737"/>
              <p:cNvSpPr>
                <a:spLocks noChangeArrowheads="1"/>
              </p:cNvSpPr>
              <p:nvPr/>
            </p:nvSpPr>
            <p:spPr bwMode="auto">
              <a:xfrm>
                <a:off x="1201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3" name="Oval 738"/>
              <p:cNvSpPr>
                <a:spLocks noChangeArrowheads="1"/>
              </p:cNvSpPr>
              <p:nvPr/>
            </p:nvSpPr>
            <p:spPr bwMode="auto">
              <a:xfrm>
                <a:off x="120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4" name="Oval 739"/>
              <p:cNvSpPr>
                <a:spLocks noChangeArrowheads="1"/>
              </p:cNvSpPr>
              <p:nvPr/>
            </p:nvSpPr>
            <p:spPr bwMode="auto">
              <a:xfrm>
                <a:off x="1201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5" name="Oval 740"/>
              <p:cNvSpPr>
                <a:spLocks noChangeArrowheads="1"/>
              </p:cNvSpPr>
              <p:nvPr/>
            </p:nvSpPr>
            <p:spPr bwMode="auto">
              <a:xfrm>
                <a:off x="1204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6" name="Oval 741"/>
              <p:cNvSpPr>
                <a:spLocks noChangeArrowheads="1"/>
              </p:cNvSpPr>
              <p:nvPr/>
            </p:nvSpPr>
            <p:spPr bwMode="auto">
              <a:xfrm>
                <a:off x="120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7" name="Oval 742"/>
              <p:cNvSpPr>
                <a:spLocks noChangeArrowheads="1"/>
              </p:cNvSpPr>
              <p:nvPr/>
            </p:nvSpPr>
            <p:spPr bwMode="auto">
              <a:xfrm>
                <a:off x="1204" y="20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8" name="Oval 743"/>
              <p:cNvSpPr>
                <a:spLocks noChangeArrowheads="1"/>
              </p:cNvSpPr>
              <p:nvPr/>
            </p:nvSpPr>
            <p:spPr bwMode="auto">
              <a:xfrm>
                <a:off x="120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799" name="Oval 744"/>
              <p:cNvSpPr>
                <a:spLocks noChangeArrowheads="1"/>
              </p:cNvSpPr>
              <p:nvPr/>
            </p:nvSpPr>
            <p:spPr bwMode="auto">
              <a:xfrm>
                <a:off x="1204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0" name="Oval 745"/>
              <p:cNvSpPr>
                <a:spLocks noChangeArrowheads="1"/>
              </p:cNvSpPr>
              <p:nvPr/>
            </p:nvSpPr>
            <p:spPr bwMode="auto">
              <a:xfrm>
                <a:off x="1204" y="27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1" name="Oval 746"/>
              <p:cNvSpPr>
                <a:spLocks noChangeArrowheads="1"/>
              </p:cNvSpPr>
              <p:nvPr/>
            </p:nvSpPr>
            <p:spPr bwMode="auto">
              <a:xfrm>
                <a:off x="1204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2" name="Oval 747"/>
              <p:cNvSpPr>
                <a:spLocks noChangeArrowheads="1"/>
              </p:cNvSpPr>
              <p:nvPr/>
            </p:nvSpPr>
            <p:spPr bwMode="auto">
              <a:xfrm>
                <a:off x="120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3" name="Oval 748"/>
              <p:cNvSpPr>
                <a:spLocks noChangeArrowheads="1"/>
              </p:cNvSpPr>
              <p:nvPr/>
            </p:nvSpPr>
            <p:spPr bwMode="auto">
              <a:xfrm>
                <a:off x="120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4" name="Oval 749"/>
              <p:cNvSpPr>
                <a:spLocks noChangeArrowheads="1"/>
              </p:cNvSpPr>
              <p:nvPr/>
            </p:nvSpPr>
            <p:spPr bwMode="auto">
              <a:xfrm>
                <a:off x="1208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5" name="Oval 750"/>
              <p:cNvSpPr>
                <a:spLocks noChangeArrowheads="1"/>
              </p:cNvSpPr>
              <p:nvPr/>
            </p:nvSpPr>
            <p:spPr bwMode="auto">
              <a:xfrm>
                <a:off x="121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6" name="Oval 751"/>
              <p:cNvSpPr>
                <a:spLocks noChangeArrowheads="1"/>
              </p:cNvSpPr>
              <p:nvPr/>
            </p:nvSpPr>
            <p:spPr bwMode="auto">
              <a:xfrm>
                <a:off x="121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7" name="Oval 752"/>
              <p:cNvSpPr>
                <a:spLocks noChangeArrowheads="1"/>
              </p:cNvSpPr>
              <p:nvPr/>
            </p:nvSpPr>
            <p:spPr bwMode="auto">
              <a:xfrm>
                <a:off x="121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8" name="Oval 753"/>
              <p:cNvSpPr>
                <a:spLocks noChangeArrowheads="1"/>
              </p:cNvSpPr>
              <p:nvPr/>
            </p:nvSpPr>
            <p:spPr bwMode="auto">
              <a:xfrm>
                <a:off x="1211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09" name="Oval 754"/>
              <p:cNvSpPr>
                <a:spLocks noChangeArrowheads="1"/>
              </p:cNvSpPr>
              <p:nvPr/>
            </p:nvSpPr>
            <p:spPr bwMode="auto">
              <a:xfrm>
                <a:off x="1211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0" name="Oval 755"/>
              <p:cNvSpPr>
                <a:spLocks noChangeArrowheads="1"/>
              </p:cNvSpPr>
              <p:nvPr/>
            </p:nvSpPr>
            <p:spPr bwMode="auto">
              <a:xfrm>
                <a:off x="121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1" name="Oval 756"/>
              <p:cNvSpPr>
                <a:spLocks noChangeArrowheads="1"/>
              </p:cNvSpPr>
              <p:nvPr/>
            </p:nvSpPr>
            <p:spPr bwMode="auto">
              <a:xfrm>
                <a:off x="1211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2" name="Oval 757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3" name="Oval 758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4" name="Oval 759"/>
              <p:cNvSpPr>
                <a:spLocks noChangeArrowheads="1"/>
              </p:cNvSpPr>
              <p:nvPr/>
            </p:nvSpPr>
            <p:spPr bwMode="auto">
              <a:xfrm>
                <a:off x="1215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5" name="Oval 760"/>
              <p:cNvSpPr>
                <a:spLocks noChangeArrowheads="1"/>
              </p:cNvSpPr>
              <p:nvPr/>
            </p:nvSpPr>
            <p:spPr bwMode="auto">
              <a:xfrm>
                <a:off x="1215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6" name="Oval 761"/>
              <p:cNvSpPr>
                <a:spLocks noChangeArrowheads="1"/>
              </p:cNvSpPr>
              <p:nvPr/>
            </p:nvSpPr>
            <p:spPr bwMode="auto">
              <a:xfrm>
                <a:off x="1215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7" name="Oval 762"/>
              <p:cNvSpPr>
                <a:spLocks noChangeArrowheads="1"/>
              </p:cNvSpPr>
              <p:nvPr/>
            </p:nvSpPr>
            <p:spPr bwMode="auto">
              <a:xfrm>
                <a:off x="1215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8" name="Oval 763"/>
              <p:cNvSpPr>
                <a:spLocks noChangeArrowheads="1"/>
              </p:cNvSpPr>
              <p:nvPr/>
            </p:nvSpPr>
            <p:spPr bwMode="auto">
              <a:xfrm>
                <a:off x="121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19" name="Oval 764"/>
              <p:cNvSpPr>
                <a:spLocks noChangeArrowheads="1"/>
              </p:cNvSpPr>
              <p:nvPr/>
            </p:nvSpPr>
            <p:spPr bwMode="auto">
              <a:xfrm>
                <a:off x="121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0" name="Oval 765"/>
              <p:cNvSpPr>
                <a:spLocks noChangeArrowheads="1"/>
              </p:cNvSpPr>
              <p:nvPr/>
            </p:nvSpPr>
            <p:spPr bwMode="auto">
              <a:xfrm>
                <a:off x="1218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1" name="Oval 766"/>
              <p:cNvSpPr>
                <a:spLocks noChangeArrowheads="1"/>
              </p:cNvSpPr>
              <p:nvPr/>
            </p:nvSpPr>
            <p:spPr bwMode="auto">
              <a:xfrm>
                <a:off x="1218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2" name="Oval 767"/>
              <p:cNvSpPr>
                <a:spLocks noChangeArrowheads="1"/>
              </p:cNvSpPr>
              <p:nvPr/>
            </p:nvSpPr>
            <p:spPr bwMode="auto">
              <a:xfrm>
                <a:off x="1218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3" name="Oval 768"/>
              <p:cNvSpPr>
                <a:spLocks noChangeArrowheads="1"/>
              </p:cNvSpPr>
              <p:nvPr/>
            </p:nvSpPr>
            <p:spPr bwMode="auto">
              <a:xfrm>
                <a:off x="121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4" name="Oval 769"/>
              <p:cNvSpPr>
                <a:spLocks noChangeArrowheads="1"/>
              </p:cNvSpPr>
              <p:nvPr/>
            </p:nvSpPr>
            <p:spPr bwMode="auto">
              <a:xfrm>
                <a:off x="1222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5" name="Oval 770"/>
              <p:cNvSpPr>
                <a:spLocks noChangeArrowheads="1"/>
              </p:cNvSpPr>
              <p:nvPr/>
            </p:nvSpPr>
            <p:spPr bwMode="auto">
              <a:xfrm>
                <a:off x="1222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6" name="Oval 771"/>
              <p:cNvSpPr>
                <a:spLocks noChangeArrowheads="1"/>
              </p:cNvSpPr>
              <p:nvPr/>
            </p:nvSpPr>
            <p:spPr bwMode="auto">
              <a:xfrm>
                <a:off x="1222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7" name="Oval 772"/>
              <p:cNvSpPr>
                <a:spLocks noChangeArrowheads="1"/>
              </p:cNvSpPr>
              <p:nvPr/>
            </p:nvSpPr>
            <p:spPr bwMode="auto">
              <a:xfrm>
                <a:off x="122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8" name="Oval 773"/>
              <p:cNvSpPr>
                <a:spLocks noChangeArrowheads="1"/>
              </p:cNvSpPr>
              <p:nvPr/>
            </p:nvSpPr>
            <p:spPr bwMode="auto">
              <a:xfrm>
                <a:off x="122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29" name="Oval 774"/>
              <p:cNvSpPr>
                <a:spLocks noChangeArrowheads="1"/>
              </p:cNvSpPr>
              <p:nvPr/>
            </p:nvSpPr>
            <p:spPr bwMode="auto">
              <a:xfrm>
                <a:off x="1225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0" name="Oval 775"/>
              <p:cNvSpPr>
                <a:spLocks noChangeArrowheads="1"/>
              </p:cNvSpPr>
              <p:nvPr/>
            </p:nvSpPr>
            <p:spPr bwMode="auto">
              <a:xfrm>
                <a:off x="122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1" name="Oval 776"/>
              <p:cNvSpPr>
                <a:spLocks noChangeArrowheads="1"/>
              </p:cNvSpPr>
              <p:nvPr/>
            </p:nvSpPr>
            <p:spPr bwMode="auto">
              <a:xfrm>
                <a:off x="1225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2" name="Oval 777"/>
              <p:cNvSpPr>
                <a:spLocks noChangeArrowheads="1"/>
              </p:cNvSpPr>
              <p:nvPr/>
            </p:nvSpPr>
            <p:spPr bwMode="auto">
              <a:xfrm>
                <a:off x="12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3" name="Oval 778"/>
              <p:cNvSpPr>
                <a:spLocks noChangeArrowheads="1"/>
              </p:cNvSpPr>
              <p:nvPr/>
            </p:nvSpPr>
            <p:spPr bwMode="auto">
              <a:xfrm>
                <a:off x="1229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4" name="Oval 779"/>
              <p:cNvSpPr>
                <a:spLocks noChangeArrowheads="1"/>
              </p:cNvSpPr>
              <p:nvPr/>
            </p:nvSpPr>
            <p:spPr bwMode="auto">
              <a:xfrm>
                <a:off x="1229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5" name="Oval 780"/>
              <p:cNvSpPr>
                <a:spLocks noChangeArrowheads="1"/>
              </p:cNvSpPr>
              <p:nvPr/>
            </p:nvSpPr>
            <p:spPr bwMode="auto">
              <a:xfrm>
                <a:off x="1229" y="20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6" name="Oval 781"/>
              <p:cNvSpPr>
                <a:spLocks noChangeArrowheads="1"/>
              </p:cNvSpPr>
              <p:nvPr/>
            </p:nvSpPr>
            <p:spPr bwMode="auto">
              <a:xfrm>
                <a:off x="1232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7" name="Oval 782"/>
              <p:cNvSpPr>
                <a:spLocks noChangeArrowheads="1"/>
              </p:cNvSpPr>
              <p:nvPr/>
            </p:nvSpPr>
            <p:spPr bwMode="auto">
              <a:xfrm>
                <a:off x="1232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8" name="Oval 783"/>
              <p:cNvSpPr>
                <a:spLocks noChangeArrowheads="1"/>
              </p:cNvSpPr>
              <p:nvPr/>
            </p:nvSpPr>
            <p:spPr bwMode="auto">
              <a:xfrm>
                <a:off x="1232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39" name="Oval 784"/>
              <p:cNvSpPr>
                <a:spLocks noChangeArrowheads="1"/>
              </p:cNvSpPr>
              <p:nvPr/>
            </p:nvSpPr>
            <p:spPr bwMode="auto">
              <a:xfrm>
                <a:off x="1232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0" name="Oval 785"/>
              <p:cNvSpPr>
                <a:spLocks noChangeArrowheads="1"/>
              </p:cNvSpPr>
              <p:nvPr/>
            </p:nvSpPr>
            <p:spPr bwMode="auto">
              <a:xfrm>
                <a:off x="1232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1" name="Oval 786"/>
              <p:cNvSpPr>
                <a:spLocks noChangeArrowheads="1"/>
              </p:cNvSpPr>
              <p:nvPr/>
            </p:nvSpPr>
            <p:spPr bwMode="auto">
              <a:xfrm>
                <a:off x="123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2" name="Oval 787"/>
              <p:cNvSpPr>
                <a:spLocks noChangeArrowheads="1"/>
              </p:cNvSpPr>
              <p:nvPr/>
            </p:nvSpPr>
            <p:spPr bwMode="auto">
              <a:xfrm>
                <a:off x="1232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3" name="Oval 788"/>
              <p:cNvSpPr>
                <a:spLocks noChangeArrowheads="1"/>
              </p:cNvSpPr>
              <p:nvPr/>
            </p:nvSpPr>
            <p:spPr bwMode="auto">
              <a:xfrm>
                <a:off x="1232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4" name="Oval 789"/>
              <p:cNvSpPr>
                <a:spLocks noChangeArrowheads="1"/>
              </p:cNvSpPr>
              <p:nvPr/>
            </p:nvSpPr>
            <p:spPr bwMode="auto">
              <a:xfrm>
                <a:off x="1236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5" name="Oval 790"/>
              <p:cNvSpPr>
                <a:spLocks noChangeArrowheads="1"/>
              </p:cNvSpPr>
              <p:nvPr/>
            </p:nvSpPr>
            <p:spPr bwMode="auto">
              <a:xfrm>
                <a:off x="123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6" name="Oval 791"/>
              <p:cNvSpPr>
                <a:spLocks noChangeArrowheads="1"/>
              </p:cNvSpPr>
              <p:nvPr/>
            </p:nvSpPr>
            <p:spPr bwMode="auto">
              <a:xfrm>
                <a:off x="1236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7" name="Oval 792"/>
              <p:cNvSpPr>
                <a:spLocks noChangeArrowheads="1"/>
              </p:cNvSpPr>
              <p:nvPr/>
            </p:nvSpPr>
            <p:spPr bwMode="auto">
              <a:xfrm>
                <a:off x="1239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8" name="Oval 793"/>
              <p:cNvSpPr>
                <a:spLocks noChangeArrowheads="1"/>
              </p:cNvSpPr>
              <p:nvPr/>
            </p:nvSpPr>
            <p:spPr bwMode="auto">
              <a:xfrm>
                <a:off x="123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49" name="Oval 794"/>
              <p:cNvSpPr>
                <a:spLocks noChangeArrowheads="1"/>
              </p:cNvSpPr>
              <p:nvPr/>
            </p:nvSpPr>
            <p:spPr bwMode="auto">
              <a:xfrm>
                <a:off x="123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0" name="Oval 795"/>
              <p:cNvSpPr>
                <a:spLocks noChangeArrowheads="1"/>
              </p:cNvSpPr>
              <p:nvPr/>
            </p:nvSpPr>
            <p:spPr bwMode="auto">
              <a:xfrm>
                <a:off x="123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1" name="Oval 796"/>
              <p:cNvSpPr>
                <a:spLocks noChangeArrowheads="1"/>
              </p:cNvSpPr>
              <p:nvPr/>
            </p:nvSpPr>
            <p:spPr bwMode="auto">
              <a:xfrm>
                <a:off x="1239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2" name="Oval 797"/>
              <p:cNvSpPr>
                <a:spLocks noChangeArrowheads="1"/>
              </p:cNvSpPr>
              <p:nvPr/>
            </p:nvSpPr>
            <p:spPr bwMode="auto">
              <a:xfrm>
                <a:off x="123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3" name="Oval 798"/>
              <p:cNvSpPr>
                <a:spLocks noChangeArrowheads="1"/>
              </p:cNvSpPr>
              <p:nvPr/>
            </p:nvSpPr>
            <p:spPr bwMode="auto">
              <a:xfrm>
                <a:off x="124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4" name="Oval 799"/>
              <p:cNvSpPr>
                <a:spLocks noChangeArrowheads="1"/>
              </p:cNvSpPr>
              <p:nvPr/>
            </p:nvSpPr>
            <p:spPr bwMode="auto">
              <a:xfrm>
                <a:off x="124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5" name="Oval 800"/>
              <p:cNvSpPr>
                <a:spLocks noChangeArrowheads="1"/>
              </p:cNvSpPr>
              <p:nvPr/>
            </p:nvSpPr>
            <p:spPr bwMode="auto">
              <a:xfrm>
                <a:off x="1243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6" name="Oval 801"/>
              <p:cNvSpPr>
                <a:spLocks noChangeArrowheads="1"/>
              </p:cNvSpPr>
              <p:nvPr/>
            </p:nvSpPr>
            <p:spPr bwMode="auto">
              <a:xfrm>
                <a:off x="1246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7" name="Oval 802"/>
              <p:cNvSpPr>
                <a:spLocks noChangeArrowheads="1"/>
              </p:cNvSpPr>
              <p:nvPr/>
            </p:nvSpPr>
            <p:spPr bwMode="auto">
              <a:xfrm>
                <a:off x="1246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8" name="Oval 803"/>
              <p:cNvSpPr>
                <a:spLocks noChangeArrowheads="1"/>
              </p:cNvSpPr>
              <p:nvPr/>
            </p:nvSpPr>
            <p:spPr bwMode="auto">
              <a:xfrm>
                <a:off x="124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59" name="Oval 804"/>
              <p:cNvSpPr>
                <a:spLocks noChangeArrowheads="1"/>
              </p:cNvSpPr>
              <p:nvPr/>
            </p:nvSpPr>
            <p:spPr bwMode="auto">
              <a:xfrm>
                <a:off x="1246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0" name="Oval 805"/>
              <p:cNvSpPr>
                <a:spLocks noChangeArrowheads="1"/>
              </p:cNvSpPr>
              <p:nvPr/>
            </p:nvSpPr>
            <p:spPr bwMode="auto">
              <a:xfrm>
                <a:off x="1246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1" name="Oval 806"/>
              <p:cNvSpPr>
                <a:spLocks noChangeArrowheads="1"/>
              </p:cNvSpPr>
              <p:nvPr/>
            </p:nvSpPr>
            <p:spPr bwMode="auto">
              <a:xfrm>
                <a:off x="1246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862" name="Oval 807"/>
              <p:cNvSpPr>
                <a:spLocks noChangeArrowheads="1"/>
              </p:cNvSpPr>
              <p:nvPr/>
            </p:nvSpPr>
            <p:spPr bwMode="auto">
              <a:xfrm>
                <a:off x="1250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5" name="Group 1009"/>
            <p:cNvGrpSpPr>
              <a:grpSpLocks/>
            </p:cNvGrpSpPr>
            <p:nvPr/>
          </p:nvGrpSpPr>
          <p:grpSpPr bwMode="auto">
            <a:xfrm>
              <a:off x="1250" y="1888"/>
              <a:ext cx="146" cy="1693"/>
              <a:chOff x="1250" y="1888"/>
              <a:chExt cx="146" cy="1693"/>
            </a:xfrm>
          </p:grpSpPr>
          <p:sp>
            <p:nvSpPr>
              <p:cNvPr id="46463" name="Oval 809"/>
              <p:cNvSpPr>
                <a:spLocks noChangeArrowheads="1"/>
              </p:cNvSpPr>
              <p:nvPr/>
            </p:nvSpPr>
            <p:spPr bwMode="auto">
              <a:xfrm>
                <a:off x="1250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4" name="Oval 810"/>
              <p:cNvSpPr>
                <a:spLocks noChangeArrowheads="1"/>
              </p:cNvSpPr>
              <p:nvPr/>
            </p:nvSpPr>
            <p:spPr bwMode="auto">
              <a:xfrm>
                <a:off x="1250" y="21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5" name="Oval 811"/>
              <p:cNvSpPr>
                <a:spLocks noChangeArrowheads="1"/>
              </p:cNvSpPr>
              <p:nvPr/>
            </p:nvSpPr>
            <p:spPr bwMode="auto">
              <a:xfrm>
                <a:off x="125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6" name="Oval 812"/>
              <p:cNvSpPr>
                <a:spLocks noChangeArrowheads="1"/>
              </p:cNvSpPr>
              <p:nvPr/>
            </p:nvSpPr>
            <p:spPr bwMode="auto">
              <a:xfrm>
                <a:off x="1253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7" name="Oval 813"/>
              <p:cNvSpPr>
                <a:spLocks noChangeArrowheads="1"/>
              </p:cNvSpPr>
              <p:nvPr/>
            </p:nvSpPr>
            <p:spPr bwMode="auto">
              <a:xfrm>
                <a:off x="125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8" name="Oval 814"/>
              <p:cNvSpPr>
                <a:spLocks noChangeArrowheads="1"/>
              </p:cNvSpPr>
              <p:nvPr/>
            </p:nvSpPr>
            <p:spPr bwMode="auto">
              <a:xfrm>
                <a:off x="1253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9" name="Oval 815"/>
              <p:cNvSpPr>
                <a:spLocks noChangeArrowheads="1"/>
              </p:cNvSpPr>
              <p:nvPr/>
            </p:nvSpPr>
            <p:spPr bwMode="auto">
              <a:xfrm>
                <a:off x="1253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0" name="Oval 816"/>
              <p:cNvSpPr>
                <a:spLocks noChangeArrowheads="1"/>
              </p:cNvSpPr>
              <p:nvPr/>
            </p:nvSpPr>
            <p:spPr bwMode="auto">
              <a:xfrm>
                <a:off x="1253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1" name="Oval 817"/>
              <p:cNvSpPr>
                <a:spLocks noChangeArrowheads="1"/>
              </p:cNvSpPr>
              <p:nvPr/>
            </p:nvSpPr>
            <p:spPr bwMode="auto">
              <a:xfrm>
                <a:off x="1253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2" name="Oval 818"/>
              <p:cNvSpPr>
                <a:spLocks noChangeArrowheads="1"/>
              </p:cNvSpPr>
              <p:nvPr/>
            </p:nvSpPr>
            <p:spPr bwMode="auto">
              <a:xfrm>
                <a:off x="1253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3" name="Oval 819"/>
              <p:cNvSpPr>
                <a:spLocks noChangeArrowheads="1"/>
              </p:cNvSpPr>
              <p:nvPr/>
            </p:nvSpPr>
            <p:spPr bwMode="auto">
              <a:xfrm>
                <a:off x="125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4" name="Oval 820"/>
              <p:cNvSpPr>
                <a:spLocks noChangeArrowheads="1"/>
              </p:cNvSpPr>
              <p:nvPr/>
            </p:nvSpPr>
            <p:spPr bwMode="auto">
              <a:xfrm>
                <a:off x="1253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5" name="Oval 821"/>
              <p:cNvSpPr>
                <a:spLocks noChangeArrowheads="1"/>
              </p:cNvSpPr>
              <p:nvPr/>
            </p:nvSpPr>
            <p:spPr bwMode="auto">
              <a:xfrm>
                <a:off x="125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6" name="Oval 822"/>
              <p:cNvSpPr>
                <a:spLocks noChangeArrowheads="1"/>
              </p:cNvSpPr>
              <p:nvPr/>
            </p:nvSpPr>
            <p:spPr bwMode="auto">
              <a:xfrm>
                <a:off x="1257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7" name="Oval 823"/>
              <p:cNvSpPr>
                <a:spLocks noChangeArrowheads="1"/>
              </p:cNvSpPr>
              <p:nvPr/>
            </p:nvSpPr>
            <p:spPr bwMode="auto">
              <a:xfrm>
                <a:off x="125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8" name="Oval 824"/>
              <p:cNvSpPr>
                <a:spLocks noChangeArrowheads="1"/>
              </p:cNvSpPr>
              <p:nvPr/>
            </p:nvSpPr>
            <p:spPr bwMode="auto">
              <a:xfrm>
                <a:off x="125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79" name="Oval 825"/>
              <p:cNvSpPr>
                <a:spLocks noChangeArrowheads="1"/>
              </p:cNvSpPr>
              <p:nvPr/>
            </p:nvSpPr>
            <p:spPr bwMode="auto">
              <a:xfrm>
                <a:off x="1257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0" name="Oval 826"/>
              <p:cNvSpPr>
                <a:spLocks noChangeArrowheads="1"/>
              </p:cNvSpPr>
              <p:nvPr/>
            </p:nvSpPr>
            <p:spPr bwMode="auto">
              <a:xfrm>
                <a:off x="1257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1" name="Oval 827"/>
              <p:cNvSpPr>
                <a:spLocks noChangeArrowheads="1"/>
              </p:cNvSpPr>
              <p:nvPr/>
            </p:nvSpPr>
            <p:spPr bwMode="auto">
              <a:xfrm>
                <a:off x="126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2" name="Oval 828"/>
              <p:cNvSpPr>
                <a:spLocks noChangeArrowheads="1"/>
              </p:cNvSpPr>
              <p:nvPr/>
            </p:nvSpPr>
            <p:spPr bwMode="auto">
              <a:xfrm>
                <a:off x="126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3" name="Oval 829"/>
              <p:cNvSpPr>
                <a:spLocks noChangeArrowheads="1"/>
              </p:cNvSpPr>
              <p:nvPr/>
            </p:nvSpPr>
            <p:spPr bwMode="auto">
              <a:xfrm>
                <a:off x="126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4" name="Oval 830"/>
              <p:cNvSpPr>
                <a:spLocks noChangeArrowheads="1"/>
              </p:cNvSpPr>
              <p:nvPr/>
            </p:nvSpPr>
            <p:spPr bwMode="auto">
              <a:xfrm>
                <a:off x="1260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5" name="Oval 831"/>
              <p:cNvSpPr>
                <a:spLocks noChangeArrowheads="1"/>
              </p:cNvSpPr>
              <p:nvPr/>
            </p:nvSpPr>
            <p:spPr bwMode="auto">
              <a:xfrm>
                <a:off x="12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6" name="Oval 832"/>
              <p:cNvSpPr>
                <a:spLocks noChangeArrowheads="1"/>
              </p:cNvSpPr>
              <p:nvPr/>
            </p:nvSpPr>
            <p:spPr bwMode="auto">
              <a:xfrm>
                <a:off x="1260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7" name="Oval 833"/>
              <p:cNvSpPr>
                <a:spLocks noChangeArrowheads="1"/>
              </p:cNvSpPr>
              <p:nvPr/>
            </p:nvSpPr>
            <p:spPr bwMode="auto">
              <a:xfrm>
                <a:off x="1260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8" name="Oval 834"/>
              <p:cNvSpPr>
                <a:spLocks noChangeArrowheads="1"/>
              </p:cNvSpPr>
              <p:nvPr/>
            </p:nvSpPr>
            <p:spPr bwMode="auto">
              <a:xfrm>
                <a:off x="1260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89" name="Oval 835"/>
              <p:cNvSpPr>
                <a:spLocks noChangeArrowheads="1"/>
              </p:cNvSpPr>
              <p:nvPr/>
            </p:nvSpPr>
            <p:spPr bwMode="auto">
              <a:xfrm>
                <a:off x="1260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0" name="Oval 836"/>
              <p:cNvSpPr>
                <a:spLocks noChangeArrowheads="1"/>
              </p:cNvSpPr>
              <p:nvPr/>
            </p:nvSpPr>
            <p:spPr bwMode="auto">
              <a:xfrm>
                <a:off x="126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1" name="Oval 837"/>
              <p:cNvSpPr>
                <a:spLocks noChangeArrowheads="1"/>
              </p:cNvSpPr>
              <p:nvPr/>
            </p:nvSpPr>
            <p:spPr bwMode="auto">
              <a:xfrm>
                <a:off x="1264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2" name="Oval 838"/>
              <p:cNvSpPr>
                <a:spLocks noChangeArrowheads="1"/>
              </p:cNvSpPr>
              <p:nvPr/>
            </p:nvSpPr>
            <p:spPr bwMode="auto">
              <a:xfrm>
                <a:off x="1264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3" name="Oval 839"/>
              <p:cNvSpPr>
                <a:spLocks noChangeArrowheads="1"/>
              </p:cNvSpPr>
              <p:nvPr/>
            </p:nvSpPr>
            <p:spPr bwMode="auto">
              <a:xfrm>
                <a:off x="126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4" name="Oval 840"/>
              <p:cNvSpPr>
                <a:spLocks noChangeArrowheads="1"/>
              </p:cNvSpPr>
              <p:nvPr/>
            </p:nvSpPr>
            <p:spPr bwMode="auto">
              <a:xfrm>
                <a:off x="126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5" name="Oval 841"/>
              <p:cNvSpPr>
                <a:spLocks noChangeArrowheads="1"/>
              </p:cNvSpPr>
              <p:nvPr/>
            </p:nvSpPr>
            <p:spPr bwMode="auto">
              <a:xfrm>
                <a:off x="126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6" name="Oval 842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7" name="Oval 843"/>
              <p:cNvSpPr>
                <a:spLocks noChangeArrowheads="1"/>
              </p:cNvSpPr>
              <p:nvPr/>
            </p:nvSpPr>
            <p:spPr bwMode="auto">
              <a:xfrm>
                <a:off x="1267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8" name="Oval 844"/>
              <p:cNvSpPr>
                <a:spLocks noChangeArrowheads="1"/>
              </p:cNvSpPr>
              <p:nvPr/>
            </p:nvSpPr>
            <p:spPr bwMode="auto">
              <a:xfrm>
                <a:off x="126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99" name="Oval 845"/>
              <p:cNvSpPr>
                <a:spLocks noChangeArrowheads="1"/>
              </p:cNvSpPr>
              <p:nvPr/>
            </p:nvSpPr>
            <p:spPr bwMode="auto">
              <a:xfrm>
                <a:off x="126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0" name="Oval 846"/>
              <p:cNvSpPr>
                <a:spLocks noChangeArrowheads="1"/>
              </p:cNvSpPr>
              <p:nvPr/>
            </p:nvSpPr>
            <p:spPr bwMode="auto">
              <a:xfrm>
                <a:off x="1267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1" name="Oval 847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2" name="Oval 848"/>
              <p:cNvSpPr>
                <a:spLocks noChangeArrowheads="1"/>
              </p:cNvSpPr>
              <p:nvPr/>
            </p:nvSpPr>
            <p:spPr bwMode="auto">
              <a:xfrm>
                <a:off x="126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3" name="Oval 849"/>
              <p:cNvSpPr>
                <a:spLocks noChangeArrowheads="1"/>
              </p:cNvSpPr>
              <p:nvPr/>
            </p:nvSpPr>
            <p:spPr bwMode="auto">
              <a:xfrm>
                <a:off x="1267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4" name="Oval 850"/>
              <p:cNvSpPr>
                <a:spLocks noChangeArrowheads="1"/>
              </p:cNvSpPr>
              <p:nvPr/>
            </p:nvSpPr>
            <p:spPr bwMode="auto">
              <a:xfrm>
                <a:off x="126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5" name="Oval 851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6" name="Oval 852"/>
              <p:cNvSpPr>
                <a:spLocks noChangeArrowheads="1"/>
              </p:cNvSpPr>
              <p:nvPr/>
            </p:nvSpPr>
            <p:spPr bwMode="auto">
              <a:xfrm>
                <a:off x="1271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7" name="Oval 853"/>
              <p:cNvSpPr>
                <a:spLocks noChangeArrowheads="1"/>
              </p:cNvSpPr>
              <p:nvPr/>
            </p:nvSpPr>
            <p:spPr bwMode="auto">
              <a:xfrm>
                <a:off x="1271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8" name="Oval 854"/>
              <p:cNvSpPr>
                <a:spLocks noChangeArrowheads="1"/>
              </p:cNvSpPr>
              <p:nvPr/>
            </p:nvSpPr>
            <p:spPr bwMode="auto">
              <a:xfrm>
                <a:off x="127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09" name="Oval 855"/>
              <p:cNvSpPr>
                <a:spLocks noChangeArrowheads="1"/>
              </p:cNvSpPr>
              <p:nvPr/>
            </p:nvSpPr>
            <p:spPr bwMode="auto">
              <a:xfrm>
                <a:off x="127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0" name="Oval 856"/>
              <p:cNvSpPr>
                <a:spLocks noChangeArrowheads="1"/>
              </p:cNvSpPr>
              <p:nvPr/>
            </p:nvSpPr>
            <p:spPr bwMode="auto">
              <a:xfrm>
                <a:off x="1271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1" name="Oval 857"/>
              <p:cNvSpPr>
                <a:spLocks noChangeArrowheads="1"/>
              </p:cNvSpPr>
              <p:nvPr/>
            </p:nvSpPr>
            <p:spPr bwMode="auto">
              <a:xfrm>
                <a:off x="127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2" name="Oval 858"/>
              <p:cNvSpPr>
                <a:spLocks noChangeArrowheads="1"/>
              </p:cNvSpPr>
              <p:nvPr/>
            </p:nvSpPr>
            <p:spPr bwMode="auto">
              <a:xfrm>
                <a:off x="1274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3" name="Oval 859"/>
              <p:cNvSpPr>
                <a:spLocks noChangeArrowheads="1"/>
              </p:cNvSpPr>
              <p:nvPr/>
            </p:nvSpPr>
            <p:spPr bwMode="auto">
              <a:xfrm>
                <a:off x="1274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4" name="Oval 860"/>
              <p:cNvSpPr>
                <a:spLocks noChangeArrowheads="1"/>
              </p:cNvSpPr>
              <p:nvPr/>
            </p:nvSpPr>
            <p:spPr bwMode="auto">
              <a:xfrm>
                <a:off x="127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5" name="Oval 861"/>
              <p:cNvSpPr>
                <a:spLocks noChangeArrowheads="1"/>
              </p:cNvSpPr>
              <p:nvPr/>
            </p:nvSpPr>
            <p:spPr bwMode="auto">
              <a:xfrm>
                <a:off x="127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6" name="Oval 862"/>
              <p:cNvSpPr>
                <a:spLocks noChangeArrowheads="1"/>
              </p:cNvSpPr>
              <p:nvPr/>
            </p:nvSpPr>
            <p:spPr bwMode="auto">
              <a:xfrm>
                <a:off x="12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7" name="Oval 863"/>
              <p:cNvSpPr>
                <a:spLocks noChangeArrowheads="1"/>
              </p:cNvSpPr>
              <p:nvPr/>
            </p:nvSpPr>
            <p:spPr bwMode="auto">
              <a:xfrm>
                <a:off x="1278" y="21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8" name="Oval 864"/>
              <p:cNvSpPr>
                <a:spLocks noChangeArrowheads="1"/>
              </p:cNvSpPr>
              <p:nvPr/>
            </p:nvSpPr>
            <p:spPr bwMode="auto">
              <a:xfrm>
                <a:off x="1278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19" name="Oval 865"/>
              <p:cNvSpPr>
                <a:spLocks noChangeArrowheads="1"/>
              </p:cNvSpPr>
              <p:nvPr/>
            </p:nvSpPr>
            <p:spPr bwMode="auto">
              <a:xfrm>
                <a:off x="127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0" name="Oval 866"/>
              <p:cNvSpPr>
                <a:spLocks noChangeArrowheads="1"/>
              </p:cNvSpPr>
              <p:nvPr/>
            </p:nvSpPr>
            <p:spPr bwMode="auto">
              <a:xfrm>
                <a:off x="1278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1" name="Oval 867"/>
              <p:cNvSpPr>
                <a:spLocks noChangeArrowheads="1"/>
              </p:cNvSpPr>
              <p:nvPr/>
            </p:nvSpPr>
            <p:spPr bwMode="auto">
              <a:xfrm>
                <a:off x="128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2" name="Oval 868"/>
              <p:cNvSpPr>
                <a:spLocks noChangeArrowheads="1"/>
              </p:cNvSpPr>
              <p:nvPr/>
            </p:nvSpPr>
            <p:spPr bwMode="auto">
              <a:xfrm>
                <a:off x="1281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3" name="Oval 869"/>
              <p:cNvSpPr>
                <a:spLocks noChangeArrowheads="1"/>
              </p:cNvSpPr>
              <p:nvPr/>
            </p:nvSpPr>
            <p:spPr bwMode="auto">
              <a:xfrm>
                <a:off x="1281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4" name="Oval 870"/>
              <p:cNvSpPr>
                <a:spLocks noChangeArrowheads="1"/>
              </p:cNvSpPr>
              <p:nvPr/>
            </p:nvSpPr>
            <p:spPr bwMode="auto">
              <a:xfrm>
                <a:off x="1285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5" name="Oval 871"/>
              <p:cNvSpPr>
                <a:spLocks noChangeArrowheads="1"/>
              </p:cNvSpPr>
              <p:nvPr/>
            </p:nvSpPr>
            <p:spPr bwMode="auto">
              <a:xfrm>
                <a:off x="1285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6" name="Oval 872"/>
              <p:cNvSpPr>
                <a:spLocks noChangeArrowheads="1"/>
              </p:cNvSpPr>
              <p:nvPr/>
            </p:nvSpPr>
            <p:spPr bwMode="auto">
              <a:xfrm>
                <a:off x="128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7" name="Oval 873"/>
              <p:cNvSpPr>
                <a:spLocks noChangeArrowheads="1"/>
              </p:cNvSpPr>
              <p:nvPr/>
            </p:nvSpPr>
            <p:spPr bwMode="auto">
              <a:xfrm>
                <a:off x="1285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8" name="Oval 874"/>
              <p:cNvSpPr>
                <a:spLocks noChangeArrowheads="1"/>
              </p:cNvSpPr>
              <p:nvPr/>
            </p:nvSpPr>
            <p:spPr bwMode="auto">
              <a:xfrm>
                <a:off x="1285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29" name="Oval 875"/>
              <p:cNvSpPr>
                <a:spLocks noChangeArrowheads="1"/>
              </p:cNvSpPr>
              <p:nvPr/>
            </p:nvSpPr>
            <p:spPr bwMode="auto">
              <a:xfrm>
                <a:off x="128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0" name="Oval 876"/>
              <p:cNvSpPr>
                <a:spLocks noChangeArrowheads="1"/>
              </p:cNvSpPr>
              <p:nvPr/>
            </p:nvSpPr>
            <p:spPr bwMode="auto">
              <a:xfrm>
                <a:off x="128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1" name="Oval 877"/>
              <p:cNvSpPr>
                <a:spLocks noChangeArrowheads="1"/>
              </p:cNvSpPr>
              <p:nvPr/>
            </p:nvSpPr>
            <p:spPr bwMode="auto">
              <a:xfrm>
                <a:off x="128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2" name="Oval 878"/>
              <p:cNvSpPr>
                <a:spLocks noChangeArrowheads="1"/>
              </p:cNvSpPr>
              <p:nvPr/>
            </p:nvSpPr>
            <p:spPr bwMode="auto">
              <a:xfrm>
                <a:off x="128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3" name="Oval 879"/>
              <p:cNvSpPr>
                <a:spLocks noChangeArrowheads="1"/>
              </p:cNvSpPr>
              <p:nvPr/>
            </p:nvSpPr>
            <p:spPr bwMode="auto">
              <a:xfrm>
                <a:off x="129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4" name="Oval 880"/>
              <p:cNvSpPr>
                <a:spLocks noChangeArrowheads="1"/>
              </p:cNvSpPr>
              <p:nvPr/>
            </p:nvSpPr>
            <p:spPr bwMode="auto">
              <a:xfrm>
                <a:off x="12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5" name="Oval 881"/>
              <p:cNvSpPr>
                <a:spLocks noChangeArrowheads="1"/>
              </p:cNvSpPr>
              <p:nvPr/>
            </p:nvSpPr>
            <p:spPr bwMode="auto">
              <a:xfrm>
                <a:off x="129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6" name="Oval 882"/>
              <p:cNvSpPr>
                <a:spLocks noChangeArrowheads="1"/>
              </p:cNvSpPr>
              <p:nvPr/>
            </p:nvSpPr>
            <p:spPr bwMode="auto">
              <a:xfrm>
                <a:off x="129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7" name="Oval 883"/>
              <p:cNvSpPr>
                <a:spLocks noChangeArrowheads="1"/>
              </p:cNvSpPr>
              <p:nvPr/>
            </p:nvSpPr>
            <p:spPr bwMode="auto">
              <a:xfrm>
                <a:off x="129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8" name="Oval 884"/>
              <p:cNvSpPr>
                <a:spLocks noChangeArrowheads="1"/>
              </p:cNvSpPr>
              <p:nvPr/>
            </p:nvSpPr>
            <p:spPr bwMode="auto">
              <a:xfrm>
                <a:off x="12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39" name="Oval 885"/>
              <p:cNvSpPr>
                <a:spLocks noChangeArrowheads="1"/>
              </p:cNvSpPr>
              <p:nvPr/>
            </p:nvSpPr>
            <p:spPr bwMode="auto">
              <a:xfrm>
                <a:off x="129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0" name="Oval 886"/>
              <p:cNvSpPr>
                <a:spLocks noChangeArrowheads="1"/>
              </p:cNvSpPr>
              <p:nvPr/>
            </p:nvSpPr>
            <p:spPr bwMode="auto">
              <a:xfrm>
                <a:off x="1299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1" name="Oval 887"/>
              <p:cNvSpPr>
                <a:spLocks noChangeArrowheads="1"/>
              </p:cNvSpPr>
              <p:nvPr/>
            </p:nvSpPr>
            <p:spPr bwMode="auto">
              <a:xfrm>
                <a:off x="1299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2" name="Oval 888"/>
              <p:cNvSpPr>
                <a:spLocks noChangeArrowheads="1"/>
              </p:cNvSpPr>
              <p:nvPr/>
            </p:nvSpPr>
            <p:spPr bwMode="auto">
              <a:xfrm>
                <a:off x="1299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3" name="Oval 889"/>
              <p:cNvSpPr>
                <a:spLocks noChangeArrowheads="1"/>
              </p:cNvSpPr>
              <p:nvPr/>
            </p:nvSpPr>
            <p:spPr bwMode="auto">
              <a:xfrm>
                <a:off x="129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4" name="Oval 890"/>
              <p:cNvSpPr>
                <a:spLocks noChangeArrowheads="1"/>
              </p:cNvSpPr>
              <p:nvPr/>
            </p:nvSpPr>
            <p:spPr bwMode="auto">
              <a:xfrm>
                <a:off x="1299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5" name="Oval 891"/>
              <p:cNvSpPr>
                <a:spLocks noChangeArrowheads="1"/>
              </p:cNvSpPr>
              <p:nvPr/>
            </p:nvSpPr>
            <p:spPr bwMode="auto">
              <a:xfrm>
                <a:off x="130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6" name="Oval 892"/>
              <p:cNvSpPr>
                <a:spLocks noChangeArrowheads="1"/>
              </p:cNvSpPr>
              <p:nvPr/>
            </p:nvSpPr>
            <p:spPr bwMode="auto">
              <a:xfrm>
                <a:off x="130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7" name="Oval 893"/>
              <p:cNvSpPr>
                <a:spLocks noChangeArrowheads="1"/>
              </p:cNvSpPr>
              <p:nvPr/>
            </p:nvSpPr>
            <p:spPr bwMode="auto">
              <a:xfrm>
                <a:off x="130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8" name="Oval 894"/>
              <p:cNvSpPr>
                <a:spLocks noChangeArrowheads="1"/>
              </p:cNvSpPr>
              <p:nvPr/>
            </p:nvSpPr>
            <p:spPr bwMode="auto">
              <a:xfrm>
                <a:off x="1302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49" name="Oval 895"/>
              <p:cNvSpPr>
                <a:spLocks noChangeArrowheads="1"/>
              </p:cNvSpPr>
              <p:nvPr/>
            </p:nvSpPr>
            <p:spPr bwMode="auto">
              <a:xfrm>
                <a:off x="13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0" name="Oval 896"/>
              <p:cNvSpPr>
                <a:spLocks noChangeArrowheads="1"/>
              </p:cNvSpPr>
              <p:nvPr/>
            </p:nvSpPr>
            <p:spPr bwMode="auto">
              <a:xfrm>
                <a:off x="1306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1" name="Oval 897"/>
              <p:cNvSpPr>
                <a:spLocks noChangeArrowheads="1"/>
              </p:cNvSpPr>
              <p:nvPr/>
            </p:nvSpPr>
            <p:spPr bwMode="auto">
              <a:xfrm>
                <a:off x="1306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2" name="Oval 898"/>
              <p:cNvSpPr>
                <a:spLocks noChangeArrowheads="1"/>
              </p:cNvSpPr>
              <p:nvPr/>
            </p:nvSpPr>
            <p:spPr bwMode="auto">
              <a:xfrm>
                <a:off x="130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3" name="Oval 899"/>
              <p:cNvSpPr>
                <a:spLocks noChangeArrowheads="1"/>
              </p:cNvSpPr>
              <p:nvPr/>
            </p:nvSpPr>
            <p:spPr bwMode="auto">
              <a:xfrm>
                <a:off x="130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4" name="Oval 900"/>
              <p:cNvSpPr>
                <a:spLocks noChangeArrowheads="1"/>
              </p:cNvSpPr>
              <p:nvPr/>
            </p:nvSpPr>
            <p:spPr bwMode="auto">
              <a:xfrm>
                <a:off x="1306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5" name="Oval 901"/>
              <p:cNvSpPr>
                <a:spLocks noChangeArrowheads="1"/>
              </p:cNvSpPr>
              <p:nvPr/>
            </p:nvSpPr>
            <p:spPr bwMode="auto">
              <a:xfrm>
                <a:off x="130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6" name="Oval 902"/>
              <p:cNvSpPr>
                <a:spLocks noChangeArrowheads="1"/>
              </p:cNvSpPr>
              <p:nvPr/>
            </p:nvSpPr>
            <p:spPr bwMode="auto">
              <a:xfrm>
                <a:off x="1309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7" name="Oval 903"/>
              <p:cNvSpPr>
                <a:spLocks noChangeArrowheads="1"/>
              </p:cNvSpPr>
              <p:nvPr/>
            </p:nvSpPr>
            <p:spPr bwMode="auto">
              <a:xfrm>
                <a:off x="1309" y="22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8" name="Oval 904"/>
              <p:cNvSpPr>
                <a:spLocks noChangeArrowheads="1"/>
              </p:cNvSpPr>
              <p:nvPr/>
            </p:nvSpPr>
            <p:spPr bwMode="auto">
              <a:xfrm>
                <a:off x="1309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59" name="Oval 905"/>
              <p:cNvSpPr>
                <a:spLocks noChangeArrowheads="1"/>
              </p:cNvSpPr>
              <p:nvPr/>
            </p:nvSpPr>
            <p:spPr bwMode="auto">
              <a:xfrm>
                <a:off x="131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0" name="Oval 906"/>
              <p:cNvSpPr>
                <a:spLocks noChangeArrowheads="1"/>
              </p:cNvSpPr>
              <p:nvPr/>
            </p:nvSpPr>
            <p:spPr bwMode="auto">
              <a:xfrm>
                <a:off x="131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1" name="Oval 907"/>
              <p:cNvSpPr>
                <a:spLocks noChangeArrowheads="1"/>
              </p:cNvSpPr>
              <p:nvPr/>
            </p:nvSpPr>
            <p:spPr bwMode="auto">
              <a:xfrm>
                <a:off x="1313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2" name="Oval 908"/>
              <p:cNvSpPr>
                <a:spLocks noChangeArrowheads="1"/>
              </p:cNvSpPr>
              <p:nvPr/>
            </p:nvSpPr>
            <p:spPr bwMode="auto">
              <a:xfrm>
                <a:off x="131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3" name="Oval 909"/>
              <p:cNvSpPr>
                <a:spLocks noChangeArrowheads="1"/>
              </p:cNvSpPr>
              <p:nvPr/>
            </p:nvSpPr>
            <p:spPr bwMode="auto">
              <a:xfrm>
                <a:off x="131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4" name="Oval 910"/>
              <p:cNvSpPr>
                <a:spLocks noChangeArrowheads="1"/>
              </p:cNvSpPr>
              <p:nvPr/>
            </p:nvSpPr>
            <p:spPr bwMode="auto">
              <a:xfrm>
                <a:off x="131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5" name="Oval 911"/>
              <p:cNvSpPr>
                <a:spLocks noChangeArrowheads="1"/>
              </p:cNvSpPr>
              <p:nvPr/>
            </p:nvSpPr>
            <p:spPr bwMode="auto">
              <a:xfrm>
                <a:off x="131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6" name="Oval 912"/>
              <p:cNvSpPr>
                <a:spLocks noChangeArrowheads="1"/>
              </p:cNvSpPr>
              <p:nvPr/>
            </p:nvSpPr>
            <p:spPr bwMode="auto">
              <a:xfrm>
                <a:off x="1316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7" name="Oval 913"/>
              <p:cNvSpPr>
                <a:spLocks noChangeArrowheads="1"/>
              </p:cNvSpPr>
              <p:nvPr/>
            </p:nvSpPr>
            <p:spPr bwMode="auto">
              <a:xfrm>
                <a:off x="131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8" name="Oval 914"/>
              <p:cNvSpPr>
                <a:spLocks noChangeArrowheads="1"/>
              </p:cNvSpPr>
              <p:nvPr/>
            </p:nvSpPr>
            <p:spPr bwMode="auto">
              <a:xfrm>
                <a:off x="132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69" name="Oval 915"/>
              <p:cNvSpPr>
                <a:spLocks noChangeArrowheads="1"/>
              </p:cNvSpPr>
              <p:nvPr/>
            </p:nvSpPr>
            <p:spPr bwMode="auto">
              <a:xfrm>
                <a:off x="1320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0" name="Oval 916"/>
              <p:cNvSpPr>
                <a:spLocks noChangeArrowheads="1"/>
              </p:cNvSpPr>
              <p:nvPr/>
            </p:nvSpPr>
            <p:spPr bwMode="auto">
              <a:xfrm>
                <a:off x="132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1" name="Oval 917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2" name="Oval 918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3" name="Oval 919"/>
              <p:cNvSpPr>
                <a:spLocks noChangeArrowheads="1"/>
              </p:cNvSpPr>
              <p:nvPr/>
            </p:nvSpPr>
            <p:spPr bwMode="auto">
              <a:xfrm>
                <a:off x="132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4" name="Oval 920"/>
              <p:cNvSpPr>
                <a:spLocks noChangeArrowheads="1"/>
              </p:cNvSpPr>
              <p:nvPr/>
            </p:nvSpPr>
            <p:spPr bwMode="auto">
              <a:xfrm>
                <a:off x="1320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5" name="Oval 921"/>
              <p:cNvSpPr>
                <a:spLocks noChangeArrowheads="1"/>
              </p:cNvSpPr>
              <p:nvPr/>
            </p:nvSpPr>
            <p:spPr bwMode="auto">
              <a:xfrm>
                <a:off x="1320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6" name="Oval 922"/>
              <p:cNvSpPr>
                <a:spLocks noChangeArrowheads="1"/>
              </p:cNvSpPr>
              <p:nvPr/>
            </p:nvSpPr>
            <p:spPr bwMode="auto">
              <a:xfrm>
                <a:off x="1323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7" name="Oval 923"/>
              <p:cNvSpPr>
                <a:spLocks noChangeArrowheads="1"/>
              </p:cNvSpPr>
              <p:nvPr/>
            </p:nvSpPr>
            <p:spPr bwMode="auto">
              <a:xfrm>
                <a:off x="132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8" name="Oval 924"/>
              <p:cNvSpPr>
                <a:spLocks noChangeArrowheads="1"/>
              </p:cNvSpPr>
              <p:nvPr/>
            </p:nvSpPr>
            <p:spPr bwMode="auto">
              <a:xfrm>
                <a:off x="1323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79" name="Oval 925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0" name="Oval 926"/>
              <p:cNvSpPr>
                <a:spLocks noChangeArrowheads="1"/>
              </p:cNvSpPr>
              <p:nvPr/>
            </p:nvSpPr>
            <p:spPr bwMode="auto">
              <a:xfrm>
                <a:off x="132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1" name="Oval 927"/>
              <p:cNvSpPr>
                <a:spLocks noChangeArrowheads="1"/>
              </p:cNvSpPr>
              <p:nvPr/>
            </p:nvSpPr>
            <p:spPr bwMode="auto">
              <a:xfrm>
                <a:off x="1323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2" name="Oval 928"/>
              <p:cNvSpPr>
                <a:spLocks noChangeArrowheads="1"/>
              </p:cNvSpPr>
              <p:nvPr/>
            </p:nvSpPr>
            <p:spPr bwMode="auto">
              <a:xfrm>
                <a:off x="1327" y="24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3" name="Oval 929"/>
              <p:cNvSpPr>
                <a:spLocks noChangeArrowheads="1"/>
              </p:cNvSpPr>
              <p:nvPr/>
            </p:nvSpPr>
            <p:spPr bwMode="auto">
              <a:xfrm>
                <a:off x="1327" y="31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4" name="Oval 930"/>
              <p:cNvSpPr>
                <a:spLocks noChangeArrowheads="1"/>
              </p:cNvSpPr>
              <p:nvPr/>
            </p:nvSpPr>
            <p:spPr bwMode="auto">
              <a:xfrm>
                <a:off x="132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5" name="Oval 931"/>
              <p:cNvSpPr>
                <a:spLocks noChangeArrowheads="1"/>
              </p:cNvSpPr>
              <p:nvPr/>
            </p:nvSpPr>
            <p:spPr bwMode="auto">
              <a:xfrm>
                <a:off x="1327" y="333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6" name="Oval 932"/>
              <p:cNvSpPr>
                <a:spLocks noChangeArrowheads="1"/>
              </p:cNvSpPr>
              <p:nvPr/>
            </p:nvSpPr>
            <p:spPr bwMode="auto">
              <a:xfrm>
                <a:off x="1327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7" name="Oval 933"/>
              <p:cNvSpPr>
                <a:spLocks noChangeArrowheads="1"/>
              </p:cNvSpPr>
              <p:nvPr/>
            </p:nvSpPr>
            <p:spPr bwMode="auto">
              <a:xfrm>
                <a:off x="1327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8" name="Oval 934"/>
              <p:cNvSpPr>
                <a:spLocks noChangeArrowheads="1"/>
              </p:cNvSpPr>
              <p:nvPr/>
            </p:nvSpPr>
            <p:spPr bwMode="auto">
              <a:xfrm>
                <a:off x="1327" y="23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89" name="Oval 935"/>
              <p:cNvSpPr>
                <a:spLocks noChangeArrowheads="1"/>
              </p:cNvSpPr>
              <p:nvPr/>
            </p:nvSpPr>
            <p:spPr bwMode="auto">
              <a:xfrm>
                <a:off x="1327" y="313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0" name="Oval 936"/>
              <p:cNvSpPr>
                <a:spLocks noChangeArrowheads="1"/>
              </p:cNvSpPr>
              <p:nvPr/>
            </p:nvSpPr>
            <p:spPr bwMode="auto">
              <a:xfrm>
                <a:off x="1327" y="25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1" name="Oval 937"/>
              <p:cNvSpPr>
                <a:spLocks noChangeArrowheads="1"/>
              </p:cNvSpPr>
              <p:nvPr/>
            </p:nvSpPr>
            <p:spPr bwMode="auto">
              <a:xfrm>
                <a:off x="1330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2" name="Oval 938"/>
              <p:cNvSpPr>
                <a:spLocks noChangeArrowheads="1"/>
              </p:cNvSpPr>
              <p:nvPr/>
            </p:nvSpPr>
            <p:spPr bwMode="auto">
              <a:xfrm>
                <a:off x="1330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3" name="Oval 939"/>
              <p:cNvSpPr>
                <a:spLocks noChangeArrowheads="1"/>
              </p:cNvSpPr>
              <p:nvPr/>
            </p:nvSpPr>
            <p:spPr bwMode="auto">
              <a:xfrm>
                <a:off x="133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4" name="Oval 940"/>
              <p:cNvSpPr>
                <a:spLocks noChangeArrowheads="1"/>
              </p:cNvSpPr>
              <p:nvPr/>
            </p:nvSpPr>
            <p:spPr bwMode="auto">
              <a:xfrm>
                <a:off x="133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5" name="Oval 941"/>
              <p:cNvSpPr>
                <a:spLocks noChangeArrowheads="1"/>
              </p:cNvSpPr>
              <p:nvPr/>
            </p:nvSpPr>
            <p:spPr bwMode="auto">
              <a:xfrm>
                <a:off x="1330" y="19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6" name="Oval 942"/>
              <p:cNvSpPr>
                <a:spLocks noChangeArrowheads="1"/>
              </p:cNvSpPr>
              <p:nvPr/>
            </p:nvSpPr>
            <p:spPr bwMode="auto">
              <a:xfrm>
                <a:off x="1334" y="324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7" name="Oval 943"/>
              <p:cNvSpPr>
                <a:spLocks noChangeArrowheads="1"/>
              </p:cNvSpPr>
              <p:nvPr/>
            </p:nvSpPr>
            <p:spPr bwMode="auto">
              <a:xfrm>
                <a:off x="1334" y="273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8" name="Oval 944"/>
              <p:cNvSpPr>
                <a:spLocks noChangeArrowheads="1"/>
              </p:cNvSpPr>
              <p:nvPr/>
            </p:nvSpPr>
            <p:spPr bwMode="auto">
              <a:xfrm>
                <a:off x="133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599" name="Oval 945"/>
              <p:cNvSpPr>
                <a:spLocks noChangeArrowheads="1"/>
              </p:cNvSpPr>
              <p:nvPr/>
            </p:nvSpPr>
            <p:spPr bwMode="auto">
              <a:xfrm>
                <a:off x="133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0" name="Oval 946"/>
              <p:cNvSpPr>
                <a:spLocks noChangeArrowheads="1"/>
              </p:cNvSpPr>
              <p:nvPr/>
            </p:nvSpPr>
            <p:spPr bwMode="auto">
              <a:xfrm>
                <a:off x="1337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1" name="Oval 947"/>
              <p:cNvSpPr>
                <a:spLocks noChangeArrowheads="1"/>
              </p:cNvSpPr>
              <p:nvPr/>
            </p:nvSpPr>
            <p:spPr bwMode="auto">
              <a:xfrm>
                <a:off x="133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2" name="Oval 948"/>
              <p:cNvSpPr>
                <a:spLocks noChangeArrowheads="1"/>
              </p:cNvSpPr>
              <p:nvPr/>
            </p:nvSpPr>
            <p:spPr bwMode="auto">
              <a:xfrm>
                <a:off x="133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3" name="Oval 949"/>
              <p:cNvSpPr>
                <a:spLocks noChangeArrowheads="1"/>
              </p:cNvSpPr>
              <p:nvPr/>
            </p:nvSpPr>
            <p:spPr bwMode="auto">
              <a:xfrm>
                <a:off x="133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4" name="Oval 950"/>
              <p:cNvSpPr>
                <a:spLocks noChangeArrowheads="1"/>
              </p:cNvSpPr>
              <p:nvPr/>
            </p:nvSpPr>
            <p:spPr bwMode="auto">
              <a:xfrm>
                <a:off x="1341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5" name="Oval 951"/>
              <p:cNvSpPr>
                <a:spLocks noChangeArrowheads="1"/>
              </p:cNvSpPr>
              <p:nvPr/>
            </p:nvSpPr>
            <p:spPr bwMode="auto">
              <a:xfrm>
                <a:off x="1341" y="24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6" name="Oval 952"/>
              <p:cNvSpPr>
                <a:spLocks noChangeArrowheads="1"/>
              </p:cNvSpPr>
              <p:nvPr/>
            </p:nvSpPr>
            <p:spPr bwMode="auto">
              <a:xfrm>
                <a:off x="1341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7" name="Oval 953"/>
              <p:cNvSpPr>
                <a:spLocks noChangeArrowheads="1"/>
              </p:cNvSpPr>
              <p:nvPr/>
            </p:nvSpPr>
            <p:spPr bwMode="auto">
              <a:xfrm>
                <a:off x="1341" y="304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8" name="Oval 954"/>
              <p:cNvSpPr>
                <a:spLocks noChangeArrowheads="1"/>
              </p:cNvSpPr>
              <p:nvPr/>
            </p:nvSpPr>
            <p:spPr bwMode="auto">
              <a:xfrm>
                <a:off x="134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09" name="Oval 955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0" name="Oval 956"/>
              <p:cNvSpPr>
                <a:spLocks noChangeArrowheads="1"/>
              </p:cNvSpPr>
              <p:nvPr/>
            </p:nvSpPr>
            <p:spPr bwMode="auto">
              <a:xfrm>
                <a:off x="134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1" name="Oval 957"/>
              <p:cNvSpPr>
                <a:spLocks noChangeArrowheads="1"/>
              </p:cNvSpPr>
              <p:nvPr/>
            </p:nvSpPr>
            <p:spPr bwMode="auto">
              <a:xfrm>
                <a:off x="1344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2" name="Oval 958"/>
              <p:cNvSpPr>
                <a:spLocks noChangeArrowheads="1"/>
              </p:cNvSpPr>
              <p:nvPr/>
            </p:nvSpPr>
            <p:spPr bwMode="auto">
              <a:xfrm>
                <a:off x="134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3" name="Oval 959"/>
              <p:cNvSpPr>
                <a:spLocks noChangeArrowheads="1"/>
              </p:cNvSpPr>
              <p:nvPr/>
            </p:nvSpPr>
            <p:spPr bwMode="auto">
              <a:xfrm>
                <a:off x="134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4" name="Oval 960"/>
              <p:cNvSpPr>
                <a:spLocks noChangeArrowheads="1"/>
              </p:cNvSpPr>
              <p:nvPr/>
            </p:nvSpPr>
            <p:spPr bwMode="auto">
              <a:xfrm>
                <a:off x="134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5" name="Oval 961"/>
              <p:cNvSpPr>
                <a:spLocks noChangeArrowheads="1"/>
              </p:cNvSpPr>
              <p:nvPr/>
            </p:nvSpPr>
            <p:spPr bwMode="auto">
              <a:xfrm>
                <a:off x="134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6" name="Oval 962"/>
              <p:cNvSpPr>
                <a:spLocks noChangeArrowheads="1"/>
              </p:cNvSpPr>
              <p:nvPr/>
            </p:nvSpPr>
            <p:spPr bwMode="auto">
              <a:xfrm>
                <a:off x="1347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7" name="Oval 963"/>
              <p:cNvSpPr>
                <a:spLocks noChangeArrowheads="1"/>
              </p:cNvSpPr>
              <p:nvPr/>
            </p:nvSpPr>
            <p:spPr bwMode="auto">
              <a:xfrm>
                <a:off x="134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8" name="Oval 964"/>
              <p:cNvSpPr>
                <a:spLocks noChangeArrowheads="1"/>
              </p:cNvSpPr>
              <p:nvPr/>
            </p:nvSpPr>
            <p:spPr bwMode="auto">
              <a:xfrm>
                <a:off x="1347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19" name="Oval 965"/>
              <p:cNvSpPr>
                <a:spLocks noChangeArrowheads="1"/>
              </p:cNvSpPr>
              <p:nvPr/>
            </p:nvSpPr>
            <p:spPr bwMode="auto">
              <a:xfrm>
                <a:off x="13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0" name="Oval 966"/>
              <p:cNvSpPr>
                <a:spLocks noChangeArrowheads="1"/>
              </p:cNvSpPr>
              <p:nvPr/>
            </p:nvSpPr>
            <p:spPr bwMode="auto">
              <a:xfrm>
                <a:off x="134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1" name="Oval 967"/>
              <p:cNvSpPr>
                <a:spLocks noChangeArrowheads="1"/>
              </p:cNvSpPr>
              <p:nvPr/>
            </p:nvSpPr>
            <p:spPr bwMode="auto">
              <a:xfrm>
                <a:off x="134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2" name="Oval 968"/>
              <p:cNvSpPr>
                <a:spLocks noChangeArrowheads="1"/>
              </p:cNvSpPr>
              <p:nvPr/>
            </p:nvSpPr>
            <p:spPr bwMode="auto">
              <a:xfrm>
                <a:off x="134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3" name="Oval 969"/>
              <p:cNvSpPr>
                <a:spLocks noChangeArrowheads="1"/>
              </p:cNvSpPr>
              <p:nvPr/>
            </p:nvSpPr>
            <p:spPr bwMode="auto">
              <a:xfrm>
                <a:off x="135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4" name="Oval 970"/>
              <p:cNvSpPr>
                <a:spLocks noChangeArrowheads="1"/>
              </p:cNvSpPr>
              <p:nvPr/>
            </p:nvSpPr>
            <p:spPr bwMode="auto">
              <a:xfrm>
                <a:off x="1351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5" name="Oval 971"/>
              <p:cNvSpPr>
                <a:spLocks noChangeArrowheads="1"/>
              </p:cNvSpPr>
              <p:nvPr/>
            </p:nvSpPr>
            <p:spPr bwMode="auto">
              <a:xfrm>
                <a:off x="135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6" name="Oval 972"/>
              <p:cNvSpPr>
                <a:spLocks noChangeArrowheads="1"/>
              </p:cNvSpPr>
              <p:nvPr/>
            </p:nvSpPr>
            <p:spPr bwMode="auto">
              <a:xfrm>
                <a:off x="135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7" name="Oval 973"/>
              <p:cNvSpPr>
                <a:spLocks noChangeArrowheads="1"/>
              </p:cNvSpPr>
              <p:nvPr/>
            </p:nvSpPr>
            <p:spPr bwMode="auto">
              <a:xfrm>
                <a:off x="135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8" name="Oval 974"/>
              <p:cNvSpPr>
                <a:spLocks noChangeArrowheads="1"/>
              </p:cNvSpPr>
              <p:nvPr/>
            </p:nvSpPr>
            <p:spPr bwMode="auto">
              <a:xfrm>
                <a:off x="135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29" name="Oval 975"/>
              <p:cNvSpPr>
                <a:spLocks noChangeArrowheads="1"/>
              </p:cNvSpPr>
              <p:nvPr/>
            </p:nvSpPr>
            <p:spPr bwMode="auto">
              <a:xfrm>
                <a:off x="135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0" name="Oval 976"/>
              <p:cNvSpPr>
                <a:spLocks noChangeArrowheads="1"/>
              </p:cNvSpPr>
              <p:nvPr/>
            </p:nvSpPr>
            <p:spPr bwMode="auto">
              <a:xfrm>
                <a:off x="1351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1" name="Oval 977"/>
              <p:cNvSpPr>
                <a:spLocks noChangeArrowheads="1"/>
              </p:cNvSpPr>
              <p:nvPr/>
            </p:nvSpPr>
            <p:spPr bwMode="auto">
              <a:xfrm>
                <a:off x="135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2" name="Oval 978"/>
              <p:cNvSpPr>
                <a:spLocks noChangeArrowheads="1"/>
              </p:cNvSpPr>
              <p:nvPr/>
            </p:nvSpPr>
            <p:spPr bwMode="auto">
              <a:xfrm>
                <a:off x="1354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3" name="Oval 979"/>
              <p:cNvSpPr>
                <a:spLocks noChangeArrowheads="1"/>
              </p:cNvSpPr>
              <p:nvPr/>
            </p:nvSpPr>
            <p:spPr bwMode="auto">
              <a:xfrm>
                <a:off x="1354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4" name="Oval 980"/>
              <p:cNvSpPr>
                <a:spLocks noChangeArrowheads="1"/>
              </p:cNvSpPr>
              <p:nvPr/>
            </p:nvSpPr>
            <p:spPr bwMode="auto">
              <a:xfrm>
                <a:off x="135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5" name="Oval 981"/>
              <p:cNvSpPr>
                <a:spLocks noChangeArrowheads="1"/>
              </p:cNvSpPr>
              <p:nvPr/>
            </p:nvSpPr>
            <p:spPr bwMode="auto">
              <a:xfrm>
                <a:off x="135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6" name="Oval 982"/>
              <p:cNvSpPr>
                <a:spLocks noChangeArrowheads="1"/>
              </p:cNvSpPr>
              <p:nvPr/>
            </p:nvSpPr>
            <p:spPr bwMode="auto">
              <a:xfrm>
                <a:off x="1358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7" name="Oval 983"/>
              <p:cNvSpPr>
                <a:spLocks noChangeArrowheads="1"/>
              </p:cNvSpPr>
              <p:nvPr/>
            </p:nvSpPr>
            <p:spPr bwMode="auto">
              <a:xfrm>
                <a:off x="1358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8" name="Oval 984"/>
              <p:cNvSpPr>
                <a:spLocks noChangeArrowheads="1"/>
              </p:cNvSpPr>
              <p:nvPr/>
            </p:nvSpPr>
            <p:spPr bwMode="auto">
              <a:xfrm>
                <a:off x="135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39" name="Oval 985"/>
              <p:cNvSpPr>
                <a:spLocks noChangeArrowheads="1"/>
              </p:cNvSpPr>
              <p:nvPr/>
            </p:nvSpPr>
            <p:spPr bwMode="auto">
              <a:xfrm>
                <a:off x="1358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0" name="Oval 986"/>
              <p:cNvSpPr>
                <a:spLocks noChangeArrowheads="1"/>
              </p:cNvSpPr>
              <p:nvPr/>
            </p:nvSpPr>
            <p:spPr bwMode="auto">
              <a:xfrm>
                <a:off x="135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1" name="Oval 987"/>
              <p:cNvSpPr>
                <a:spLocks noChangeArrowheads="1"/>
              </p:cNvSpPr>
              <p:nvPr/>
            </p:nvSpPr>
            <p:spPr bwMode="auto">
              <a:xfrm>
                <a:off x="1361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2" name="Oval 988"/>
              <p:cNvSpPr>
                <a:spLocks noChangeArrowheads="1"/>
              </p:cNvSpPr>
              <p:nvPr/>
            </p:nvSpPr>
            <p:spPr bwMode="auto">
              <a:xfrm>
                <a:off x="136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3" name="Oval 989"/>
              <p:cNvSpPr>
                <a:spLocks noChangeArrowheads="1"/>
              </p:cNvSpPr>
              <p:nvPr/>
            </p:nvSpPr>
            <p:spPr bwMode="auto">
              <a:xfrm>
                <a:off x="1361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4" name="Oval 990"/>
              <p:cNvSpPr>
                <a:spLocks noChangeArrowheads="1"/>
              </p:cNvSpPr>
              <p:nvPr/>
            </p:nvSpPr>
            <p:spPr bwMode="auto">
              <a:xfrm>
                <a:off x="1361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5" name="Oval 991"/>
              <p:cNvSpPr>
                <a:spLocks noChangeArrowheads="1"/>
              </p:cNvSpPr>
              <p:nvPr/>
            </p:nvSpPr>
            <p:spPr bwMode="auto">
              <a:xfrm>
                <a:off x="136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6" name="Oval 992"/>
              <p:cNvSpPr>
                <a:spLocks noChangeArrowheads="1"/>
              </p:cNvSpPr>
              <p:nvPr/>
            </p:nvSpPr>
            <p:spPr bwMode="auto">
              <a:xfrm>
                <a:off x="1361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7" name="Oval 993"/>
              <p:cNvSpPr>
                <a:spLocks noChangeArrowheads="1"/>
              </p:cNvSpPr>
              <p:nvPr/>
            </p:nvSpPr>
            <p:spPr bwMode="auto">
              <a:xfrm>
                <a:off x="136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8" name="Oval 994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49" name="Oval 995"/>
              <p:cNvSpPr>
                <a:spLocks noChangeArrowheads="1"/>
              </p:cNvSpPr>
              <p:nvPr/>
            </p:nvSpPr>
            <p:spPr bwMode="auto">
              <a:xfrm>
                <a:off x="1365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0" name="Oval 996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1" name="Oval 997"/>
              <p:cNvSpPr>
                <a:spLocks noChangeArrowheads="1"/>
              </p:cNvSpPr>
              <p:nvPr/>
            </p:nvSpPr>
            <p:spPr bwMode="auto">
              <a:xfrm>
                <a:off x="1365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2" name="Oval 998"/>
              <p:cNvSpPr>
                <a:spLocks noChangeArrowheads="1"/>
              </p:cNvSpPr>
              <p:nvPr/>
            </p:nvSpPr>
            <p:spPr bwMode="auto">
              <a:xfrm>
                <a:off x="1365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3" name="Oval 999"/>
              <p:cNvSpPr>
                <a:spLocks noChangeArrowheads="1"/>
              </p:cNvSpPr>
              <p:nvPr/>
            </p:nvSpPr>
            <p:spPr bwMode="auto">
              <a:xfrm>
                <a:off x="1368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4" name="Oval 1000"/>
              <p:cNvSpPr>
                <a:spLocks noChangeArrowheads="1"/>
              </p:cNvSpPr>
              <p:nvPr/>
            </p:nvSpPr>
            <p:spPr bwMode="auto">
              <a:xfrm>
                <a:off x="1368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5" name="Oval 1001"/>
              <p:cNvSpPr>
                <a:spLocks noChangeArrowheads="1"/>
              </p:cNvSpPr>
              <p:nvPr/>
            </p:nvSpPr>
            <p:spPr bwMode="auto">
              <a:xfrm>
                <a:off x="1368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6" name="Oval 1002"/>
              <p:cNvSpPr>
                <a:spLocks noChangeArrowheads="1"/>
              </p:cNvSpPr>
              <p:nvPr/>
            </p:nvSpPr>
            <p:spPr bwMode="auto">
              <a:xfrm>
                <a:off x="136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7" name="Oval 1003"/>
              <p:cNvSpPr>
                <a:spLocks noChangeArrowheads="1"/>
              </p:cNvSpPr>
              <p:nvPr/>
            </p:nvSpPr>
            <p:spPr bwMode="auto">
              <a:xfrm>
                <a:off x="137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8" name="Oval 1004"/>
              <p:cNvSpPr>
                <a:spLocks noChangeArrowheads="1"/>
              </p:cNvSpPr>
              <p:nvPr/>
            </p:nvSpPr>
            <p:spPr bwMode="auto">
              <a:xfrm>
                <a:off x="137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59" name="Oval 1005"/>
              <p:cNvSpPr>
                <a:spLocks noChangeArrowheads="1"/>
              </p:cNvSpPr>
              <p:nvPr/>
            </p:nvSpPr>
            <p:spPr bwMode="auto">
              <a:xfrm>
                <a:off x="137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0" name="Oval 1006"/>
              <p:cNvSpPr>
                <a:spLocks noChangeArrowheads="1"/>
              </p:cNvSpPr>
              <p:nvPr/>
            </p:nvSpPr>
            <p:spPr bwMode="auto">
              <a:xfrm>
                <a:off x="1372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1" name="Oval 1007"/>
              <p:cNvSpPr>
                <a:spLocks noChangeArrowheads="1"/>
              </p:cNvSpPr>
              <p:nvPr/>
            </p:nvSpPr>
            <p:spPr bwMode="auto">
              <a:xfrm>
                <a:off x="137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662" name="Oval 1008"/>
              <p:cNvSpPr>
                <a:spLocks noChangeArrowheads="1"/>
              </p:cNvSpPr>
              <p:nvPr/>
            </p:nvSpPr>
            <p:spPr bwMode="auto">
              <a:xfrm>
                <a:off x="137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6" name="Group 1210"/>
            <p:cNvGrpSpPr>
              <a:grpSpLocks/>
            </p:cNvGrpSpPr>
            <p:nvPr/>
          </p:nvGrpSpPr>
          <p:grpSpPr bwMode="auto">
            <a:xfrm>
              <a:off x="1375" y="795"/>
              <a:ext cx="175" cy="2786"/>
              <a:chOff x="1375" y="795"/>
              <a:chExt cx="175" cy="2786"/>
            </a:xfrm>
          </p:grpSpPr>
          <p:sp>
            <p:nvSpPr>
              <p:cNvPr id="46263" name="Oval 1010"/>
              <p:cNvSpPr>
                <a:spLocks noChangeArrowheads="1"/>
              </p:cNvSpPr>
              <p:nvPr/>
            </p:nvSpPr>
            <p:spPr bwMode="auto">
              <a:xfrm>
                <a:off x="137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4" name="Oval 1011"/>
              <p:cNvSpPr>
                <a:spLocks noChangeArrowheads="1"/>
              </p:cNvSpPr>
              <p:nvPr/>
            </p:nvSpPr>
            <p:spPr bwMode="auto">
              <a:xfrm>
                <a:off x="1375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5" name="Oval 1012"/>
              <p:cNvSpPr>
                <a:spLocks noChangeArrowheads="1"/>
              </p:cNvSpPr>
              <p:nvPr/>
            </p:nvSpPr>
            <p:spPr bwMode="auto">
              <a:xfrm>
                <a:off x="137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6" name="Oval 1013"/>
              <p:cNvSpPr>
                <a:spLocks noChangeArrowheads="1"/>
              </p:cNvSpPr>
              <p:nvPr/>
            </p:nvSpPr>
            <p:spPr bwMode="auto">
              <a:xfrm>
                <a:off x="1375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7" name="Oval 1014"/>
              <p:cNvSpPr>
                <a:spLocks noChangeArrowheads="1"/>
              </p:cNvSpPr>
              <p:nvPr/>
            </p:nvSpPr>
            <p:spPr bwMode="auto">
              <a:xfrm>
                <a:off x="1379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8" name="Oval 1015"/>
              <p:cNvSpPr>
                <a:spLocks noChangeArrowheads="1"/>
              </p:cNvSpPr>
              <p:nvPr/>
            </p:nvSpPr>
            <p:spPr bwMode="auto">
              <a:xfrm>
                <a:off x="137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9" name="Oval 1016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0" name="Oval 1017"/>
              <p:cNvSpPr>
                <a:spLocks noChangeArrowheads="1"/>
              </p:cNvSpPr>
              <p:nvPr/>
            </p:nvSpPr>
            <p:spPr bwMode="auto">
              <a:xfrm>
                <a:off x="1382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1" name="Oval 1018"/>
              <p:cNvSpPr>
                <a:spLocks noChangeArrowheads="1"/>
              </p:cNvSpPr>
              <p:nvPr/>
            </p:nvSpPr>
            <p:spPr bwMode="auto">
              <a:xfrm>
                <a:off x="138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2" name="Oval 1019"/>
              <p:cNvSpPr>
                <a:spLocks noChangeArrowheads="1"/>
              </p:cNvSpPr>
              <p:nvPr/>
            </p:nvSpPr>
            <p:spPr bwMode="auto">
              <a:xfrm>
                <a:off x="138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3" name="Oval 1020"/>
              <p:cNvSpPr>
                <a:spLocks noChangeArrowheads="1"/>
              </p:cNvSpPr>
              <p:nvPr/>
            </p:nvSpPr>
            <p:spPr bwMode="auto">
              <a:xfrm>
                <a:off x="1382" y="16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4" name="Oval 1021"/>
              <p:cNvSpPr>
                <a:spLocks noChangeArrowheads="1"/>
              </p:cNvSpPr>
              <p:nvPr/>
            </p:nvSpPr>
            <p:spPr bwMode="auto">
              <a:xfrm>
                <a:off x="138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5" name="Oval 1022"/>
              <p:cNvSpPr>
                <a:spLocks noChangeArrowheads="1"/>
              </p:cNvSpPr>
              <p:nvPr/>
            </p:nvSpPr>
            <p:spPr bwMode="auto">
              <a:xfrm>
                <a:off x="1386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6" name="Oval 1023"/>
              <p:cNvSpPr>
                <a:spLocks noChangeArrowheads="1"/>
              </p:cNvSpPr>
              <p:nvPr/>
            </p:nvSpPr>
            <p:spPr bwMode="auto">
              <a:xfrm>
                <a:off x="1386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7" name="Oval 1024"/>
              <p:cNvSpPr>
                <a:spLocks noChangeArrowheads="1"/>
              </p:cNvSpPr>
              <p:nvPr/>
            </p:nvSpPr>
            <p:spPr bwMode="auto">
              <a:xfrm>
                <a:off x="1389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8" name="Oval 1025"/>
              <p:cNvSpPr>
                <a:spLocks noChangeArrowheads="1"/>
              </p:cNvSpPr>
              <p:nvPr/>
            </p:nvSpPr>
            <p:spPr bwMode="auto">
              <a:xfrm>
                <a:off x="138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79" name="Oval 1026"/>
              <p:cNvSpPr>
                <a:spLocks noChangeArrowheads="1"/>
              </p:cNvSpPr>
              <p:nvPr/>
            </p:nvSpPr>
            <p:spPr bwMode="auto">
              <a:xfrm>
                <a:off x="138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0" name="Oval 1027"/>
              <p:cNvSpPr>
                <a:spLocks noChangeArrowheads="1"/>
              </p:cNvSpPr>
              <p:nvPr/>
            </p:nvSpPr>
            <p:spPr bwMode="auto">
              <a:xfrm>
                <a:off x="138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1" name="Oval 1028"/>
              <p:cNvSpPr>
                <a:spLocks noChangeArrowheads="1"/>
              </p:cNvSpPr>
              <p:nvPr/>
            </p:nvSpPr>
            <p:spPr bwMode="auto">
              <a:xfrm>
                <a:off x="1389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2" name="Oval 1029"/>
              <p:cNvSpPr>
                <a:spLocks noChangeArrowheads="1"/>
              </p:cNvSpPr>
              <p:nvPr/>
            </p:nvSpPr>
            <p:spPr bwMode="auto">
              <a:xfrm>
                <a:off x="1389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3" name="Oval 1030"/>
              <p:cNvSpPr>
                <a:spLocks noChangeArrowheads="1"/>
              </p:cNvSpPr>
              <p:nvPr/>
            </p:nvSpPr>
            <p:spPr bwMode="auto">
              <a:xfrm>
                <a:off x="138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4" name="Oval 1031"/>
              <p:cNvSpPr>
                <a:spLocks noChangeArrowheads="1"/>
              </p:cNvSpPr>
              <p:nvPr/>
            </p:nvSpPr>
            <p:spPr bwMode="auto">
              <a:xfrm>
                <a:off x="1389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5" name="Oval 1032"/>
              <p:cNvSpPr>
                <a:spLocks noChangeArrowheads="1"/>
              </p:cNvSpPr>
              <p:nvPr/>
            </p:nvSpPr>
            <p:spPr bwMode="auto">
              <a:xfrm>
                <a:off x="139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6" name="Oval 1033"/>
              <p:cNvSpPr>
                <a:spLocks noChangeArrowheads="1"/>
              </p:cNvSpPr>
              <p:nvPr/>
            </p:nvSpPr>
            <p:spPr bwMode="auto">
              <a:xfrm>
                <a:off x="139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7" name="Oval 1034"/>
              <p:cNvSpPr>
                <a:spLocks noChangeArrowheads="1"/>
              </p:cNvSpPr>
              <p:nvPr/>
            </p:nvSpPr>
            <p:spPr bwMode="auto">
              <a:xfrm>
                <a:off x="1393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8" name="Oval 1035"/>
              <p:cNvSpPr>
                <a:spLocks noChangeArrowheads="1"/>
              </p:cNvSpPr>
              <p:nvPr/>
            </p:nvSpPr>
            <p:spPr bwMode="auto">
              <a:xfrm>
                <a:off x="139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89" name="Oval 1036"/>
              <p:cNvSpPr>
                <a:spLocks noChangeArrowheads="1"/>
              </p:cNvSpPr>
              <p:nvPr/>
            </p:nvSpPr>
            <p:spPr bwMode="auto">
              <a:xfrm>
                <a:off x="139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0" name="Oval 1037"/>
              <p:cNvSpPr>
                <a:spLocks noChangeArrowheads="1"/>
              </p:cNvSpPr>
              <p:nvPr/>
            </p:nvSpPr>
            <p:spPr bwMode="auto">
              <a:xfrm>
                <a:off x="1396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1" name="Oval 1038"/>
              <p:cNvSpPr>
                <a:spLocks noChangeArrowheads="1"/>
              </p:cNvSpPr>
              <p:nvPr/>
            </p:nvSpPr>
            <p:spPr bwMode="auto">
              <a:xfrm>
                <a:off x="1396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2" name="Oval 1039"/>
              <p:cNvSpPr>
                <a:spLocks noChangeArrowheads="1"/>
              </p:cNvSpPr>
              <p:nvPr/>
            </p:nvSpPr>
            <p:spPr bwMode="auto">
              <a:xfrm>
                <a:off x="1396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3" name="Oval 1040"/>
              <p:cNvSpPr>
                <a:spLocks noChangeArrowheads="1"/>
              </p:cNvSpPr>
              <p:nvPr/>
            </p:nvSpPr>
            <p:spPr bwMode="auto">
              <a:xfrm>
                <a:off x="1396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4" name="Oval 1041"/>
              <p:cNvSpPr>
                <a:spLocks noChangeArrowheads="1"/>
              </p:cNvSpPr>
              <p:nvPr/>
            </p:nvSpPr>
            <p:spPr bwMode="auto">
              <a:xfrm>
                <a:off x="1396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5" name="Oval 1042"/>
              <p:cNvSpPr>
                <a:spLocks noChangeArrowheads="1"/>
              </p:cNvSpPr>
              <p:nvPr/>
            </p:nvSpPr>
            <p:spPr bwMode="auto">
              <a:xfrm>
                <a:off x="1396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6" name="Oval 1043"/>
              <p:cNvSpPr>
                <a:spLocks noChangeArrowheads="1"/>
              </p:cNvSpPr>
              <p:nvPr/>
            </p:nvSpPr>
            <p:spPr bwMode="auto">
              <a:xfrm>
                <a:off x="1396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7" name="Oval 1044"/>
              <p:cNvSpPr>
                <a:spLocks noChangeArrowheads="1"/>
              </p:cNvSpPr>
              <p:nvPr/>
            </p:nvSpPr>
            <p:spPr bwMode="auto">
              <a:xfrm>
                <a:off x="139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8" name="Oval 1045"/>
              <p:cNvSpPr>
                <a:spLocks noChangeArrowheads="1"/>
              </p:cNvSpPr>
              <p:nvPr/>
            </p:nvSpPr>
            <p:spPr bwMode="auto">
              <a:xfrm>
                <a:off x="14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99" name="Oval 1046"/>
              <p:cNvSpPr>
                <a:spLocks noChangeArrowheads="1"/>
              </p:cNvSpPr>
              <p:nvPr/>
            </p:nvSpPr>
            <p:spPr bwMode="auto">
              <a:xfrm>
                <a:off x="1400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0" name="Oval 1047"/>
              <p:cNvSpPr>
                <a:spLocks noChangeArrowheads="1"/>
              </p:cNvSpPr>
              <p:nvPr/>
            </p:nvSpPr>
            <p:spPr bwMode="auto">
              <a:xfrm>
                <a:off x="1400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1" name="Oval 1048"/>
              <p:cNvSpPr>
                <a:spLocks noChangeArrowheads="1"/>
              </p:cNvSpPr>
              <p:nvPr/>
            </p:nvSpPr>
            <p:spPr bwMode="auto">
              <a:xfrm>
                <a:off x="1400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2" name="Oval 1049"/>
              <p:cNvSpPr>
                <a:spLocks noChangeArrowheads="1"/>
              </p:cNvSpPr>
              <p:nvPr/>
            </p:nvSpPr>
            <p:spPr bwMode="auto">
              <a:xfrm>
                <a:off x="1400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3" name="Oval 1050"/>
              <p:cNvSpPr>
                <a:spLocks noChangeArrowheads="1"/>
              </p:cNvSpPr>
              <p:nvPr/>
            </p:nvSpPr>
            <p:spPr bwMode="auto">
              <a:xfrm>
                <a:off x="140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4" name="Oval 1051"/>
              <p:cNvSpPr>
                <a:spLocks noChangeArrowheads="1"/>
              </p:cNvSpPr>
              <p:nvPr/>
            </p:nvSpPr>
            <p:spPr bwMode="auto">
              <a:xfrm>
                <a:off x="140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5" name="Oval 1052"/>
              <p:cNvSpPr>
                <a:spLocks noChangeArrowheads="1"/>
              </p:cNvSpPr>
              <p:nvPr/>
            </p:nvSpPr>
            <p:spPr bwMode="auto">
              <a:xfrm>
                <a:off x="140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6" name="Oval 1053"/>
              <p:cNvSpPr>
                <a:spLocks noChangeArrowheads="1"/>
              </p:cNvSpPr>
              <p:nvPr/>
            </p:nvSpPr>
            <p:spPr bwMode="auto">
              <a:xfrm>
                <a:off x="1400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7" name="Oval 1054"/>
              <p:cNvSpPr>
                <a:spLocks noChangeArrowheads="1"/>
              </p:cNvSpPr>
              <p:nvPr/>
            </p:nvSpPr>
            <p:spPr bwMode="auto">
              <a:xfrm>
                <a:off x="140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8" name="Oval 1055"/>
              <p:cNvSpPr>
                <a:spLocks noChangeArrowheads="1"/>
              </p:cNvSpPr>
              <p:nvPr/>
            </p:nvSpPr>
            <p:spPr bwMode="auto">
              <a:xfrm>
                <a:off x="140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09" name="Oval 1056"/>
              <p:cNvSpPr>
                <a:spLocks noChangeArrowheads="1"/>
              </p:cNvSpPr>
              <p:nvPr/>
            </p:nvSpPr>
            <p:spPr bwMode="auto">
              <a:xfrm>
                <a:off x="1403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0" name="Oval 1057"/>
              <p:cNvSpPr>
                <a:spLocks noChangeArrowheads="1"/>
              </p:cNvSpPr>
              <p:nvPr/>
            </p:nvSpPr>
            <p:spPr bwMode="auto">
              <a:xfrm>
                <a:off x="1403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1" name="Oval 1058"/>
              <p:cNvSpPr>
                <a:spLocks noChangeArrowheads="1"/>
              </p:cNvSpPr>
              <p:nvPr/>
            </p:nvSpPr>
            <p:spPr bwMode="auto">
              <a:xfrm>
                <a:off x="140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2" name="Oval 1059"/>
              <p:cNvSpPr>
                <a:spLocks noChangeArrowheads="1"/>
              </p:cNvSpPr>
              <p:nvPr/>
            </p:nvSpPr>
            <p:spPr bwMode="auto">
              <a:xfrm>
                <a:off x="1403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3" name="Oval 1060"/>
              <p:cNvSpPr>
                <a:spLocks noChangeArrowheads="1"/>
              </p:cNvSpPr>
              <p:nvPr/>
            </p:nvSpPr>
            <p:spPr bwMode="auto">
              <a:xfrm>
                <a:off x="140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4" name="Oval 1061"/>
              <p:cNvSpPr>
                <a:spLocks noChangeArrowheads="1"/>
              </p:cNvSpPr>
              <p:nvPr/>
            </p:nvSpPr>
            <p:spPr bwMode="auto">
              <a:xfrm>
                <a:off x="140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5" name="Oval 1062"/>
              <p:cNvSpPr>
                <a:spLocks noChangeArrowheads="1"/>
              </p:cNvSpPr>
              <p:nvPr/>
            </p:nvSpPr>
            <p:spPr bwMode="auto">
              <a:xfrm>
                <a:off x="140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6" name="Oval 1063"/>
              <p:cNvSpPr>
                <a:spLocks noChangeArrowheads="1"/>
              </p:cNvSpPr>
              <p:nvPr/>
            </p:nvSpPr>
            <p:spPr bwMode="auto">
              <a:xfrm>
                <a:off x="140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7" name="Oval 1064"/>
              <p:cNvSpPr>
                <a:spLocks noChangeArrowheads="1"/>
              </p:cNvSpPr>
              <p:nvPr/>
            </p:nvSpPr>
            <p:spPr bwMode="auto">
              <a:xfrm>
                <a:off x="1410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8" name="Oval 1065"/>
              <p:cNvSpPr>
                <a:spLocks noChangeArrowheads="1"/>
              </p:cNvSpPr>
              <p:nvPr/>
            </p:nvSpPr>
            <p:spPr bwMode="auto">
              <a:xfrm>
                <a:off x="1410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19" name="Oval 1066"/>
              <p:cNvSpPr>
                <a:spLocks noChangeArrowheads="1"/>
              </p:cNvSpPr>
              <p:nvPr/>
            </p:nvSpPr>
            <p:spPr bwMode="auto">
              <a:xfrm>
                <a:off x="1414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0" name="Oval 1067"/>
              <p:cNvSpPr>
                <a:spLocks noChangeArrowheads="1"/>
              </p:cNvSpPr>
              <p:nvPr/>
            </p:nvSpPr>
            <p:spPr bwMode="auto">
              <a:xfrm>
                <a:off x="1414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1" name="Oval 1068"/>
              <p:cNvSpPr>
                <a:spLocks noChangeArrowheads="1"/>
              </p:cNvSpPr>
              <p:nvPr/>
            </p:nvSpPr>
            <p:spPr bwMode="auto">
              <a:xfrm>
                <a:off x="141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2" name="Oval 1069"/>
              <p:cNvSpPr>
                <a:spLocks noChangeArrowheads="1"/>
              </p:cNvSpPr>
              <p:nvPr/>
            </p:nvSpPr>
            <p:spPr bwMode="auto">
              <a:xfrm>
                <a:off x="141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3" name="Oval 1070"/>
              <p:cNvSpPr>
                <a:spLocks noChangeArrowheads="1"/>
              </p:cNvSpPr>
              <p:nvPr/>
            </p:nvSpPr>
            <p:spPr bwMode="auto">
              <a:xfrm>
                <a:off x="141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4" name="Oval 1071"/>
              <p:cNvSpPr>
                <a:spLocks noChangeArrowheads="1"/>
              </p:cNvSpPr>
              <p:nvPr/>
            </p:nvSpPr>
            <p:spPr bwMode="auto">
              <a:xfrm>
                <a:off x="14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5" name="Oval 1072"/>
              <p:cNvSpPr>
                <a:spLocks noChangeArrowheads="1"/>
              </p:cNvSpPr>
              <p:nvPr/>
            </p:nvSpPr>
            <p:spPr bwMode="auto">
              <a:xfrm>
                <a:off x="141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6" name="Oval 1073"/>
              <p:cNvSpPr>
                <a:spLocks noChangeArrowheads="1"/>
              </p:cNvSpPr>
              <p:nvPr/>
            </p:nvSpPr>
            <p:spPr bwMode="auto">
              <a:xfrm>
                <a:off x="141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7" name="Oval 1074"/>
              <p:cNvSpPr>
                <a:spLocks noChangeArrowheads="1"/>
              </p:cNvSpPr>
              <p:nvPr/>
            </p:nvSpPr>
            <p:spPr bwMode="auto">
              <a:xfrm>
                <a:off x="1417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8" name="Oval 1075"/>
              <p:cNvSpPr>
                <a:spLocks noChangeArrowheads="1"/>
              </p:cNvSpPr>
              <p:nvPr/>
            </p:nvSpPr>
            <p:spPr bwMode="auto">
              <a:xfrm>
                <a:off x="141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29" name="Oval 1076"/>
              <p:cNvSpPr>
                <a:spLocks noChangeArrowheads="1"/>
              </p:cNvSpPr>
              <p:nvPr/>
            </p:nvSpPr>
            <p:spPr bwMode="auto">
              <a:xfrm>
                <a:off x="1421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0" name="Oval 1077"/>
              <p:cNvSpPr>
                <a:spLocks noChangeArrowheads="1"/>
              </p:cNvSpPr>
              <p:nvPr/>
            </p:nvSpPr>
            <p:spPr bwMode="auto">
              <a:xfrm>
                <a:off x="1421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1" name="Oval 1078"/>
              <p:cNvSpPr>
                <a:spLocks noChangeArrowheads="1"/>
              </p:cNvSpPr>
              <p:nvPr/>
            </p:nvSpPr>
            <p:spPr bwMode="auto">
              <a:xfrm>
                <a:off x="1424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2" name="Oval 1079"/>
              <p:cNvSpPr>
                <a:spLocks noChangeArrowheads="1"/>
              </p:cNvSpPr>
              <p:nvPr/>
            </p:nvSpPr>
            <p:spPr bwMode="auto">
              <a:xfrm>
                <a:off x="1424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3" name="Oval 1080"/>
              <p:cNvSpPr>
                <a:spLocks noChangeArrowheads="1"/>
              </p:cNvSpPr>
              <p:nvPr/>
            </p:nvSpPr>
            <p:spPr bwMode="auto">
              <a:xfrm>
                <a:off x="14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4" name="Oval 1081"/>
              <p:cNvSpPr>
                <a:spLocks noChangeArrowheads="1"/>
              </p:cNvSpPr>
              <p:nvPr/>
            </p:nvSpPr>
            <p:spPr bwMode="auto">
              <a:xfrm>
                <a:off x="142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5" name="Oval 1082"/>
              <p:cNvSpPr>
                <a:spLocks noChangeArrowheads="1"/>
              </p:cNvSpPr>
              <p:nvPr/>
            </p:nvSpPr>
            <p:spPr bwMode="auto">
              <a:xfrm>
                <a:off x="142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6" name="Oval 1083"/>
              <p:cNvSpPr>
                <a:spLocks noChangeArrowheads="1"/>
              </p:cNvSpPr>
              <p:nvPr/>
            </p:nvSpPr>
            <p:spPr bwMode="auto">
              <a:xfrm>
                <a:off x="1424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7" name="Oval 1084"/>
              <p:cNvSpPr>
                <a:spLocks noChangeArrowheads="1"/>
              </p:cNvSpPr>
              <p:nvPr/>
            </p:nvSpPr>
            <p:spPr bwMode="auto">
              <a:xfrm>
                <a:off x="1428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8" name="Oval 1085"/>
              <p:cNvSpPr>
                <a:spLocks noChangeArrowheads="1"/>
              </p:cNvSpPr>
              <p:nvPr/>
            </p:nvSpPr>
            <p:spPr bwMode="auto">
              <a:xfrm>
                <a:off x="1431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39" name="Oval 1086"/>
              <p:cNvSpPr>
                <a:spLocks noChangeArrowheads="1"/>
              </p:cNvSpPr>
              <p:nvPr/>
            </p:nvSpPr>
            <p:spPr bwMode="auto">
              <a:xfrm>
                <a:off x="143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0" name="Oval 1087"/>
              <p:cNvSpPr>
                <a:spLocks noChangeArrowheads="1"/>
              </p:cNvSpPr>
              <p:nvPr/>
            </p:nvSpPr>
            <p:spPr bwMode="auto">
              <a:xfrm>
                <a:off x="1431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1" name="Oval 1088"/>
              <p:cNvSpPr>
                <a:spLocks noChangeArrowheads="1"/>
              </p:cNvSpPr>
              <p:nvPr/>
            </p:nvSpPr>
            <p:spPr bwMode="auto">
              <a:xfrm>
                <a:off x="14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2" name="Oval 1089"/>
              <p:cNvSpPr>
                <a:spLocks noChangeArrowheads="1"/>
              </p:cNvSpPr>
              <p:nvPr/>
            </p:nvSpPr>
            <p:spPr bwMode="auto">
              <a:xfrm>
                <a:off x="1435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3" name="Oval 1090"/>
              <p:cNvSpPr>
                <a:spLocks noChangeArrowheads="1"/>
              </p:cNvSpPr>
              <p:nvPr/>
            </p:nvSpPr>
            <p:spPr bwMode="auto">
              <a:xfrm>
                <a:off x="1435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4" name="Oval 1091"/>
              <p:cNvSpPr>
                <a:spLocks noChangeArrowheads="1"/>
              </p:cNvSpPr>
              <p:nvPr/>
            </p:nvSpPr>
            <p:spPr bwMode="auto">
              <a:xfrm>
                <a:off x="143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5" name="Oval 1092"/>
              <p:cNvSpPr>
                <a:spLocks noChangeArrowheads="1"/>
              </p:cNvSpPr>
              <p:nvPr/>
            </p:nvSpPr>
            <p:spPr bwMode="auto">
              <a:xfrm>
                <a:off x="14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6" name="Oval 1093"/>
              <p:cNvSpPr>
                <a:spLocks noChangeArrowheads="1"/>
              </p:cNvSpPr>
              <p:nvPr/>
            </p:nvSpPr>
            <p:spPr bwMode="auto">
              <a:xfrm>
                <a:off x="1438" y="22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7" name="Oval 1094"/>
              <p:cNvSpPr>
                <a:spLocks noChangeArrowheads="1"/>
              </p:cNvSpPr>
              <p:nvPr/>
            </p:nvSpPr>
            <p:spPr bwMode="auto">
              <a:xfrm>
                <a:off x="1438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8" name="Oval 1095"/>
              <p:cNvSpPr>
                <a:spLocks noChangeArrowheads="1"/>
              </p:cNvSpPr>
              <p:nvPr/>
            </p:nvSpPr>
            <p:spPr bwMode="auto">
              <a:xfrm>
                <a:off x="143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49" name="Oval 1096"/>
              <p:cNvSpPr>
                <a:spLocks noChangeArrowheads="1"/>
              </p:cNvSpPr>
              <p:nvPr/>
            </p:nvSpPr>
            <p:spPr bwMode="auto">
              <a:xfrm>
                <a:off x="1438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0" name="Oval 1097"/>
              <p:cNvSpPr>
                <a:spLocks noChangeArrowheads="1"/>
              </p:cNvSpPr>
              <p:nvPr/>
            </p:nvSpPr>
            <p:spPr bwMode="auto">
              <a:xfrm>
                <a:off x="143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1" name="Oval 1098"/>
              <p:cNvSpPr>
                <a:spLocks noChangeArrowheads="1"/>
              </p:cNvSpPr>
              <p:nvPr/>
            </p:nvSpPr>
            <p:spPr bwMode="auto">
              <a:xfrm>
                <a:off x="143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2" name="Oval 1099"/>
              <p:cNvSpPr>
                <a:spLocks noChangeArrowheads="1"/>
              </p:cNvSpPr>
              <p:nvPr/>
            </p:nvSpPr>
            <p:spPr bwMode="auto">
              <a:xfrm>
                <a:off x="1442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3" name="Oval 1100"/>
              <p:cNvSpPr>
                <a:spLocks noChangeArrowheads="1"/>
              </p:cNvSpPr>
              <p:nvPr/>
            </p:nvSpPr>
            <p:spPr bwMode="auto">
              <a:xfrm>
                <a:off x="1442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4" name="Oval 1101"/>
              <p:cNvSpPr>
                <a:spLocks noChangeArrowheads="1"/>
              </p:cNvSpPr>
              <p:nvPr/>
            </p:nvSpPr>
            <p:spPr bwMode="auto">
              <a:xfrm>
                <a:off x="144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5" name="Oval 1102"/>
              <p:cNvSpPr>
                <a:spLocks noChangeArrowheads="1"/>
              </p:cNvSpPr>
              <p:nvPr/>
            </p:nvSpPr>
            <p:spPr bwMode="auto">
              <a:xfrm>
                <a:off x="144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6" name="Oval 1103"/>
              <p:cNvSpPr>
                <a:spLocks noChangeArrowheads="1"/>
              </p:cNvSpPr>
              <p:nvPr/>
            </p:nvSpPr>
            <p:spPr bwMode="auto">
              <a:xfrm>
                <a:off x="144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7" name="Oval 1104"/>
              <p:cNvSpPr>
                <a:spLocks noChangeArrowheads="1"/>
              </p:cNvSpPr>
              <p:nvPr/>
            </p:nvSpPr>
            <p:spPr bwMode="auto">
              <a:xfrm>
                <a:off x="144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8" name="Oval 1105"/>
              <p:cNvSpPr>
                <a:spLocks noChangeArrowheads="1"/>
              </p:cNvSpPr>
              <p:nvPr/>
            </p:nvSpPr>
            <p:spPr bwMode="auto">
              <a:xfrm>
                <a:off x="144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59" name="Oval 1106"/>
              <p:cNvSpPr>
                <a:spLocks noChangeArrowheads="1"/>
              </p:cNvSpPr>
              <p:nvPr/>
            </p:nvSpPr>
            <p:spPr bwMode="auto">
              <a:xfrm>
                <a:off x="1449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0" name="Oval 1107"/>
              <p:cNvSpPr>
                <a:spLocks noChangeArrowheads="1"/>
              </p:cNvSpPr>
              <p:nvPr/>
            </p:nvSpPr>
            <p:spPr bwMode="auto">
              <a:xfrm>
                <a:off x="144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1" name="Oval 1108"/>
              <p:cNvSpPr>
                <a:spLocks noChangeArrowheads="1"/>
              </p:cNvSpPr>
              <p:nvPr/>
            </p:nvSpPr>
            <p:spPr bwMode="auto">
              <a:xfrm>
                <a:off x="144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2" name="Oval 1109"/>
              <p:cNvSpPr>
                <a:spLocks noChangeArrowheads="1"/>
              </p:cNvSpPr>
              <p:nvPr/>
            </p:nvSpPr>
            <p:spPr bwMode="auto">
              <a:xfrm>
                <a:off x="1449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3" name="Oval 1110"/>
              <p:cNvSpPr>
                <a:spLocks noChangeArrowheads="1"/>
              </p:cNvSpPr>
              <p:nvPr/>
            </p:nvSpPr>
            <p:spPr bwMode="auto">
              <a:xfrm>
                <a:off x="145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4" name="Oval 1111"/>
              <p:cNvSpPr>
                <a:spLocks noChangeArrowheads="1"/>
              </p:cNvSpPr>
              <p:nvPr/>
            </p:nvSpPr>
            <p:spPr bwMode="auto">
              <a:xfrm>
                <a:off x="1452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5" name="Oval 1112"/>
              <p:cNvSpPr>
                <a:spLocks noChangeArrowheads="1"/>
              </p:cNvSpPr>
              <p:nvPr/>
            </p:nvSpPr>
            <p:spPr bwMode="auto">
              <a:xfrm>
                <a:off x="1452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6" name="Oval 1113"/>
              <p:cNvSpPr>
                <a:spLocks noChangeArrowheads="1"/>
              </p:cNvSpPr>
              <p:nvPr/>
            </p:nvSpPr>
            <p:spPr bwMode="auto">
              <a:xfrm>
                <a:off x="1456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7" name="Oval 1114"/>
              <p:cNvSpPr>
                <a:spLocks noChangeArrowheads="1"/>
              </p:cNvSpPr>
              <p:nvPr/>
            </p:nvSpPr>
            <p:spPr bwMode="auto">
              <a:xfrm>
                <a:off x="1456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8" name="Oval 1115"/>
              <p:cNvSpPr>
                <a:spLocks noChangeArrowheads="1"/>
              </p:cNvSpPr>
              <p:nvPr/>
            </p:nvSpPr>
            <p:spPr bwMode="auto">
              <a:xfrm>
                <a:off x="1456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69" name="Oval 1116"/>
              <p:cNvSpPr>
                <a:spLocks noChangeArrowheads="1"/>
              </p:cNvSpPr>
              <p:nvPr/>
            </p:nvSpPr>
            <p:spPr bwMode="auto">
              <a:xfrm>
                <a:off x="1456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0" name="Oval 1117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1" name="Oval 1118"/>
              <p:cNvSpPr>
                <a:spLocks noChangeArrowheads="1"/>
              </p:cNvSpPr>
              <p:nvPr/>
            </p:nvSpPr>
            <p:spPr bwMode="auto">
              <a:xfrm>
                <a:off x="1459" y="16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2" name="Oval 1119"/>
              <p:cNvSpPr>
                <a:spLocks noChangeArrowheads="1"/>
              </p:cNvSpPr>
              <p:nvPr/>
            </p:nvSpPr>
            <p:spPr bwMode="auto">
              <a:xfrm>
                <a:off x="1459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3" name="Oval 1120"/>
              <p:cNvSpPr>
                <a:spLocks noChangeArrowheads="1"/>
              </p:cNvSpPr>
              <p:nvPr/>
            </p:nvSpPr>
            <p:spPr bwMode="auto">
              <a:xfrm>
                <a:off x="145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4" name="Oval 1121"/>
              <p:cNvSpPr>
                <a:spLocks noChangeArrowheads="1"/>
              </p:cNvSpPr>
              <p:nvPr/>
            </p:nvSpPr>
            <p:spPr bwMode="auto">
              <a:xfrm>
                <a:off x="1463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5" name="Oval 1122"/>
              <p:cNvSpPr>
                <a:spLocks noChangeArrowheads="1"/>
              </p:cNvSpPr>
              <p:nvPr/>
            </p:nvSpPr>
            <p:spPr bwMode="auto">
              <a:xfrm>
                <a:off x="146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6" name="Oval 1123"/>
              <p:cNvSpPr>
                <a:spLocks noChangeArrowheads="1"/>
              </p:cNvSpPr>
              <p:nvPr/>
            </p:nvSpPr>
            <p:spPr bwMode="auto">
              <a:xfrm>
                <a:off x="1466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7" name="Oval 1124"/>
              <p:cNvSpPr>
                <a:spLocks noChangeArrowheads="1"/>
              </p:cNvSpPr>
              <p:nvPr/>
            </p:nvSpPr>
            <p:spPr bwMode="auto">
              <a:xfrm>
                <a:off x="1466" y="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8" name="Oval 1125"/>
              <p:cNvSpPr>
                <a:spLocks noChangeArrowheads="1"/>
              </p:cNvSpPr>
              <p:nvPr/>
            </p:nvSpPr>
            <p:spPr bwMode="auto">
              <a:xfrm>
                <a:off x="1466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79" name="Oval 1126"/>
              <p:cNvSpPr>
                <a:spLocks noChangeArrowheads="1"/>
              </p:cNvSpPr>
              <p:nvPr/>
            </p:nvSpPr>
            <p:spPr bwMode="auto">
              <a:xfrm>
                <a:off x="146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0" name="Oval 1127"/>
              <p:cNvSpPr>
                <a:spLocks noChangeArrowheads="1"/>
              </p:cNvSpPr>
              <p:nvPr/>
            </p:nvSpPr>
            <p:spPr bwMode="auto">
              <a:xfrm>
                <a:off x="14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1" name="Oval 1128"/>
              <p:cNvSpPr>
                <a:spLocks noChangeArrowheads="1"/>
              </p:cNvSpPr>
              <p:nvPr/>
            </p:nvSpPr>
            <p:spPr bwMode="auto">
              <a:xfrm>
                <a:off x="147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2" name="Oval 1129"/>
              <p:cNvSpPr>
                <a:spLocks noChangeArrowheads="1"/>
              </p:cNvSpPr>
              <p:nvPr/>
            </p:nvSpPr>
            <p:spPr bwMode="auto">
              <a:xfrm>
                <a:off x="147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3" name="Oval 1130"/>
              <p:cNvSpPr>
                <a:spLocks noChangeArrowheads="1"/>
              </p:cNvSpPr>
              <p:nvPr/>
            </p:nvSpPr>
            <p:spPr bwMode="auto">
              <a:xfrm>
                <a:off x="1470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4" name="Oval 1131"/>
              <p:cNvSpPr>
                <a:spLocks noChangeArrowheads="1"/>
              </p:cNvSpPr>
              <p:nvPr/>
            </p:nvSpPr>
            <p:spPr bwMode="auto">
              <a:xfrm>
                <a:off x="1470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5" name="Oval 1132"/>
              <p:cNvSpPr>
                <a:spLocks noChangeArrowheads="1"/>
              </p:cNvSpPr>
              <p:nvPr/>
            </p:nvSpPr>
            <p:spPr bwMode="auto">
              <a:xfrm>
                <a:off x="147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6" name="Oval 1133"/>
              <p:cNvSpPr>
                <a:spLocks noChangeArrowheads="1"/>
              </p:cNvSpPr>
              <p:nvPr/>
            </p:nvSpPr>
            <p:spPr bwMode="auto">
              <a:xfrm>
                <a:off x="1473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7" name="Oval 1134"/>
              <p:cNvSpPr>
                <a:spLocks noChangeArrowheads="1"/>
              </p:cNvSpPr>
              <p:nvPr/>
            </p:nvSpPr>
            <p:spPr bwMode="auto">
              <a:xfrm>
                <a:off x="1473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8" name="Oval 1135"/>
              <p:cNvSpPr>
                <a:spLocks noChangeArrowheads="1"/>
              </p:cNvSpPr>
              <p:nvPr/>
            </p:nvSpPr>
            <p:spPr bwMode="auto">
              <a:xfrm>
                <a:off x="147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89" name="Oval 1136"/>
              <p:cNvSpPr>
                <a:spLocks noChangeArrowheads="1"/>
              </p:cNvSpPr>
              <p:nvPr/>
            </p:nvSpPr>
            <p:spPr bwMode="auto">
              <a:xfrm>
                <a:off x="1473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0" name="Oval 1137"/>
              <p:cNvSpPr>
                <a:spLocks noChangeArrowheads="1"/>
              </p:cNvSpPr>
              <p:nvPr/>
            </p:nvSpPr>
            <p:spPr bwMode="auto">
              <a:xfrm>
                <a:off x="147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1" name="Oval 1138"/>
              <p:cNvSpPr>
                <a:spLocks noChangeArrowheads="1"/>
              </p:cNvSpPr>
              <p:nvPr/>
            </p:nvSpPr>
            <p:spPr bwMode="auto">
              <a:xfrm>
                <a:off x="147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2" name="Oval 1139"/>
              <p:cNvSpPr>
                <a:spLocks noChangeArrowheads="1"/>
              </p:cNvSpPr>
              <p:nvPr/>
            </p:nvSpPr>
            <p:spPr bwMode="auto">
              <a:xfrm>
                <a:off x="147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3" name="Oval 1140"/>
              <p:cNvSpPr>
                <a:spLocks noChangeArrowheads="1"/>
              </p:cNvSpPr>
              <p:nvPr/>
            </p:nvSpPr>
            <p:spPr bwMode="auto">
              <a:xfrm>
                <a:off x="1477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4" name="Oval 1141"/>
              <p:cNvSpPr>
                <a:spLocks noChangeArrowheads="1"/>
              </p:cNvSpPr>
              <p:nvPr/>
            </p:nvSpPr>
            <p:spPr bwMode="auto">
              <a:xfrm>
                <a:off x="1477" y="23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5" name="Oval 1142"/>
              <p:cNvSpPr>
                <a:spLocks noChangeArrowheads="1"/>
              </p:cNvSpPr>
              <p:nvPr/>
            </p:nvSpPr>
            <p:spPr bwMode="auto">
              <a:xfrm>
                <a:off x="1477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6" name="Oval 1143"/>
              <p:cNvSpPr>
                <a:spLocks noChangeArrowheads="1"/>
              </p:cNvSpPr>
              <p:nvPr/>
            </p:nvSpPr>
            <p:spPr bwMode="auto">
              <a:xfrm>
                <a:off x="1477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7" name="Oval 1144"/>
              <p:cNvSpPr>
                <a:spLocks noChangeArrowheads="1"/>
              </p:cNvSpPr>
              <p:nvPr/>
            </p:nvSpPr>
            <p:spPr bwMode="auto">
              <a:xfrm>
                <a:off x="147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8" name="Oval 1145"/>
              <p:cNvSpPr>
                <a:spLocks noChangeArrowheads="1"/>
              </p:cNvSpPr>
              <p:nvPr/>
            </p:nvSpPr>
            <p:spPr bwMode="auto">
              <a:xfrm>
                <a:off x="1480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399" name="Oval 1146"/>
              <p:cNvSpPr>
                <a:spLocks noChangeArrowheads="1"/>
              </p:cNvSpPr>
              <p:nvPr/>
            </p:nvSpPr>
            <p:spPr bwMode="auto">
              <a:xfrm>
                <a:off x="148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0" name="Oval 1147"/>
              <p:cNvSpPr>
                <a:spLocks noChangeArrowheads="1"/>
              </p:cNvSpPr>
              <p:nvPr/>
            </p:nvSpPr>
            <p:spPr bwMode="auto">
              <a:xfrm>
                <a:off x="148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1" name="Oval 1148"/>
              <p:cNvSpPr>
                <a:spLocks noChangeArrowheads="1"/>
              </p:cNvSpPr>
              <p:nvPr/>
            </p:nvSpPr>
            <p:spPr bwMode="auto">
              <a:xfrm>
                <a:off x="1480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2" name="Oval 1149"/>
              <p:cNvSpPr>
                <a:spLocks noChangeArrowheads="1"/>
              </p:cNvSpPr>
              <p:nvPr/>
            </p:nvSpPr>
            <p:spPr bwMode="auto">
              <a:xfrm>
                <a:off x="148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3" name="Oval 1150"/>
              <p:cNvSpPr>
                <a:spLocks noChangeArrowheads="1"/>
              </p:cNvSpPr>
              <p:nvPr/>
            </p:nvSpPr>
            <p:spPr bwMode="auto">
              <a:xfrm>
                <a:off x="148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4" name="Oval 1151"/>
              <p:cNvSpPr>
                <a:spLocks noChangeArrowheads="1"/>
              </p:cNvSpPr>
              <p:nvPr/>
            </p:nvSpPr>
            <p:spPr bwMode="auto">
              <a:xfrm>
                <a:off x="148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5" name="Oval 1152"/>
              <p:cNvSpPr>
                <a:spLocks noChangeArrowheads="1"/>
              </p:cNvSpPr>
              <p:nvPr/>
            </p:nvSpPr>
            <p:spPr bwMode="auto">
              <a:xfrm>
                <a:off x="1484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6" name="Oval 1153"/>
              <p:cNvSpPr>
                <a:spLocks noChangeArrowheads="1"/>
              </p:cNvSpPr>
              <p:nvPr/>
            </p:nvSpPr>
            <p:spPr bwMode="auto">
              <a:xfrm>
                <a:off x="1484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7" name="Oval 1154"/>
              <p:cNvSpPr>
                <a:spLocks noChangeArrowheads="1"/>
              </p:cNvSpPr>
              <p:nvPr/>
            </p:nvSpPr>
            <p:spPr bwMode="auto">
              <a:xfrm>
                <a:off x="148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8" name="Oval 1155"/>
              <p:cNvSpPr>
                <a:spLocks noChangeArrowheads="1"/>
              </p:cNvSpPr>
              <p:nvPr/>
            </p:nvSpPr>
            <p:spPr bwMode="auto">
              <a:xfrm>
                <a:off x="148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09" name="Oval 1156"/>
              <p:cNvSpPr>
                <a:spLocks noChangeArrowheads="1"/>
              </p:cNvSpPr>
              <p:nvPr/>
            </p:nvSpPr>
            <p:spPr bwMode="auto">
              <a:xfrm>
                <a:off x="14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0" name="Oval 1157"/>
              <p:cNvSpPr>
                <a:spLocks noChangeArrowheads="1"/>
              </p:cNvSpPr>
              <p:nvPr/>
            </p:nvSpPr>
            <p:spPr bwMode="auto">
              <a:xfrm>
                <a:off x="14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1" name="Oval 1158"/>
              <p:cNvSpPr>
                <a:spLocks noChangeArrowheads="1"/>
              </p:cNvSpPr>
              <p:nvPr/>
            </p:nvSpPr>
            <p:spPr bwMode="auto">
              <a:xfrm>
                <a:off x="1487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2" name="Oval 1159"/>
              <p:cNvSpPr>
                <a:spLocks noChangeArrowheads="1"/>
              </p:cNvSpPr>
              <p:nvPr/>
            </p:nvSpPr>
            <p:spPr bwMode="auto">
              <a:xfrm>
                <a:off x="1487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3" name="Oval 1160"/>
              <p:cNvSpPr>
                <a:spLocks noChangeArrowheads="1"/>
              </p:cNvSpPr>
              <p:nvPr/>
            </p:nvSpPr>
            <p:spPr bwMode="auto">
              <a:xfrm>
                <a:off x="148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4" name="Oval 1161"/>
              <p:cNvSpPr>
                <a:spLocks noChangeArrowheads="1"/>
              </p:cNvSpPr>
              <p:nvPr/>
            </p:nvSpPr>
            <p:spPr bwMode="auto">
              <a:xfrm>
                <a:off x="14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5" name="Oval 1162"/>
              <p:cNvSpPr>
                <a:spLocks noChangeArrowheads="1"/>
              </p:cNvSpPr>
              <p:nvPr/>
            </p:nvSpPr>
            <p:spPr bwMode="auto">
              <a:xfrm>
                <a:off x="149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6" name="Oval 1163"/>
              <p:cNvSpPr>
                <a:spLocks noChangeArrowheads="1"/>
              </p:cNvSpPr>
              <p:nvPr/>
            </p:nvSpPr>
            <p:spPr bwMode="auto">
              <a:xfrm>
                <a:off x="149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7" name="Oval 1164"/>
              <p:cNvSpPr>
                <a:spLocks noChangeArrowheads="1"/>
              </p:cNvSpPr>
              <p:nvPr/>
            </p:nvSpPr>
            <p:spPr bwMode="auto">
              <a:xfrm>
                <a:off x="149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8" name="Oval 1165"/>
              <p:cNvSpPr>
                <a:spLocks noChangeArrowheads="1"/>
              </p:cNvSpPr>
              <p:nvPr/>
            </p:nvSpPr>
            <p:spPr bwMode="auto">
              <a:xfrm>
                <a:off x="1494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19" name="Oval 1166"/>
              <p:cNvSpPr>
                <a:spLocks noChangeArrowheads="1"/>
              </p:cNvSpPr>
              <p:nvPr/>
            </p:nvSpPr>
            <p:spPr bwMode="auto">
              <a:xfrm>
                <a:off x="14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0" name="Oval 1167"/>
              <p:cNvSpPr>
                <a:spLocks noChangeArrowheads="1"/>
              </p:cNvSpPr>
              <p:nvPr/>
            </p:nvSpPr>
            <p:spPr bwMode="auto">
              <a:xfrm>
                <a:off x="1498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1" name="Oval 1168"/>
              <p:cNvSpPr>
                <a:spLocks noChangeArrowheads="1"/>
              </p:cNvSpPr>
              <p:nvPr/>
            </p:nvSpPr>
            <p:spPr bwMode="auto">
              <a:xfrm>
                <a:off x="149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2" name="Oval 1169"/>
              <p:cNvSpPr>
                <a:spLocks noChangeArrowheads="1"/>
              </p:cNvSpPr>
              <p:nvPr/>
            </p:nvSpPr>
            <p:spPr bwMode="auto">
              <a:xfrm>
                <a:off x="1498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3" name="Oval 1170"/>
              <p:cNvSpPr>
                <a:spLocks noChangeArrowheads="1"/>
              </p:cNvSpPr>
              <p:nvPr/>
            </p:nvSpPr>
            <p:spPr bwMode="auto">
              <a:xfrm>
                <a:off x="1498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4" name="Oval 1171"/>
              <p:cNvSpPr>
                <a:spLocks noChangeArrowheads="1"/>
              </p:cNvSpPr>
              <p:nvPr/>
            </p:nvSpPr>
            <p:spPr bwMode="auto">
              <a:xfrm>
                <a:off x="149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5" name="Oval 1172"/>
              <p:cNvSpPr>
                <a:spLocks noChangeArrowheads="1"/>
              </p:cNvSpPr>
              <p:nvPr/>
            </p:nvSpPr>
            <p:spPr bwMode="auto">
              <a:xfrm>
                <a:off x="149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6" name="Oval 1173"/>
              <p:cNvSpPr>
                <a:spLocks noChangeArrowheads="1"/>
              </p:cNvSpPr>
              <p:nvPr/>
            </p:nvSpPr>
            <p:spPr bwMode="auto">
              <a:xfrm>
                <a:off x="149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7" name="Oval 1174"/>
              <p:cNvSpPr>
                <a:spLocks noChangeArrowheads="1"/>
              </p:cNvSpPr>
              <p:nvPr/>
            </p:nvSpPr>
            <p:spPr bwMode="auto">
              <a:xfrm>
                <a:off x="1498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8" name="Oval 1175"/>
              <p:cNvSpPr>
                <a:spLocks noChangeArrowheads="1"/>
              </p:cNvSpPr>
              <p:nvPr/>
            </p:nvSpPr>
            <p:spPr bwMode="auto">
              <a:xfrm>
                <a:off x="1498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29" name="Oval 1176"/>
              <p:cNvSpPr>
                <a:spLocks noChangeArrowheads="1"/>
              </p:cNvSpPr>
              <p:nvPr/>
            </p:nvSpPr>
            <p:spPr bwMode="auto">
              <a:xfrm>
                <a:off x="149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0" name="Oval 1177"/>
              <p:cNvSpPr>
                <a:spLocks noChangeArrowheads="1"/>
              </p:cNvSpPr>
              <p:nvPr/>
            </p:nvSpPr>
            <p:spPr bwMode="auto">
              <a:xfrm>
                <a:off x="149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1" name="Oval 1178"/>
              <p:cNvSpPr>
                <a:spLocks noChangeArrowheads="1"/>
              </p:cNvSpPr>
              <p:nvPr/>
            </p:nvSpPr>
            <p:spPr bwMode="auto">
              <a:xfrm>
                <a:off x="150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2" name="Oval 1179"/>
              <p:cNvSpPr>
                <a:spLocks noChangeArrowheads="1"/>
              </p:cNvSpPr>
              <p:nvPr/>
            </p:nvSpPr>
            <p:spPr bwMode="auto">
              <a:xfrm>
                <a:off x="150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3" name="Oval 1180"/>
              <p:cNvSpPr>
                <a:spLocks noChangeArrowheads="1"/>
              </p:cNvSpPr>
              <p:nvPr/>
            </p:nvSpPr>
            <p:spPr bwMode="auto">
              <a:xfrm>
                <a:off x="1501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4" name="Oval 1181"/>
              <p:cNvSpPr>
                <a:spLocks noChangeArrowheads="1"/>
              </p:cNvSpPr>
              <p:nvPr/>
            </p:nvSpPr>
            <p:spPr bwMode="auto">
              <a:xfrm>
                <a:off x="1505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5" name="Oval 1182"/>
              <p:cNvSpPr>
                <a:spLocks noChangeArrowheads="1"/>
              </p:cNvSpPr>
              <p:nvPr/>
            </p:nvSpPr>
            <p:spPr bwMode="auto">
              <a:xfrm>
                <a:off x="15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6" name="Oval 1183"/>
              <p:cNvSpPr>
                <a:spLocks noChangeArrowheads="1"/>
              </p:cNvSpPr>
              <p:nvPr/>
            </p:nvSpPr>
            <p:spPr bwMode="auto">
              <a:xfrm>
                <a:off x="1505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7" name="Oval 1184"/>
              <p:cNvSpPr>
                <a:spLocks noChangeArrowheads="1"/>
              </p:cNvSpPr>
              <p:nvPr/>
            </p:nvSpPr>
            <p:spPr bwMode="auto">
              <a:xfrm>
                <a:off x="150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8" name="Oval 1185"/>
              <p:cNvSpPr>
                <a:spLocks noChangeArrowheads="1"/>
              </p:cNvSpPr>
              <p:nvPr/>
            </p:nvSpPr>
            <p:spPr bwMode="auto">
              <a:xfrm>
                <a:off x="150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39" name="Oval 1186"/>
              <p:cNvSpPr>
                <a:spLocks noChangeArrowheads="1"/>
              </p:cNvSpPr>
              <p:nvPr/>
            </p:nvSpPr>
            <p:spPr bwMode="auto">
              <a:xfrm>
                <a:off x="1512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0" name="Oval 1187"/>
              <p:cNvSpPr>
                <a:spLocks noChangeArrowheads="1"/>
              </p:cNvSpPr>
              <p:nvPr/>
            </p:nvSpPr>
            <p:spPr bwMode="auto">
              <a:xfrm>
                <a:off x="15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1" name="Oval 1188"/>
              <p:cNvSpPr>
                <a:spLocks noChangeArrowheads="1"/>
              </p:cNvSpPr>
              <p:nvPr/>
            </p:nvSpPr>
            <p:spPr bwMode="auto">
              <a:xfrm>
                <a:off x="151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2" name="Oval 1189"/>
              <p:cNvSpPr>
                <a:spLocks noChangeArrowheads="1"/>
              </p:cNvSpPr>
              <p:nvPr/>
            </p:nvSpPr>
            <p:spPr bwMode="auto">
              <a:xfrm>
                <a:off x="1512" y="24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3" name="Oval 1190"/>
              <p:cNvSpPr>
                <a:spLocks noChangeArrowheads="1"/>
              </p:cNvSpPr>
              <p:nvPr/>
            </p:nvSpPr>
            <p:spPr bwMode="auto">
              <a:xfrm>
                <a:off x="1512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4" name="Oval 1191"/>
              <p:cNvSpPr>
                <a:spLocks noChangeArrowheads="1"/>
              </p:cNvSpPr>
              <p:nvPr/>
            </p:nvSpPr>
            <p:spPr bwMode="auto">
              <a:xfrm>
                <a:off x="1515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5" name="Oval 1192"/>
              <p:cNvSpPr>
                <a:spLocks noChangeArrowheads="1"/>
              </p:cNvSpPr>
              <p:nvPr/>
            </p:nvSpPr>
            <p:spPr bwMode="auto">
              <a:xfrm>
                <a:off x="1515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6" name="Oval 1193"/>
              <p:cNvSpPr>
                <a:spLocks noChangeArrowheads="1"/>
              </p:cNvSpPr>
              <p:nvPr/>
            </p:nvSpPr>
            <p:spPr bwMode="auto">
              <a:xfrm>
                <a:off x="1515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7" name="Oval 1194"/>
              <p:cNvSpPr>
                <a:spLocks noChangeArrowheads="1"/>
              </p:cNvSpPr>
              <p:nvPr/>
            </p:nvSpPr>
            <p:spPr bwMode="auto">
              <a:xfrm>
                <a:off x="151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8" name="Oval 1195"/>
              <p:cNvSpPr>
                <a:spLocks noChangeArrowheads="1"/>
              </p:cNvSpPr>
              <p:nvPr/>
            </p:nvSpPr>
            <p:spPr bwMode="auto">
              <a:xfrm>
                <a:off x="1519" y="331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49" name="Oval 1196"/>
              <p:cNvSpPr>
                <a:spLocks noChangeArrowheads="1"/>
              </p:cNvSpPr>
              <p:nvPr/>
            </p:nvSpPr>
            <p:spPr bwMode="auto">
              <a:xfrm>
                <a:off x="1519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0" name="Oval 1197"/>
              <p:cNvSpPr>
                <a:spLocks noChangeArrowheads="1"/>
              </p:cNvSpPr>
              <p:nvPr/>
            </p:nvSpPr>
            <p:spPr bwMode="auto">
              <a:xfrm>
                <a:off x="1519" y="296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1" name="Oval 1198"/>
              <p:cNvSpPr>
                <a:spLocks noChangeArrowheads="1"/>
              </p:cNvSpPr>
              <p:nvPr/>
            </p:nvSpPr>
            <p:spPr bwMode="auto">
              <a:xfrm>
                <a:off x="1519" y="26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2" name="Oval 1199"/>
              <p:cNvSpPr>
                <a:spLocks noChangeArrowheads="1"/>
              </p:cNvSpPr>
              <p:nvPr/>
            </p:nvSpPr>
            <p:spPr bwMode="auto">
              <a:xfrm>
                <a:off x="1519" y="30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3" name="Oval 1200"/>
              <p:cNvSpPr>
                <a:spLocks noChangeArrowheads="1"/>
              </p:cNvSpPr>
              <p:nvPr/>
            </p:nvSpPr>
            <p:spPr bwMode="auto">
              <a:xfrm>
                <a:off x="1522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4" name="Oval 1201"/>
              <p:cNvSpPr>
                <a:spLocks noChangeArrowheads="1"/>
              </p:cNvSpPr>
              <p:nvPr/>
            </p:nvSpPr>
            <p:spPr bwMode="auto">
              <a:xfrm>
                <a:off x="1522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5" name="Oval 1202"/>
              <p:cNvSpPr>
                <a:spLocks noChangeArrowheads="1"/>
              </p:cNvSpPr>
              <p:nvPr/>
            </p:nvSpPr>
            <p:spPr bwMode="auto">
              <a:xfrm>
                <a:off x="1522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6" name="Oval 1203"/>
              <p:cNvSpPr>
                <a:spLocks noChangeArrowheads="1"/>
              </p:cNvSpPr>
              <p:nvPr/>
            </p:nvSpPr>
            <p:spPr bwMode="auto">
              <a:xfrm>
                <a:off x="1522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7" name="Oval 1204"/>
              <p:cNvSpPr>
                <a:spLocks noChangeArrowheads="1"/>
              </p:cNvSpPr>
              <p:nvPr/>
            </p:nvSpPr>
            <p:spPr bwMode="auto">
              <a:xfrm>
                <a:off x="152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8" name="Oval 1205"/>
              <p:cNvSpPr>
                <a:spLocks noChangeArrowheads="1"/>
              </p:cNvSpPr>
              <p:nvPr/>
            </p:nvSpPr>
            <p:spPr bwMode="auto">
              <a:xfrm>
                <a:off x="152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59" name="Oval 1206"/>
              <p:cNvSpPr>
                <a:spLocks noChangeArrowheads="1"/>
              </p:cNvSpPr>
              <p:nvPr/>
            </p:nvSpPr>
            <p:spPr bwMode="auto">
              <a:xfrm>
                <a:off x="1526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0" name="Oval 1207"/>
              <p:cNvSpPr>
                <a:spLocks noChangeArrowheads="1"/>
              </p:cNvSpPr>
              <p:nvPr/>
            </p:nvSpPr>
            <p:spPr bwMode="auto">
              <a:xfrm>
                <a:off x="1526" y="337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1" name="Oval 1208"/>
              <p:cNvSpPr>
                <a:spLocks noChangeArrowheads="1"/>
              </p:cNvSpPr>
              <p:nvPr/>
            </p:nvSpPr>
            <p:spPr bwMode="auto">
              <a:xfrm>
                <a:off x="1526" y="3407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462" name="Oval 1209"/>
              <p:cNvSpPr>
                <a:spLocks noChangeArrowheads="1"/>
              </p:cNvSpPr>
              <p:nvPr/>
            </p:nvSpPr>
            <p:spPr bwMode="auto">
              <a:xfrm>
                <a:off x="1529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8" name="Group 1411"/>
            <p:cNvGrpSpPr>
              <a:grpSpLocks/>
            </p:cNvGrpSpPr>
            <p:nvPr/>
          </p:nvGrpSpPr>
          <p:grpSpPr bwMode="auto">
            <a:xfrm>
              <a:off x="1529" y="1888"/>
              <a:ext cx="192" cy="1658"/>
              <a:chOff x="1529" y="1888"/>
              <a:chExt cx="192" cy="1658"/>
            </a:xfrm>
          </p:grpSpPr>
          <p:sp>
            <p:nvSpPr>
              <p:cNvPr id="46063" name="Oval 1211"/>
              <p:cNvSpPr>
                <a:spLocks noChangeArrowheads="1"/>
              </p:cNvSpPr>
              <p:nvPr/>
            </p:nvSpPr>
            <p:spPr bwMode="auto">
              <a:xfrm>
                <a:off x="152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4" name="Oval 1212"/>
              <p:cNvSpPr>
                <a:spLocks noChangeArrowheads="1"/>
              </p:cNvSpPr>
              <p:nvPr/>
            </p:nvSpPr>
            <p:spPr bwMode="auto">
              <a:xfrm>
                <a:off x="1533" y="32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5" name="Oval 1213"/>
              <p:cNvSpPr>
                <a:spLocks noChangeArrowheads="1"/>
              </p:cNvSpPr>
              <p:nvPr/>
            </p:nvSpPr>
            <p:spPr bwMode="auto">
              <a:xfrm>
                <a:off x="1533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6" name="Oval 1214"/>
              <p:cNvSpPr>
                <a:spLocks noChangeArrowheads="1"/>
              </p:cNvSpPr>
              <p:nvPr/>
            </p:nvSpPr>
            <p:spPr bwMode="auto">
              <a:xfrm>
                <a:off x="1533" y="3414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7" name="Oval 1215"/>
              <p:cNvSpPr>
                <a:spLocks noChangeArrowheads="1"/>
              </p:cNvSpPr>
              <p:nvPr/>
            </p:nvSpPr>
            <p:spPr bwMode="auto">
              <a:xfrm>
                <a:off x="1533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8" name="Oval 1216"/>
              <p:cNvSpPr>
                <a:spLocks noChangeArrowheads="1"/>
              </p:cNvSpPr>
              <p:nvPr/>
            </p:nvSpPr>
            <p:spPr bwMode="auto">
              <a:xfrm>
                <a:off x="1533" y="293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9" name="Oval 1217"/>
              <p:cNvSpPr>
                <a:spLocks noChangeArrowheads="1"/>
              </p:cNvSpPr>
              <p:nvPr/>
            </p:nvSpPr>
            <p:spPr bwMode="auto">
              <a:xfrm>
                <a:off x="1533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0" name="Oval 1218"/>
              <p:cNvSpPr>
                <a:spLocks noChangeArrowheads="1"/>
              </p:cNvSpPr>
              <p:nvPr/>
            </p:nvSpPr>
            <p:spPr bwMode="auto">
              <a:xfrm>
                <a:off x="153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1" name="Oval 1219"/>
              <p:cNvSpPr>
                <a:spLocks noChangeArrowheads="1"/>
              </p:cNvSpPr>
              <p:nvPr/>
            </p:nvSpPr>
            <p:spPr bwMode="auto">
              <a:xfrm>
                <a:off x="1536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2" name="Oval 1220"/>
              <p:cNvSpPr>
                <a:spLocks noChangeArrowheads="1"/>
              </p:cNvSpPr>
              <p:nvPr/>
            </p:nvSpPr>
            <p:spPr bwMode="auto">
              <a:xfrm>
                <a:off x="1536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3" name="Oval 1221"/>
              <p:cNvSpPr>
                <a:spLocks noChangeArrowheads="1"/>
              </p:cNvSpPr>
              <p:nvPr/>
            </p:nvSpPr>
            <p:spPr bwMode="auto">
              <a:xfrm>
                <a:off x="153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4" name="Oval 1222"/>
              <p:cNvSpPr>
                <a:spLocks noChangeArrowheads="1"/>
              </p:cNvSpPr>
              <p:nvPr/>
            </p:nvSpPr>
            <p:spPr bwMode="auto">
              <a:xfrm>
                <a:off x="153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5" name="Oval 1223"/>
              <p:cNvSpPr>
                <a:spLocks noChangeArrowheads="1"/>
              </p:cNvSpPr>
              <p:nvPr/>
            </p:nvSpPr>
            <p:spPr bwMode="auto">
              <a:xfrm>
                <a:off x="1539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6" name="Oval 1224"/>
              <p:cNvSpPr>
                <a:spLocks noChangeArrowheads="1"/>
              </p:cNvSpPr>
              <p:nvPr/>
            </p:nvSpPr>
            <p:spPr bwMode="auto">
              <a:xfrm>
                <a:off x="1543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7" name="Oval 1225"/>
              <p:cNvSpPr>
                <a:spLocks noChangeArrowheads="1"/>
              </p:cNvSpPr>
              <p:nvPr/>
            </p:nvSpPr>
            <p:spPr bwMode="auto">
              <a:xfrm>
                <a:off x="154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8" name="Oval 1226"/>
              <p:cNvSpPr>
                <a:spLocks noChangeArrowheads="1"/>
              </p:cNvSpPr>
              <p:nvPr/>
            </p:nvSpPr>
            <p:spPr bwMode="auto">
              <a:xfrm>
                <a:off x="1543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79" name="Oval 1227"/>
              <p:cNvSpPr>
                <a:spLocks noChangeArrowheads="1"/>
              </p:cNvSpPr>
              <p:nvPr/>
            </p:nvSpPr>
            <p:spPr bwMode="auto">
              <a:xfrm>
                <a:off x="1543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0" name="Oval 1228"/>
              <p:cNvSpPr>
                <a:spLocks noChangeArrowheads="1"/>
              </p:cNvSpPr>
              <p:nvPr/>
            </p:nvSpPr>
            <p:spPr bwMode="auto">
              <a:xfrm>
                <a:off x="154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1" name="Oval 1229"/>
              <p:cNvSpPr>
                <a:spLocks noChangeArrowheads="1"/>
              </p:cNvSpPr>
              <p:nvPr/>
            </p:nvSpPr>
            <p:spPr bwMode="auto">
              <a:xfrm>
                <a:off x="154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2" name="Oval 1230"/>
              <p:cNvSpPr>
                <a:spLocks noChangeArrowheads="1"/>
              </p:cNvSpPr>
              <p:nvPr/>
            </p:nvSpPr>
            <p:spPr bwMode="auto">
              <a:xfrm>
                <a:off x="1546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3" name="Oval 1231"/>
              <p:cNvSpPr>
                <a:spLocks noChangeArrowheads="1"/>
              </p:cNvSpPr>
              <p:nvPr/>
            </p:nvSpPr>
            <p:spPr bwMode="auto">
              <a:xfrm>
                <a:off x="1546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4" name="Oval 1232"/>
              <p:cNvSpPr>
                <a:spLocks noChangeArrowheads="1"/>
              </p:cNvSpPr>
              <p:nvPr/>
            </p:nvSpPr>
            <p:spPr bwMode="auto">
              <a:xfrm>
                <a:off x="154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5" name="Oval 1233"/>
              <p:cNvSpPr>
                <a:spLocks noChangeArrowheads="1"/>
              </p:cNvSpPr>
              <p:nvPr/>
            </p:nvSpPr>
            <p:spPr bwMode="auto">
              <a:xfrm>
                <a:off x="155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6" name="Oval 1234"/>
              <p:cNvSpPr>
                <a:spLocks noChangeArrowheads="1"/>
              </p:cNvSpPr>
              <p:nvPr/>
            </p:nvSpPr>
            <p:spPr bwMode="auto">
              <a:xfrm>
                <a:off x="1550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7" name="Oval 1235"/>
              <p:cNvSpPr>
                <a:spLocks noChangeArrowheads="1"/>
              </p:cNvSpPr>
              <p:nvPr/>
            </p:nvSpPr>
            <p:spPr bwMode="auto">
              <a:xfrm>
                <a:off x="1550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8" name="Oval 1236"/>
              <p:cNvSpPr>
                <a:spLocks noChangeArrowheads="1"/>
              </p:cNvSpPr>
              <p:nvPr/>
            </p:nvSpPr>
            <p:spPr bwMode="auto">
              <a:xfrm>
                <a:off x="1550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89" name="Oval 1237"/>
              <p:cNvSpPr>
                <a:spLocks noChangeArrowheads="1"/>
              </p:cNvSpPr>
              <p:nvPr/>
            </p:nvSpPr>
            <p:spPr bwMode="auto">
              <a:xfrm>
                <a:off x="15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0" name="Oval 1238"/>
              <p:cNvSpPr>
                <a:spLocks noChangeArrowheads="1"/>
              </p:cNvSpPr>
              <p:nvPr/>
            </p:nvSpPr>
            <p:spPr bwMode="auto">
              <a:xfrm>
                <a:off x="1553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1" name="Oval 1239"/>
              <p:cNvSpPr>
                <a:spLocks noChangeArrowheads="1"/>
              </p:cNvSpPr>
              <p:nvPr/>
            </p:nvSpPr>
            <p:spPr bwMode="auto">
              <a:xfrm>
                <a:off x="155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2" name="Oval 1240"/>
              <p:cNvSpPr>
                <a:spLocks noChangeArrowheads="1"/>
              </p:cNvSpPr>
              <p:nvPr/>
            </p:nvSpPr>
            <p:spPr bwMode="auto">
              <a:xfrm>
                <a:off x="156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3" name="Oval 1241"/>
              <p:cNvSpPr>
                <a:spLocks noChangeArrowheads="1"/>
              </p:cNvSpPr>
              <p:nvPr/>
            </p:nvSpPr>
            <p:spPr bwMode="auto">
              <a:xfrm>
                <a:off x="156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4" name="Oval 1242"/>
              <p:cNvSpPr>
                <a:spLocks noChangeArrowheads="1"/>
              </p:cNvSpPr>
              <p:nvPr/>
            </p:nvSpPr>
            <p:spPr bwMode="auto">
              <a:xfrm>
                <a:off x="156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5" name="Oval 1243"/>
              <p:cNvSpPr>
                <a:spLocks noChangeArrowheads="1"/>
              </p:cNvSpPr>
              <p:nvPr/>
            </p:nvSpPr>
            <p:spPr bwMode="auto">
              <a:xfrm>
                <a:off x="156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6" name="Oval 1244"/>
              <p:cNvSpPr>
                <a:spLocks noChangeArrowheads="1"/>
              </p:cNvSpPr>
              <p:nvPr/>
            </p:nvSpPr>
            <p:spPr bwMode="auto">
              <a:xfrm>
                <a:off x="1567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7" name="Oval 1245"/>
              <p:cNvSpPr>
                <a:spLocks noChangeArrowheads="1"/>
              </p:cNvSpPr>
              <p:nvPr/>
            </p:nvSpPr>
            <p:spPr bwMode="auto">
              <a:xfrm>
                <a:off x="156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8" name="Oval 1246"/>
              <p:cNvSpPr>
                <a:spLocks noChangeArrowheads="1"/>
              </p:cNvSpPr>
              <p:nvPr/>
            </p:nvSpPr>
            <p:spPr bwMode="auto">
              <a:xfrm>
                <a:off x="156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99" name="Oval 1247"/>
              <p:cNvSpPr>
                <a:spLocks noChangeArrowheads="1"/>
              </p:cNvSpPr>
              <p:nvPr/>
            </p:nvSpPr>
            <p:spPr bwMode="auto">
              <a:xfrm>
                <a:off x="157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0" name="Oval 1248"/>
              <p:cNvSpPr>
                <a:spLocks noChangeArrowheads="1"/>
              </p:cNvSpPr>
              <p:nvPr/>
            </p:nvSpPr>
            <p:spPr bwMode="auto">
              <a:xfrm>
                <a:off x="1571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1" name="Oval 1249"/>
              <p:cNvSpPr>
                <a:spLocks noChangeArrowheads="1"/>
              </p:cNvSpPr>
              <p:nvPr/>
            </p:nvSpPr>
            <p:spPr bwMode="auto">
              <a:xfrm>
                <a:off x="157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2" name="Oval 1250"/>
              <p:cNvSpPr>
                <a:spLocks noChangeArrowheads="1"/>
              </p:cNvSpPr>
              <p:nvPr/>
            </p:nvSpPr>
            <p:spPr bwMode="auto">
              <a:xfrm>
                <a:off x="157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3" name="Oval 1251"/>
              <p:cNvSpPr>
                <a:spLocks noChangeArrowheads="1"/>
              </p:cNvSpPr>
              <p:nvPr/>
            </p:nvSpPr>
            <p:spPr bwMode="auto">
              <a:xfrm>
                <a:off x="15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4" name="Oval 1252"/>
              <p:cNvSpPr>
                <a:spLocks noChangeArrowheads="1"/>
              </p:cNvSpPr>
              <p:nvPr/>
            </p:nvSpPr>
            <p:spPr bwMode="auto">
              <a:xfrm>
                <a:off x="1574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5" name="Oval 1253"/>
              <p:cNvSpPr>
                <a:spLocks noChangeArrowheads="1"/>
              </p:cNvSpPr>
              <p:nvPr/>
            </p:nvSpPr>
            <p:spPr bwMode="auto">
              <a:xfrm>
                <a:off x="157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6" name="Oval 1254"/>
              <p:cNvSpPr>
                <a:spLocks noChangeArrowheads="1"/>
              </p:cNvSpPr>
              <p:nvPr/>
            </p:nvSpPr>
            <p:spPr bwMode="auto">
              <a:xfrm>
                <a:off x="1574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7" name="Oval 1255"/>
              <p:cNvSpPr>
                <a:spLocks noChangeArrowheads="1"/>
              </p:cNvSpPr>
              <p:nvPr/>
            </p:nvSpPr>
            <p:spPr bwMode="auto">
              <a:xfrm>
                <a:off x="1578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8" name="Oval 1256"/>
              <p:cNvSpPr>
                <a:spLocks noChangeArrowheads="1"/>
              </p:cNvSpPr>
              <p:nvPr/>
            </p:nvSpPr>
            <p:spPr bwMode="auto">
              <a:xfrm>
                <a:off x="157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09" name="Oval 1257"/>
              <p:cNvSpPr>
                <a:spLocks noChangeArrowheads="1"/>
              </p:cNvSpPr>
              <p:nvPr/>
            </p:nvSpPr>
            <p:spPr bwMode="auto">
              <a:xfrm>
                <a:off x="1578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0" name="Oval 1258"/>
              <p:cNvSpPr>
                <a:spLocks noChangeArrowheads="1"/>
              </p:cNvSpPr>
              <p:nvPr/>
            </p:nvSpPr>
            <p:spPr bwMode="auto">
              <a:xfrm>
                <a:off x="157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1" name="Oval 1259"/>
              <p:cNvSpPr>
                <a:spLocks noChangeArrowheads="1"/>
              </p:cNvSpPr>
              <p:nvPr/>
            </p:nvSpPr>
            <p:spPr bwMode="auto">
              <a:xfrm>
                <a:off x="1578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2" name="Oval 1260"/>
              <p:cNvSpPr>
                <a:spLocks noChangeArrowheads="1"/>
              </p:cNvSpPr>
              <p:nvPr/>
            </p:nvSpPr>
            <p:spPr bwMode="auto">
              <a:xfrm>
                <a:off x="157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3" name="Oval 1261"/>
              <p:cNvSpPr>
                <a:spLocks noChangeArrowheads="1"/>
              </p:cNvSpPr>
              <p:nvPr/>
            </p:nvSpPr>
            <p:spPr bwMode="auto">
              <a:xfrm>
                <a:off x="1581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4" name="Oval 1262"/>
              <p:cNvSpPr>
                <a:spLocks noChangeArrowheads="1"/>
              </p:cNvSpPr>
              <p:nvPr/>
            </p:nvSpPr>
            <p:spPr bwMode="auto">
              <a:xfrm>
                <a:off x="158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5" name="Oval 1263"/>
              <p:cNvSpPr>
                <a:spLocks noChangeArrowheads="1"/>
              </p:cNvSpPr>
              <p:nvPr/>
            </p:nvSpPr>
            <p:spPr bwMode="auto">
              <a:xfrm>
                <a:off x="158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6" name="Oval 1264"/>
              <p:cNvSpPr>
                <a:spLocks noChangeArrowheads="1"/>
              </p:cNvSpPr>
              <p:nvPr/>
            </p:nvSpPr>
            <p:spPr bwMode="auto">
              <a:xfrm>
                <a:off x="1581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7" name="Oval 1265"/>
              <p:cNvSpPr>
                <a:spLocks noChangeArrowheads="1"/>
              </p:cNvSpPr>
              <p:nvPr/>
            </p:nvSpPr>
            <p:spPr bwMode="auto">
              <a:xfrm>
                <a:off x="1581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8" name="Oval 1266"/>
              <p:cNvSpPr>
                <a:spLocks noChangeArrowheads="1"/>
              </p:cNvSpPr>
              <p:nvPr/>
            </p:nvSpPr>
            <p:spPr bwMode="auto">
              <a:xfrm>
                <a:off x="158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19" name="Oval 1267"/>
              <p:cNvSpPr>
                <a:spLocks noChangeArrowheads="1"/>
              </p:cNvSpPr>
              <p:nvPr/>
            </p:nvSpPr>
            <p:spPr bwMode="auto">
              <a:xfrm>
                <a:off x="158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0" name="Oval 1268"/>
              <p:cNvSpPr>
                <a:spLocks noChangeArrowheads="1"/>
              </p:cNvSpPr>
              <p:nvPr/>
            </p:nvSpPr>
            <p:spPr bwMode="auto">
              <a:xfrm>
                <a:off x="158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1" name="Oval 1269"/>
              <p:cNvSpPr>
                <a:spLocks noChangeArrowheads="1"/>
              </p:cNvSpPr>
              <p:nvPr/>
            </p:nvSpPr>
            <p:spPr bwMode="auto">
              <a:xfrm>
                <a:off x="1581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2" name="Oval 1270"/>
              <p:cNvSpPr>
                <a:spLocks noChangeArrowheads="1"/>
              </p:cNvSpPr>
              <p:nvPr/>
            </p:nvSpPr>
            <p:spPr bwMode="auto">
              <a:xfrm>
                <a:off x="1585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3" name="Oval 1271"/>
              <p:cNvSpPr>
                <a:spLocks noChangeArrowheads="1"/>
              </p:cNvSpPr>
              <p:nvPr/>
            </p:nvSpPr>
            <p:spPr bwMode="auto">
              <a:xfrm>
                <a:off x="158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4" name="Oval 1272"/>
              <p:cNvSpPr>
                <a:spLocks noChangeArrowheads="1"/>
              </p:cNvSpPr>
              <p:nvPr/>
            </p:nvSpPr>
            <p:spPr bwMode="auto">
              <a:xfrm>
                <a:off x="1585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5" name="Oval 1273"/>
              <p:cNvSpPr>
                <a:spLocks noChangeArrowheads="1"/>
              </p:cNvSpPr>
              <p:nvPr/>
            </p:nvSpPr>
            <p:spPr bwMode="auto">
              <a:xfrm>
                <a:off x="158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6" name="Oval 1274"/>
              <p:cNvSpPr>
                <a:spLocks noChangeArrowheads="1"/>
              </p:cNvSpPr>
              <p:nvPr/>
            </p:nvSpPr>
            <p:spPr bwMode="auto">
              <a:xfrm>
                <a:off x="1588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7" name="Oval 1275"/>
              <p:cNvSpPr>
                <a:spLocks noChangeArrowheads="1"/>
              </p:cNvSpPr>
              <p:nvPr/>
            </p:nvSpPr>
            <p:spPr bwMode="auto">
              <a:xfrm>
                <a:off x="1588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8" name="Oval 1276"/>
              <p:cNvSpPr>
                <a:spLocks noChangeArrowheads="1"/>
              </p:cNvSpPr>
              <p:nvPr/>
            </p:nvSpPr>
            <p:spPr bwMode="auto">
              <a:xfrm>
                <a:off x="1588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29" name="Oval 1277"/>
              <p:cNvSpPr>
                <a:spLocks noChangeArrowheads="1"/>
              </p:cNvSpPr>
              <p:nvPr/>
            </p:nvSpPr>
            <p:spPr bwMode="auto">
              <a:xfrm>
                <a:off x="158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0" name="Oval 1278"/>
              <p:cNvSpPr>
                <a:spLocks noChangeArrowheads="1"/>
              </p:cNvSpPr>
              <p:nvPr/>
            </p:nvSpPr>
            <p:spPr bwMode="auto">
              <a:xfrm>
                <a:off x="158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1" name="Oval 1279"/>
              <p:cNvSpPr>
                <a:spLocks noChangeArrowheads="1"/>
              </p:cNvSpPr>
              <p:nvPr/>
            </p:nvSpPr>
            <p:spPr bwMode="auto">
              <a:xfrm>
                <a:off x="15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2" name="Oval 1280"/>
              <p:cNvSpPr>
                <a:spLocks noChangeArrowheads="1"/>
              </p:cNvSpPr>
              <p:nvPr/>
            </p:nvSpPr>
            <p:spPr bwMode="auto">
              <a:xfrm>
                <a:off x="1592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3" name="Oval 1281"/>
              <p:cNvSpPr>
                <a:spLocks noChangeArrowheads="1"/>
              </p:cNvSpPr>
              <p:nvPr/>
            </p:nvSpPr>
            <p:spPr bwMode="auto">
              <a:xfrm>
                <a:off x="1592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4" name="Oval 1282"/>
              <p:cNvSpPr>
                <a:spLocks noChangeArrowheads="1"/>
              </p:cNvSpPr>
              <p:nvPr/>
            </p:nvSpPr>
            <p:spPr bwMode="auto">
              <a:xfrm>
                <a:off x="1592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5" name="Oval 1283"/>
              <p:cNvSpPr>
                <a:spLocks noChangeArrowheads="1"/>
              </p:cNvSpPr>
              <p:nvPr/>
            </p:nvSpPr>
            <p:spPr bwMode="auto">
              <a:xfrm>
                <a:off x="159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6" name="Oval 1284"/>
              <p:cNvSpPr>
                <a:spLocks noChangeArrowheads="1"/>
              </p:cNvSpPr>
              <p:nvPr/>
            </p:nvSpPr>
            <p:spPr bwMode="auto">
              <a:xfrm>
                <a:off x="1595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7" name="Oval 1285"/>
              <p:cNvSpPr>
                <a:spLocks noChangeArrowheads="1"/>
              </p:cNvSpPr>
              <p:nvPr/>
            </p:nvSpPr>
            <p:spPr bwMode="auto">
              <a:xfrm>
                <a:off x="1595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8" name="Oval 1286"/>
              <p:cNvSpPr>
                <a:spLocks noChangeArrowheads="1"/>
              </p:cNvSpPr>
              <p:nvPr/>
            </p:nvSpPr>
            <p:spPr bwMode="auto">
              <a:xfrm>
                <a:off x="159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39" name="Oval 1287"/>
              <p:cNvSpPr>
                <a:spLocks noChangeArrowheads="1"/>
              </p:cNvSpPr>
              <p:nvPr/>
            </p:nvSpPr>
            <p:spPr bwMode="auto">
              <a:xfrm>
                <a:off x="1595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0" name="Oval 1288"/>
              <p:cNvSpPr>
                <a:spLocks noChangeArrowheads="1"/>
              </p:cNvSpPr>
              <p:nvPr/>
            </p:nvSpPr>
            <p:spPr bwMode="auto">
              <a:xfrm>
                <a:off x="159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1" name="Oval 1289"/>
              <p:cNvSpPr>
                <a:spLocks noChangeArrowheads="1"/>
              </p:cNvSpPr>
              <p:nvPr/>
            </p:nvSpPr>
            <p:spPr bwMode="auto">
              <a:xfrm>
                <a:off x="159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2" name="Oval 1290"/>
              <p:cNvSpPr>
                <a:spLocks noChangeArrowheads="1"/>
              </p:cNvSpPr>
              <p:nvPr/>
            </p:nvSpPr>
            <p:spPr bwMode="auto">
              <a:xfrm>
                <a:off x="159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3" name="Oval 1291"/>
              <p:cNvSpPr>
                <a:spLocks noChangeArrowheads="1"/>
              </p:cNvSpPr>
              <p:nvPr/>
            </p:nvSpPr>
            <p:spPr bwMode="auto">
              <a:xfrm>
                <a:off x="159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4" name="Oval 1292"/>
              <p:cNvSpPr>
                <a:spLocks noChangeArrowheads="1"/>
              </p:cNvSpPr>
              <p:nvPr/>
            </p:nvSpPr>
            <p:spPr bwMode="auto">
              <a:xfrm>
                <a:off x="1599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5" name="Oval 1293"/>
              <p:cNvSpPr>
                <a:spLocks noChangeArrowheads="1"/>
              </p:cNvSpPr>
              <p:nvPr/>
            </p:nvSpPr>
            <p:spPr bwMode="auto">
              <a:xfrm>
                <a:off x="159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6" name="Oval 1294"/>
              <p:cNvSpPr>
                <a:spLocks noChangeArrowheads="1"/>
              </p:cNvSpPr>
              <p:nvPr/>
            </p:nvSpPr>
            <p:spPr bwMode="auto">
              <a:xfrm>
                <a:off x="1602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7" name="Oval 1295"/>
              <p:cNvSpPr>
                <a:spLocks noChangeArrowheads="1"/>
              </p:cNvSpPr>
              <p:nvPr/>
            </p:nvSpPr>
            <p:spPr bwMode="auto">
              <a:xfrm>
                <a:off x="160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8" name="Oval 1296"/>
              <p:cNvSpPr>
                <a:spLocks noChangeArrowheads="1"/>
              </p:cNvSpPr>
              <p:nvPr/>
            </p:nvSpPr>
            <p:spPr bwMode="auto">
              <a:xfrm>
                <a:off x="160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49" name="Oval 1297"/>
              <p:cNvSpPr>
                <a:spLocks noChangeArrowheads="1"/>
              </p:cNvSpPr>
              <p:nvPr/>
            </p:nvSpPr>
            <p:spPr bwMode="auto">
              <a:xfrm>
                <a:off x="160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0" name="Oval 1298"/>
              <p:cNvSpPr>
                <a:spLocks noChangeArrowheads="1"/>
              </p:cNvSpPr>
              <p:nvPr/>
            </p:nvSpPr>
            <p:spPr bwMode="auto">
              <a:xfrm>
                <a:off x="160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1" name="Oval 1299"/>
              <p:cNvSpPr>
                <a:spLocks noChangeArrowheads="1"/>
              </p:cNvSpPr>
              <p:nvPr/>
            </p:nvSpPr>
            <p:spPr bwMode="auto">
              <a:xfrm>
                <a:off x="160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2" name="Oval 1300"/>
              <p:cNvSpPr>
                <a:spLocks noChangeArrowheads="1"/>
              </p:cNvSpPr>
              <p:nvPr/>
            </p:nvSpPr>
            <p:spPr bwMode="auto">
              <a:xfrm>
                <a:off x="1606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3" name="Oval 1301"/>
              <p:cNvSpPr>
                <a:spLocks noChangeArrowheads="1"/>
              </p:cNvSpPr>
              <p:nvPr/>
            </p:nvSpPr>
            <p:spPr bwMode="auto">
              <a:xfrm>
                <a:off x="16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4" name="Oval 1302"/>
              <p:cNvSpPr>
                <a:spLocks noChangeArrowheads="1"/>
              </p:cNvSpPr>
              <p:nvPr/>
            </p:nvSpPr>
            <p:spPr bwMode="auto">
              <a:xfrm>
                <a:off x="160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5" name="Oval 1303"/>
              <p:cNvSpPr>
                <a:spLocks noChangeArrowheads="1"/>
              </p:cNvSpPr>
              <p:nvPr/>
            </p:nvSpPr>
            <p:spPr bwMode="auto">
              <a:xfrm>
                <a:off x="1606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6" name="Oval 1304"/>
              <p:cNvSpPr>
                <a:spLocks noChangeArrowheads="1"/>
              </p:cNvSpPr>
              <p:nvPr/>
            </p:nvSpPr>
            <p:spPr bwMode="auto">
              <a:xfrm>
                <a:off x="1606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7" name="Oval 1305"/>
              <p:cNvSpPr>
                <a:spLocks noChangeArrowheads="1"/>
              </p:cNvSpPr>
              <p:nvPr/>
            </p:nvSpPr>
            <p:spPr bwMode="auto">
              <a:xfrm>
                <a:off x="160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8" name="Oval 1306"/>
              <p:cNvSpPr>
                <a:spLocks noChangeArrowheads="1"/>
              </p:cNvSpPr>
              <p:nvPr/>
            </p:nvSpPr>
            <p:spPr bwMode="auto">
              <a:xfrm>
                <a:off x="160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59" name="Oval 1307"/>
              <p:cNvSpPr>
                <a:spLocks noChangeArrowheads="1"/>
              </p:cNvSpPr>
              <p:nvPr/>
            </p:nvSpPr>
            <p:spPr bwMode="auto">
              <a:xfrm>
                <a:off x="1606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0" name="Oval 1308"/>
              <p:cNvSpPr>
                <a:spLocks noChangeArrowheads="1"/>
              </p:cNvSpPr>
              <p:nvPr/>
            </p:nvSpPr>
            <p:spPr bwMode="auto">
              <a:xfrm>
                <a:off x="1606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1" name="Oval 1309"/>
              <p:cNvSpPr>
                <a:spLocks noChangeArrowheads="1"/>
              </p:cNvSpPr>
              <p:nvPr/>
            </p:nvSpPr>
            <p:spPr bwMode="auto">
              <a:xfrm>
                <a:off x="160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2" name="Oval 1310"/>
              <p:cNvSpPr>
                <a:spLocks noChangeArrowheads="1"/>
              </p:cNvSpPr>
              <p:nvPr/>
            </p:nvSpPr>
            <p:spPr bwMode="auto">
              <a:xfrm>
                <a:off x="160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3" name="Oval 1311"/>
              <p:cNvSpPr>
                <a:spLocks noChangeArrowheads="1"/>
              </p:cNvSpPr>
              <p:nvPr/>
            </p:nvSpPr>
            <p:spPr bwMode="auto">
              <a:xfrm>
                <a:off x="1609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4" name="Oval 1312"/>
              <p:cNvSpPr>
                <a:spLocks noChangeArrowheads="1"/>
              </p:cNvSpPr>
              <p:nvPr/>
            </p:nvSpPr>
            <p:spPr bwMode="auto">
              <a:xfrm>
                <a:off x="1609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5" name="Oval 1313"/>
              <p:cNvSpPr>
                <a:spLocks noChangeArrowheads="1"/>
              </p:cNvSpPr>
              <p:nvPr/>
            </p:nvSpPr>
            <p:spPr bwMode="auto">
              <a:xfrm>
                <a:off x="1609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6" name="Oval 1314"/>
              <p:cNvSpPr>
                <a:spLocks noChangeArrowheads="1"/>
              </p:cNvSpPr>
              <p:nvPr/>
            </p:nvSpPr>
            <p:spPr bwMode="auto">
              <a:xfrm>
                <a:off x="160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7" name="Oval 1315"/>
              <p:cNvSpPr>
                <a:spLocks noChangeArrowheads="1"/>
              </p:cNvSpPr>
              <p:nvPr/>
            </p:nvSpPr>
            <p:spPr bwMode="auto">
              <a:xfrm>
                <a:off x="161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8" name="Oval 1316"/>
              <p:cNvSpPr>
                <a:spLocks noChangeArrowheads="1"/>
              </p:cNvSpPr>
              <p:nvPr/>
            </p:nvSpPr>
            <p:spPr bwMode="auto">
              <a:xfrm>
                <a:off x="161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69" name="Oval 1317"/>
              <p:cNvSpPr>
                <a:spLocks noChangeArrowheads="1"/>
              </p:cNvSpPr>
              <p:nvPr/>
            </p:nvSpPr>
            <p:spPr bwMode="auto">
              <a:xfrm>
                <a:off x="161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0" name="Oval 1318"/>
              <p:cNvSpPr>
                <a:spLocks noChangeArrowheads="1"/>
              </p:cNvSpPr>
              <p:nvPr/>
            </p:nvSpPr>
            <p:spPr bwMode="auto">
              <a:xfrm>
                <a:off x="1613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1" name="Oval 1319"/>
              <p:cNvSpPr>
                <a:spLocks noChangeArrowheads="1"/>
              </p:cNvSpPr>
              <p:nvPr/>
            </p:nvSpPr>
            <p:spPr bwMode="auto">
              <a:xfrm>
                <a:off x="161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2" name="Oval 1320"/>
              <p:cNvSpPr>
                <a:spLocks noChangeArrowheads="1"/>
              </p:cNvSpPr>
              <p:nvPr/>
            </p:nvSpPr>
            <p:spPr bwMode="auto">
              <a:xfrm>
                <a:off x="1616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3" name="Oval 1321"/>
              <p:cNvSpPr>
                <a:spLocks noChangeArrowheads="1"/>
              </p:cNvSpPr>
              <p:nvPr/>
            </p:nvSpPr>
            <p:spPr bwMode="auto">
              <a:xfrm>
                <a:off x="1616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4" name="Oval 1322"/>
              <p:cNvSpPr>
                <a:spLocks noChangeArrowheads="1"/>
              </p:cNvSpPr>
              <p:nvPr/>
            </p:nvSpPr>
            <p:spPr bwMode="auto">
              <a:xfrm>
                <a:off x="1616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5" name="Oval 1323"/>
              <p:cNvSpPr>
                <a:spLocks noChangeArrowheads="1"/>
              </p:cNvSpPr>
              <p:nvPr/>
            </p:nvSpPr>
            <p:spPr bwMode="auto">
              <a:xfrm>
                <a:off x="161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6" name="Oval 1324"/>
              <p:cNvSpPr>
                <a:spLocks noChangeArrowheads="1"/>
              </p:cNvSpPr>
              <p:nvPr/>
            </p:nvSpPr>
            <p:spPr bwMode="auto">
              <a:xfrm>
                <a:off x="1616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7" name="Oval 1325"/>
              <p:cNvSpPr>
                <a:spLocks noChangeArrowheads="1"/>
              </p:cNvSpPr>
              <p:nvPr/>
            </p:nvSpPr>
            <p:spPr bwMode="auto">
              <a:xfrm>
                <a:off x="1620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8" name="Oval 1326"/>
              <p:cNvSpPr>
                <a:spLocks noChangeArrowheads="1"/>
              </p:cNvSpPr>
              <p:nvPr/>
            </p:nvSpPr>
            <p:spPr bwMode="auto">
              <a:xfrm>
                <a:off x="1620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79" name="Oval 1327"/>
              <p:cNvSpPr>
                <a:spLocks noChangeArrowheads="1"/>
              </p:cNvSpPr>
              <p:nvPr/>
            </p:nvSpPr>
            <p:spPr bwMode="auto">
              <a:xfrm>
                <a:off x="1620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0" name="Oval 1328"/>
              <p:cNvSpPr>
                <a:spLocks noChangeArrowheads="1"/>
              </p:cNvSpPr>
              <p:nvPr/>
            </p:nvSpPr>
            <p:spPr bwMode="auto">
              <a:xfrm>
                <a:off x="1623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1" name="Oval 1329"/>
              <p:cNvSpPr>
                <a:spLocks noChangeArrowheads="1"/>
              </p:cNvSpPr>
              <p:nvPr/>
            </p:nvSpPr>
            <p:spPr bwMode="auto">
              <a:xfrm>
                <a:off x="1627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2" name="Oval 1330"/>
              <p:cNvSpPr>
                <a:spLocks noChangeArrowheads="1"/>
              </p:cNvSpPr>
              <p:nvPr/>
            </p:nvSpPr>
            <p:spPr bwMode="auto">
              <a:xfrm>
                <a:off x="162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3" name="Oval 1331"/>
              <p:cNvSpPr>
                <a:spLocks noChangeArrowheads="1"/>
              </p:cNvSpPr>
              <p:nvPr/>
            </p:nvSpPr>
            <p:spPr bwMode="auto">
              <a:xfrm>
                <a:off x="162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4" name="Oval 1332"/>
              <p:cNvSpPr>
                <a:spLocks noChangeArrowheads="1"/>
              </p:cNvSpPr>
              <p:nvPr/>
            </p:nvSpPr>
            <p:spPr bwMode="auto">
              <a:xfrm>
                <a:off x="162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5" name="Oval 1333"/>
              <p:cNvSpPr>
                <a:spLocks noChangeArrowheads="1"/>
              </p:cNvSpPr>
              <p:nvPr/>
            </p:nvSpPr>
            <p:spPr bwMode="auto">
              <a:xfrm>
                <a:off x="163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6" name="Oval 1334"/>
              <p:cNvSpPr>
                <a:spLocks noChangeArrowheads="1"/>
              </p:cNvSpPr>
              <p:nvPr/>
            </p:nvSpPr>
            <p:spPr bwMode="auto">
              <a:xfrm>
                <a:off x="163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7" name="Oval 1335"/>
              <p:cNvSpPr>
                <a:spLocks noChangeArrowheads="1"/>
              </p:cNvSpPr>
              <p:nvPr/>
            </p:nvSpPr>
            <p:spPr bwMode="auto">
              <a:xfrm>
                <a:off x="1634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8" name="Oval 1336"/>
              <p:cNvSpPr>
                <a:spLocks noChangeArrowheads="1"/>
              </p:cNvSpPr>
              <p:nvPr/>
            </p:nvSpPr>
            <p:spPr bwMode="auto">
              <a:xfrm>
                <a:off x="163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89" name="Oval 1337"/>
              <p:cNvSpPr>
                <a:spLocks noChangeArrowheads="1"/>
              </p:cNvSpPr>
              <p:nvPr/>
            </p:nvSpPr>
            <p:spPr bwMode="auto">
              <a:xfrm>
                <a:off x="163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0" name="Oval 1338"/>
              <p:cNvSpPr>
                <a:spLocks noChangeArrowheads="1"/>
              </p:cNvSpPr>
              <p:nvPr/>
            </p:nvSpPr>
            <p:spPr bwMode="auto">
              <a:xfrm>
                <a:off x="163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1" name="Oval 1339"/>
              <p:cNvSpPr>
                <a:spLocks noChangeArrowheads="1"/>
              </p:cNvSpPr>
              <p:nvPr/>
            </p:nvSpPr>
            <p:spPr bwMode="auto">
              <a:xfrm>
                <a:off x="164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2" name="Oval 1340"/>
              <p:cNvSpPr>
                <a:spLocks noChangeArrowheads="1"/>
              </p:cNvSpPr>
              <p:nvPr/>
            </p:nvSpPr>
            <p:spPr bwMode="auto">
              <a:xfrm>
                <a:off x="164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3" name="Oval 1341"/>
              <p:cNvSpPr>
                <a:spLocks noChangeArrowheads="1"/>
              </p:cNvSpPr>
              <p:nvPr/>
            </p:nvSpPr>
            <p:spPr bwMode="auto">
              <a:xfrm>
                <a:off x="1641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4" name="Oval 1342"/>
              <p:cNvSpPr>
                <a:spLocks noChangeArrowheads="1"/>
              </p:cNvSpPr>
              <p:nvPr/>
            </p:nvSpPr>
            <p:spPr bwMode="auto">
              <a:xfrm>
                <a:off x="164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5" name="Oval 1343"/>
              <p:cNvSpPr>
                <a:spLocks noChangeArrowheads="1"/>
              </p:cNvSpPr>
              <p:nvPr/>
            </p:nvSpPr>
            <p:spPr bwMode="auto">
              <a:xfrm>
                <a:off x="1644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6" name="Oval 1344"/>
              <p:cNvSpPr>
                <a:spLocks noChangeArrowheads="1"/>
              </p:cNvSpPr>
              <p:nvPr/>
            </p:nvSpPr>
            <p:spPr bwMode="auto">
              <a:xfrm>
                <a:off x="164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7" name="Oval 1345"/>
              <p:cNvSpPr>
                <a:spLocks noChangeArrowheads="1"/>
              </p:cNvSpPr>
              <p:nvPr/>
            </p:nvSpPr>
            <p:spPr bwMode="auto">
              <a:xfrm>
                <a:off x="1648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8" name="Oval 1346"/>
              <p:cNvSpPr>
                <a:spLocks noChangeArrowheads="1"/>
              </p:cNvSpPr>
              <p:nvPr/>
            </p:nvSpPr>
            <p:spPr bwMode="auto">
              <a:xfrm>
                <a:off x="1651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199" name="Oval 1347"/>
              <p:cNvSpPr>
                <a:spLocks noChangeArrowheads="1"/>
              </p:cNvSpPr>
              <p:nvPr/>
            </p:nvSpPr>
            <p:spPr bwMode="auto">
              <a:xfrm>
                <a:off x="1651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0" name="Oval 1348"/>
              <p:cNvSpPr>
                <a:spLocks noChangeArrowheads="1"/>
              </p:cNvSpPr>
              <p:nvPr/>
            </p:nvSpPr>
            <p:spPr bwMode="auto">
              <a:xfrm>
                <a:off x="1651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1" name="Oval 1349"/>
              <p:cNvSpPr>
                <a:spLocks noChangeArrowheads="1"/>
              </p:cNvSpPr>
              <p:nvPr/>
            </p:nvSpPr>
            <p:spPr bwMode="auto">
              <a:xfrm>
                <a:off x="1651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2" name="Oval 1350"/>
              <p:cNvSpPr>
                <a:spLocks noChangeArrowheads="1"/>
              </p:cNvSpPr>
              <p:nvPr/>
            </p:nvSpPr>
            <p:spPr bwMode="auto">
              <a:xfrm>
                <a:off x="1651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3" name="Oval 1351"/>
              <p:cNvSpPr>
                <a:spLocks noChangeArrowheads="1"/>
              </p:cNvSpPr>
              <p:nvPr/>
            </p:nvSpPr>
            <p:spPr bwMode="auto">
              <a:xfrm>
                <a:off x="165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4" name="Oval 1352"/>
              <p:cNvSpPr>
                <a:spLocks noChangeArrowheads="1"/>
              </p:cNvSpPr>
              <p:nvPr/>
            </p:nvSpPr>
            <p:spPr bwMode="auto">
              <a:xfrm>
                <a:off x="165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5" name="Oval 1353"/>
              <p:cNvSpPr>
                <a:spLocks noChangeArrowheads="1"/>
              </p:cNvSpPr>
              <p:nvPr/>
            </p:nvSpPr>
            <p:spPr bwMode="auto">
              <a:xfrm>
                <a:off x="165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6" name="Oval 1354"/>
              <p:cNvSpPr>
                <a:spLocks noChangeArrowheads="1"/>
              </p:cNvSpPr>
              <p:nvPr/>
            </p:nvSpPr>
            <p:spPr bwMode="auto">
              <a:xfrm>
                <a:off x="1658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7" name="Oval 1355"/>
              <p:cNvSpPr>
                <a:spLocks noChangeArrowheads="1"/>
              </p:cNvSpPr>
              <p:nvPr/>
            </p:nvSpPr>
            <p:spPr bwMode="auto">
              <a:xfrm>
                <a:off x="165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8" name="Oval 1356"/>
              <p:cNvSpPr>
                <a:spLocks noChangeArrowheads="1"/>
              </p:cNvSpPr>
              <p:nvPr/>
            </p:nvSpPr>
            <p:spPr bwMode="auto">
              <a:xfrm>
                <a:off x="1658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09" name="Oval 1357"/>
              <p:cNvSpPr>
                <a:spLocks noChangeArrowheads="1"/>
              </p:cNvSpPr>
              <p:nvPr/>
            </p:nvSpPr>
            <p:spPr bwMode="auto">
              <a:xfrm>
                <a:off x="166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0" name="Oval 1358"/>
              <p:cNvSpPr>
                <a:spLocks noChangeArrowheads="1"/>
              </p:cNvSpPr>
              <p:nvPr/>
            </p:nvSpPr>
            <p:spPr bwMode="auto">
              <a:xfrm>
                <a:off x="1662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1" name="Oval 1359"/>
              <p:cNvSpPr>
                <a:spLocks noChangeArrowheads="1"/>
              </p:cNvSpPr>
              <p:nvPr/>
            </p:nvSpPr>
            <p:spPr bwMode="auto">
              <a:xfrm>
                <a:off x="166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2" name="Oval 1360"/>
              <p:cNvSpPr>
                <a:spLocks noChangeArrowheads="1"/>
              </p:cNvSpPr>
              <p:nvPr/>
            </p:nvSpPr>
            <p:spPr bwMode="auto">
              <a:xfrm>
                <a:off x="1665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3" name="Oval 1361"/>
              <p:cNvSpPr>
                <a:spLocks noChangeArrowheads="1"/>
              </p:cNvSpPr>
              <p:nvPr/>
            </p:nvSpPr>
            <p:spPr bwMode="auto">
              <a:xfrm>
                <a:off x="166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4" name="Oval 1362"/>
              <p:cNvSpPr>
                <a:spLocks noChangeArrowheads="1"/>
              </p:cNvSpPr>
              <p:nvPr/>
            </p:nvSpPr>
            <p:spPr bwMode="auto">
              <a:xfrm>
                <a:off x="1665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5" name="Oval 1363"/>
              <p:cNvSpPr>
                <a:spLocks noChangeArrowheads="1"/>
              </p:cNvSpPr>
              <p:nvPr/>
            </p:nvSpPr>
            <p:spPr bwMode="auto">
              <a:xfrm>
                <a:off x="166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6" name="Oval 1364"/>
              <p:cNvSpPr>
                <a:spLocks noChangeArrowheads="1"/>
              </p:cNvSpPr>
              <p:nvPr/>
            </p:nvSpPr>
            <p:spPr bwMode="auto">
              <a:xfrm>
                <a:off x="166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7" name="Oval 1365"/>
              <p:cNvSpPr>
                <a:spLocks noChangeArrowheads="1"/>
              </p:cNvSpPr>
              <p:nvPr/>
            </p:nvSpPr>
            <p:spPr bwMode="auto">
              <a:xfrm>
                <a:off x="1665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8" name="Oval 1366"/>
              <p:cNvSpPr>
                <a:spLocks noChangeArrowheads="1"/>
              </p:cNvSpPr>
              <p:nvPr/>
            </p:nvSpPr>
            <p:spPr bwMode="auto">
              <a:xfrm>
                <a:off x="166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19" name="Oval 1367"/>
              <p:cNvSpPr>
                <a:spLocks noChangeArrowheads="1"/>
              </p:cNvSpPr>
              <p:nvPr/>
            </p:nvSpPr>
            <p:spPr bwMode="auto">
              <a:xfrm>
                <a:off x="166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0" name="Oval 1368"/>
              <p:cNvSpPr>
                <a:spLocks noChangeArrowheads="1"/>
              </p:cNvSpPr>
              <p:nvPr/>
            </p:nvSpPr>
            <p:spPr bwMode="auto">
              <a:xfrm>
                <a:off x="1669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1" name="Oval 1369"/>
              <p:cNvSpPr>
                <a:spLocks noChangeArrowheads="1"/>
              </p:cNvSpPr>
              <p:nvPr/>
            </p:nvSpPr>
            <p:spPr bwMode="auto">
              <a:xfrm>
                <a:off x="16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2" name="Oval 1370"/>
              <p:cNvSpPr>
                <a:spLocks noChangeArrowheads="1"/>
              </p:cNvSpPr>
              <p:nvPr/>
            </p:nvSpPr>
            <p:spPr bwMode="auto">
              <a:xfrm>
                <a:off x="166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3" name="Oval 1371"/>
              <p:cNvSpPr>
                <a:spLocks noChangeArrowheads="1"/>
              </p:cNvSpPr>
              <p:nvPr/>
            </p:nvSpPr>
            <p:spPr bwMode="auto">
              <a:xfrm>
                <a:off x="166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4" name="Oval 1372"/>
              <p:cNvSpPr>
                <a:spLocks noChangeArrowheads="1"/>
              </p:cNvSpPr>
              <p:nvPr/>
            </p:nvSpPr>
            <p:spPr bwMode="auto">
              <a:xfrm>
                <a:off x="16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5" name="Oval 1373"/>
              <p:cNvSpPr>
                <a:spLocks noChangeArrowheads="1"/>
              </p:cNvSpPr>
              <p:nvPr/>
            </p:nvSpPr>
            <p:spPr bwMode="auto">
              <a:xfrm>
                <a:off x="16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6" name="Oval 1374"/>
              <p:cNvSpPr>
                <a:spLocks noChangeArrowheads="1"/>
              </p:cNvSpPr>
              <p:nvPr/>
            </p:nvSpPr>
            <p:spPr bwMode="auto">
              <a:xfrm>
                <a:off x="1669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7" name="Oval 1375"/>
              <p:cNvSpPr>
                <a:spLocks noChangeArrowheads="1"/>
              </p:cNvSpPr>
              <p:nvPr/>
            </p:nvSpPr>
            <p:spPr bwMode="auto">
              <a:xfrm>
                <a:off x="1669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8" name="Oval 1376"/>
              <p:cNvSpPr>
                <a:spLocks noChangeArrowheads="1"/>
              </p:cNvSpPr>
              <p:nvPr/>
            </p:nvSpPr>
            <p:spPr bwMode="auto">
              <a:xfrm>
                <a:off x="1672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29" name="Oval 1377"/>
              <p:cNvSpPr>
                <a:spLocks noChangeArrowheads="1"/>
              </p:cNvSpPr>
              <p:nvPr/>
            </p:nvSpPr>
            <p:spPr bwMode="auto">
              <a:xfrm>
                <a:off x="167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0" name="Oval 1378"/>
              <p:cNvSpPr>
                <a:spLocks noChangeArrowheads="1"/>
              </p:cNvSpPr>
              <p:nvPr/>
            </p:nvSpPr>
            <p:spPr bwMode="auto">
              <a:xfrm>
                <a:off x="167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1" name="Oval 1379"/>
              <p:cNvSpPr>
                <a:spLocks noChangeArrowheads="1"/>
              </p:cNvSpPr>
              <p:nvPr/>
            </p:nvSpPr>
            <p:spPr bwMode="auto">
              <a:xfrm>
                <a:off x="167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2" name="Oval 1380"/>
              <p:cNvSpPr>
                <a:spLocks noChangeArrowheads="1"/>
              </p:cNvSpPr>
              <p:nvPr/>
            </p:nvSpPr>
            <p:spPr bwMode="auto">
              <a:xfrm>
                <a:off x="1676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3" name="Oval 1381"/>
              <p:cNvSpPr>
                <a:spLocks noChangeArrowheads="1"/>
              </p:cNvSpPr>
              <p:nvPr/>
            </p:nvSpPr>
            <p:spPr bwMode="auto">
              <a:xfrm>
                <a:off x="1676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4" name="Oval 1382"/>
              <p:cNvSpPr>
                <a:spLocks noChangeArrowheads="1"/>
              </p:cNvSpPr>
              <p:nvPr/>
            </p:nvSpPr>
            <p:spPr bwMode="auto">
              <a:xfrm>
                <a:off x="167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5" name="Oval 1383"/>
              <p:cNvSpPr>
                <a:spLocks noChangeArrowheads="1"/>
              </p:cNvSpPr>
              <p:nvPr/>
            </p:nvSpPr>
            <p:spPr bwMode="auto">
              <a:xfrm>
                <a:off x="1679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6" name="Oval 1384"/>
              <p:cNvSpPr>
                <a:spLocks noChangeArrowheads="1"/>
              </p:cNvSpPr>
              <p:nvPr/>
            </p:nvSpPr>
            <p:spPr bwMode="auto">
              <a:xfrm>
                <a:off x="167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7" name="Oval 1385"/>
              <p:cNvSpPr>
                <a:spLocks noChangeArrowheads="1"/>
              </p:cNvSpPr>
              <p:nvPr/>
            </p:nvSpPr>
            <p:spPr bwMode="auto">
              <a:xfrm>
                <a:off x="1679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8" name="Oval 1386"/>
              <p:cNvSpPr>
                <a:spLocks noChangeArrowheads="1"/>
              </p:cNvSpPr>
              <p:nvPr/>
            </p:nvSpPr>
            <p:spPr bwMode="auto">
              <a:xfrm>
                <a:off x="1679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39" name="Oval 1387"/>
              <p:cNvSpPr>
                <a:spLocks noChangeArrowheads="1"/>
              </p:cNvSpPr>
              <p:nvPr/>
            </p:nvSpPr>
            <p:spPr bwMode="auto">
              <a:xfrm>
                <a:off x="1679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0" name="Oval 1388"/>
              <p:cNvSpPr>
                <a:spLocks noChangeArrowheads="1"/>
              </p:cNvSpPr>
              <p:nvPr/>
            </p:nvSpPr>
            <p:spPr bwMode="auto">
              <a:xfrm>
                <a:off x="168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1" name="Oval 1389"/>
              <p:cNvSpPr>
                <a:spLocks noChangeArrowheads="1"/>
              </p:cNvSpPr>
              <p:nvPr/>
            </p:nvSpPr>
            <p:spPr bwMode="auto">
              <a:xfrm>
                <a:off x="168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2" name="Oval 1390"/>
              <p:cNvSpPr>
                <a:spLocks noChangeArrowheads="1"/>
              </p:cNvSpPr>
              <p:nvPr/>
            </p:nvSpPr>
            <p:spPr bwMode="auto">
              <a:xfrm>
                <a:off x="168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3" name="Oval 1391"/>
              <p:cNvSpPr>
                <a:spLocks noChangeArrowheads="1"/>
              </p:cNvSpPr>
              <p:nvPr/>
            </p:nvSpPr>
            <p:spPr bwMode="auto">
              <a:xfrm>
                <a:off x="168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4" name="Oval 1392"/>
              <p:cNvSpPr>
                <a:spLocks noChangeArrowheads="1"/>
              </p:cNvSpPr>
              <p:nvPr/>
            </p:nvSpPr>
            <p:spPr bwMode="auto">
              <a:xfrm>
                <a:off x="168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5" name="Oval 1393"/>
              <p:cNvSpPr>
                <a:spLocks noChangeArrowheads="1"/>
              </p:cNvSpPr>
              <p:nvPr/>
            </p:nvSpPr>
            <p:spPr bwMode="auto">
              <a:xfrm>
                <a:off x="169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6" name="Oval 1394"/>
              <p:cNvSpPr>
                <a:spLocks noChangeArrowheads="1"/>
              </p:cNvSpPr>
              <p:nvPr/>
            </p:nvSpPr>
            <p:spPr bwMode="auto">
              <a:xfrm>
                <a:off x="1690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7" name="Oval 1395"/>
              <p:cNvSpPr>
                <a:spLocks noChangeArrowheads="1"/>
              </p:cNvSpPr>
              <p:nvPr/>
            </p:nvSpPr>
            <p:spPr bwMode="auto">
              <a:xfrm>
                <a:off x="1690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8" name="Oval 1396"/>
              <p:cNvSpPr>
                <a:spLocks noChangeArrowheads="1"/>
              </p:cNvSpPr>
              <p:nvPr/>
            </p:nvSpPr>
            <p:spPr bwMode="auto">
              <a:xfrm>
                <a:off x="169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49" name="Oval 1397"/>
              <p:cNvSpPr>
                <a:spLocks noChangeArrowheads="1"/>
              </p:cNvSpPr>
              <p:nvPr/>
            </p:nvSpPr>
            <p:spPr bwMode="auto">
              <a:xfrm>
                <a:off x="1693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0" name="Oval 1398"/>
              <p:cNvSpPr>
                <a:spLocks noChangeArrowheads="1"/>
              </p:cNvSpPr>
              <p:nvPr/>
            </p:nvSpPr>
            <p:spPr bwMode="auto">
              <a:xfrm>
                <a:off x="169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1" name="Oval 1399"/>
              <p:cNvSpPr>
                <a:spLocks noChangeArrowheads="1"/>
              </p:cNvSpPr>
              <p:nvPr/>
            </p:nvSpPr>
            <p:spPr bwMode="auto">
              <a:xfrm>
                <a:off x="169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2" name="Oval 1400"/>
              <p:cNvSpPr>
                <a:spLocks noChangeArrowheads="1"/>
              </p:cNvSpPr>
              <p:nvPr/>
            </p:nvSpPr>
            <p:spPr bwMode="auto">
              <a:xfrm>
                <a:off x="1697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3" name="Oval 1401"/>
              <p:cNvSpPr>
                <a:spLocks noChangeArrowheads="1"/>
              </p:cNvSpPr>
              <p:nvPr/>
            </p:nvSpPr>
            <p:spPr bwMode="auto">
              <a:xfrm>
                <a:off x="169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4" name="Oval 1402"/>
              <p:cNvSpPr>
                <a:spLocks noChangeArrowheads="1"/>
              </p:cNvSpPr>
              <p:nvPr/>
            </p:nvSpPr>
            <p:spPr bwMode="auto">
              <a:xfrm>
                <a:off x="1697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5" name="Oval 1403"/>
              <p:cNvSpPr>
                <a:spLocks noChangeArrowheads="1"/>
              </p:cNvSpPr>
              <p:nvPr/>
            </p:nvSpPr>
            <p:spPr bwMode="auto">
              <a:xfrm>
                <a:off x="169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6" name="Oval 1404"/>
              <p:cNvSpPr>
                <a:spLocks noChangeArrowheads="1"/>
              </p:cNvSpPr>
              <p:nvPr/>
            </p:nvSpPr>
            <p:spPr bwMode="auto">
              <a:xfrm>
                <a:off x="1700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7" name="Oval 1405"/>
              <p:cNvSpPr>
                <a:spLocks noChangeArrowheads="1"/>
              </p:cNvSpPr>
              <p:nvPr/>
            </p:nvSpPr>
            <p:spPr bwMode="auto">
              <a:xfrm>
                <a:off x="1700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8" name="Oval 1406"/>
              <p:cNvSpPr>
                <a:spLocks noChangeArrowheads="1"/>
              </p:cNvSpPr>
              <p:nvPr/>
            </p:nvSpPr>
            <p:spPr bwMode="auto">
              <a:xfrm>
                <a:off x="170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59" name="Oval 1407"/>
              <p:cNvSpPr>
                <a:spLocks noChangeArrowheads="1"/>
              </p:cNvSpPr>
              <p:nvPr/>
            </p:nvSpPr>
            <p:spPr bwMode="auto">
              <a:xfrm>
                <a:off x="1700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0" name="Oval 1408"/>
              <p:cNvSpPr>
                <a:spLocks noChangeArrowheads="1"/>
              </p:cNvSpPr>
              <p:nvPr/>
            </p:nvSpPr>
            <p:spPr bwMode="auto">
              <a:xfrm>
                <a:off x="170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1" name="Oval 1409"/>
              <p:cNvSpPr>
                <a:spLocks noChangeArrowheads="1"/>
              </p:cNvSpPr>
              <p:nvPr/>
            </p:nvSpPr>
            <p:spPr bwMode="auto">
              <a:xfrm>
                <a:off x="170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262" name="Oval 1410"/>
              <p:cNvSpPr>
                <a:spLocks noChangeArrowheads="1"/>
              </p:cNvSpPr>
              <p:nvPr/>
            </p:nvSpPr>
            <p:spPr bwMode="auto">
              <a:xfrm>
                <a:off x="17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0" name="Group 1612"/>
            <p:cNvGrpSpPr>
              <a:grpSpLocks/>
            </p:cNvGrpSpPr>
            <p:nvPr/>
          </p:nvGrpSpPr>
          <p:grpSpPr bwMode="auto">
            <a:xfrm>
              <a:off x="1704" y="1877"/>
              <a:ext cx="206" cy="1704"/>
              <a:chOff x="1704" y="1877"/>
              <a:chExt cx="206" cy="1704"/>
            </a:xfrm>
          </p:grpSpPr>
          <p:sp>
            <p:nvSpPr>
              <p:cNvPr id="45863" name="Oval 1412"/>
              <p:cNvSpPr>
                <a:spLocks noChangeArrowheads="1"/>
              </p:cNvSpPr>
              <p:nvPr/>
            </p:nvSpPr>
            <p:spPr bwMode="auto">
              <a:xfrm>
                <a:off x="1704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4" name="Oval 1413"/>
              <p:cNvSpPr>
                <a:spLocks noChangeArrowheads="1"/>
              </p:cNvSpPr>
              <p:nvPr/>
            </p:nvSpPr>
            <p:spPr bwMode="auto">
              <a:xfrm>
                <a:off x="1704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5" name="Oval 1414"/>
              <p:cNvSpPr>
                <a:spLocks noChangeArrowheads="1"/>
              </p:cNvSpPr>
              <p:nvPr/>
            </p:nvSpPr>
            <p:spPr bwMode="auto">
              <a:xfrm>
                <a:off x="1704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6" name="Oval 1415"/>
              <p:cNvSpPr>
                <a:spLocks noChangeArrowheads="1"/>
              </p:cNvSpPr>
              <p:nvPr/>
            </p:nvSpPr>
            <p:spPr bwMode="auto">
              <a:xfrm>
                <a:off x="1704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7" name="Oval 1416"/>
              <p:cNvSpPr>
                <a:spLocks noChangeArrowheads="1"/>
              </p:cNvSpPr>
              <p:nvPr/>
            </p:nvSpPr>
            <p:spPr bwMode="auto">
              <a:xfrm>
                <a:off x="170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8" name="Oval 1417"/>
              <p:cNvSpPr>
                <a:spLocks noChangeArrowheads="1"/>
              </p:cNvSpPr>
              <p:nvPr/>
            </p:nvSpPr>
            <p:spPr bwMode="auto">
              <a:xfrm>
                <a:off x="170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9" name="Oval 1418"/>
              <p:cNvSpPr>
                <a:spLocks noChangeArrowheads="1"/>
              </p:cNvSpPr>
              <p:nvPr/>
            </p:nvSpPr>
            <p:spPr bwMode="auto">
              <a:xfrm>
                <a:off x="170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0" name="Oval 1419"/>
              <p:cNvSpPr>
                <a:spLocks noChangeArrowheads="1"/>
              </p:cNvSpPr>
              <p:nvPr/>
            </p:nvSpPr>
            <p:spPr bwMode="auto">
              <a:xfrm>
                <a:off x="170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1" name="Oval 1420"/>
              <p:cNvSpPr>
                <a:spLocks noChangeArrowheads="1"/>
              </p:cNvSpPr>
              <p:nvPr/>
            </p:nvSpPr>
            <p:spPr bwMode="auto">
              <a:xfrm>
                <a:off x="170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2" name="Oval 1421"/>
              <p:cNvSpPr>
                <a:spLocks noChangeArrowheads="1"/>
              </p:cNvSpPr>
              <p:nvPr/>
            </p:nvSpPr>
            <p:spPr bwMode="auto">
              <a:xfrm>
                <a:off x="1711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3" name="Oval 1422"/>
              <p:cNvSpPr>
                <a:spLocks noChangeArrowheads="1"/>
              </p:cNvSpPr>
              <p:nvPr/>
            </p:nvSpPr>
            <p:spPr bwMode="auto">
              <a:xfrm>
                <a:off x="171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4" name="Oval 1423"/>
              <p:cNvSpPr>
                <a:spLocks noChangeArrowheads="1"/>
              </p:cNvSpPr>
              <p:nvPr/>
            </p:nvSpPr>
            <p:spPr bwMode="auto">
              <a:xfrm>
                <a:off x="17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5" name="Oval 1424"/>
              <p:cNvSpPr>
                <a:spLocks noChangeArrowheads="1"/>
              </p:cNvSpPr>
              <p:nvPr/>
            </p:nvSpPr>
            <p:spPr bwMode="auto">
              <a:xfrm>
                <a:off x="1714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6" name="Oval 1425"/>
              <p:cNvSpPr>
                <a:spLocks noChangeArrowheads="1"/>
              </p:cNvSpPr>
              <p:nvPr/>
            </p:nvSpPr>
            <p:spPr bwMode="auto">
              <a:xfrm>
                <a:off x="171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7" name="Oval 1426"/>
              <p:cNvSpPr>
                <a:spLocks noChangeArrowheads="1"/>
              </p:cNvSpPr>
              <p:nvPr/>
            </p:nvSpPr>
            <p:spPr bwMode="auto">
              <a:xfrm>
                <a:off x="1718" y="2981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8" name="Oval 1427"/>
              <p:cNvSpPr>
                <a:spLocks noChangeArrowheads="1"/>
              </p:cNvSpPr>
              <p:nvPr/>
            </p:nvSpPr>
            <p:spPr bwMode="auto">
              <a:xfrm>
                <a:off x="1718" y="28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79" name="Oval 1428"/>
              <p:cNvSpPr>
                <a:spLocks noChangeArrowheads="1"/>
              </p:cNvSpPr>
              <p:nvPr/>
            </p:nvSpPr>
            <p:spPr bwMode="auto">
              <a:xfrm>
                <a:off x="172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0" name="Oval 1429"/>
              <p:cNvSpPr>
                <a:spLocks noChangeArrowheads="1"/>
              </p:cNvSpPr>
              <p:nvPr/>
            </p:nvSpPr>
            <p:spPr bwMode="auto">
              <a:xfrm>
                <a:off x="172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1" name="Oval 1430"/>
              <p:cNvSpPr>
                <a:spLocks noChangeArrowheads="1"/>
              </p:cNvSpPr>
              <p:nvPr/>
            </p:nvSpPr>
            <p:spPr bwMode="auto">
              <a:xfrm>
                <a:off x="1721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2" name="Oval 1431"/>
              <p:cNvSpPr>
                <a:spLocks noChangeArrowheads="1"/>
              </p:cNvSpPr>
              <p:nvPr/>
            </p:nvSpPr>
            <p:spPr bwMode="auto">
              <a:xfrm>
                <a:off x="1721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3" name="Oval 1432"/>
              <p:cNvSpPr>
                <a:spLocks noChangeArrowheads="1"/>
              </p:cNvSpPr>
              <p:nvPr/>
            </p:nvSpPr>
            <p:spPr bwMode="auto">
              <a:xfrm>
                <a:off x="172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4" name="Oval 1433"/>
              <p:cNvSpPr>
                <a:spLocks noChangeArrowheads="1"/>
              </p:cNvSpPr>
              <p:nvPr/>
            </p:nvSpPr>
            <p:spPr bwMode="auto">
              <a:xfrm>
                <a:off x="1725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5" name="Oval 1434"/>
              <p:cNvSpPr>
                <a:spLocks noChangeArrowheads="1"/>
              </p:cNvSpPr>
              <p:nvPr/>
            </p:nvSpPr>
            <p:spPr bwMode="auto">
              <a:xfrm>
                <a:off x="1725" y="31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6" name="Oval 1435"/>
              <p:cNvSpPr>
                <a:spLocks noChangeArrowheads="1"/>
              </p:cNvSpPr>
              <p:nvPr/>
            </p:nvSpPr>
            <p:spPr bwMode="auto">
              <a:xfrm>
                <a:off x="1725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7" name="Oval 1436"/>
              <p:cNvSpPr>
                <a:spLocks noChangeArrowheads="1"/>
              </p:cNvSpPr>
              <p:nvPr/>
            </p:nvSpPr>
            <p:spPr bwMode="auto">
              <a:xfrm>
                <a:off x="1725" y="33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8" name="Oval 1437"/>
              <p:cNvSpPr>
                <a:spLocks noChangeArrowheads="1"/>
              </p:cNvSpPr>
              <p:nvPr/>
            </p:nvSpPr>
            <p:spPr bwMode="auto">
              <a:xfrm>
                <a:off x="1725" y="34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89" name="Oval 1438"/>
              <p:cNvSpPr>
                <a:spLocks noChangeArrowheads="1"/>
              </p:cNvSpPr>
              <p:nvPr/>
            </p:nvSpPr>
            <p:spPr bwMode="auto">
              <a:xfrm>
                <a:off x="172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0" name="Oval 1439"/>
              <p:cNvSpPr>
                <a:spLocks noChangeArrowheads="1"/>
              </p:cNvSpPr>
              <p:nvPr/>
            </p:nvSpPr>
            <p:spPr bwMode="auto">
              <a:xfrm>
                <a:off x="1728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1" name="Oval 1440"/>
              <p:cNvSpPr>
                <a:spLocks noChangeArrowheads="1"/>
              </p:cNvSpPr>
              <p:nvPr/>
            </p:nvSpPr>
            <p:spPr bwMode="auto">
              <a:xfrm>
                <a:off x="1728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2" name="Oval 1441"/>
              <p:cNvSpPr>
                <a:spLocks noChangeArrowheads="1"/>
              </p:cNvSpPr>
              <p:nvPr/>
            </p:nvSpPr>
            <p:spPr bwMode="auto">
              <a:xfrm>
                <a:off x="172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3" name="Oval 1442"/>
              <p:cNvSpPr>
                <a:spLocks noChangeArrowheads="1"/>
              </p:cNvSpPr>
              <p:nvPr/>
            </p:nvSpPr>
            <p:spPr bwMode="auto">
              <a:xfrm>
                <a:off x="1728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4" name="Oval 1443"/>
              <p:cNvSpPr>
                <a:spLocks noChangeArrowheads="1"/>
              </p:cNvSpPr>
              <p:nvPr/>
            </p:nvSpPr>
            <p:spPr bwMode="auto">
              <a:xfrm>
                <a:off x="1728" y="20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5" name="Oval 1444"/>
              <p:cNvSpPr>
                <a:spLocks noChangeArrowheads="1"/>
              </p:cNvSpPr>
              <p:nvPr/>
            </p:nvSpPr>
            <p:spPr bwMode="auto">
              <a:xfrm>
                <a:off x="172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6" name="Oval 1445"/>
              <p:cNvSpPr>
                <a:spLocks noChangeArrowheads="1"/>
              </p:cNvSpPr>
              <p:nvPr/>
            </p:nvSpPr>
            <p:spPr bwMode="auto">
              <a:xfrm>
                <a:off x="172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7" name="Oval 1446"/>
              <p:cNvSpPr>
                <a:spLocks noChangeArrowheads="1"/>
              </p:cNvSpPr>
              <p:nvPr/>
            </p:nvSpPr>
            <p:spPr bwMode="auto">
              <a:xfrm>
                <a:off x="1728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8" name="Oval 1447"/>
              <p:cNvSpPr>
                <a:spLocks noChangeArrowheads="1"/>
              </p:cNvSpPr>
              <p:nvPr/>
            </p:nvSpPr>
            <p:spPr bwMode="auto">
              <a:xfrm>
                <a:off x="17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99" name="Oval 1448"/>
              <p:cNvSpPr>
                <a:spLocks noChangeArrowheads="1"/>
              </p:cNvSpPr>
              <p:nvPr/>
            </p:nvSpPr>
            <p:spPr bwMode="auto">
              <a:xfrm>
                <a:off x="1731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0" name="Oval 1449"/>
              <p:cNvSpPr>
                <a:spLocks noChangeArrowheads="1"/>
              </p:cNvSpPr>
              <p:nvPr/>
            </p:nvSpPr>
            <p:spPr bwMode="auto">
              <a:xfrm>
                <a:off x="1731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1" name="Oval 1450"/>
              <p:cNvSpPr>
                <a:spLocks noChangeArrowheads="1"/>
              </p:cNvSpPr>
              <p:nvPr/>
            </p:nvSpPr>
            <p:spPr bwMode="auto">
              <a:xfrm>
                <a:off x="1731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2" name="Oval 1451"/>
              <p:cNvSpPr>
                <a:spLocks noChangeArrowheads="1"/>
              </p:cNvSpPr>
              <p:nvPr/>
            </p:nvSpPr>
            <p:spPr bwMode="auto">
              <a:xfrm>
                <a:off x="1731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3" name="Oval 1452"/>
              <p:cNvSpPr>
                <a:spLocks noChangeArrowheads="1"/>
              </p:cNvSpPr>
              <p:nvPr/>
            </p:nvSpPr>
            <p:spPr bwMode="auto">
              <a:xfrm>
                <a:off x="1731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4" name="Oval 1453"/>
              <p:cNvSpPr>
                <a:spLocks noChangeArrowheads="1"/>
              </p:cNvSpPr>
              <p:nvPr/>
            </p:nvSpPr>
            <p:spPr bwMode="auto">
              <a:xfrm>
                <a:off x="1735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5" name="Oval 1454"/>
              <p:cNvSpPr>
                <a:spLocks noChangeArrowheads="1"/>
              </p:cNvSpPr>
              <p:nvPr/>
            </p:nvSpPr>
            <p:spPr bwMode="auto">
              <a:xfrm>
                <a:off x="17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6" name="Oval 1455"/>
              <p:cNvSpPr>
                <a:spLocks noChangeArrowheads="1"/>
              </p:cNvSpPr>
              <p:nvPr/>
            </p:nvSpPr>
            <p:spPr bwMode="auto">
              <a:xfrm>
                <a:off x="1735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7" name="Oval 1456"/>
              <p:cNvSpPr>
                <a:spLocks noChangeArrowheads="1"/>
              </p:cNvSpPr>
              <p:nvPr/>
            </p:nvSpPr>
            <p:spPr bwMode="auto">
              <a:xfrm>
                <a:off x="173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8" name="Oval 1457"/>
              <p:cNvSpPr>
                <a:spLocks noChangeArrowheads="1"/>
              </p:cNvSpPr>
              <p:nvPr/>
            </p:nvSpPr>
            <p:spPr bwMode="auto">
              <a:xfrm>
                <a:off x="1735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09" name="Oval 1458"/>
              <p:cNvSpPr>
                <a:spLocks noChangeArrowheads="1"/>
              </p:cNvSpPr>
              <p:nvPr/>
            </p:nvSpPr>
            <p:spPr bwMode="auto">
              <a:xfrm>
                <a:off x="1735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0" name="Oval 1459"/>
              <p:cNvSpPr>
                <a:spLocks noChangeArrowheads="1"/>
              </p:cNvSpPr>
              <p:nvPr/>
            </p:nvSpPr>
            <p:spPr bwMode="auto">
              <a:xfrm>
                <a:off x="173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1" name="Oval 1460"/>
              <p:cNvSpPr>
                <a:spLocks noChangeArrowheads="1"/>
              </p:cNvSpPr>
              <p:nvPr/>
            </p:nvSpPr>
            <p:spPr bwMode="auto">
              <a:xfrm>
                <a:off x="173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2" name="Oval 1461"/>
              <p:cNvSpPr>
                <a:spLocks noChangeArrowheads="1"/>
              </p:cNvSpPr>
              <p:nvPr/>
            </p:nvSpPr>
            <p:spPr bwMode="auto">
              <a:xfrm>
                <a:off x="1738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3" name="Oval 1462"/>
              <p:cNvSpPr>
                <a:spLocks noChangeArrowheads="1"/>
              </p:cNvSpPr>
              <p:nvPr/>
            </p:nvSpPr>
            <p:spPr bwMode="auto">
              <a:xfrm>
                <a:off x="17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4" name="Oval 1463"/>
              <p:cNvSpPr>
                <a:spLocks noChangeArrowheads="1"/>
              </p:cNvSpPr>
              <p:nvPr/>
            </p:nvSpPr>
            <p:spPr bwMode="auto">
              <a:xfrm>
                <a:off x="1742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5" name="Oval 1464"/>
              <p:cNvSpPr>
                <a:spLocks noChangeArrowheads="1"/>
              </p:cNvSpPr>
              <p:nvPr/>
            </p:nvSpPr>
            <p:spPr bwMode="auto">
              <a:xfrm>
                <a:off x="174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6" name="Oval 1465"/>
              <p:cNvSpPr>
                <a:spLocks noChangeArrowheads="1"/>
              </p:cNvSpPr>
              <p:nvPr/>
            </p:nvSpPr>
            <p:spPr bwMode="auto">
              <a:xfrm>
                <a:off x="174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7" name="Oval 1466"/>
              <p:cNvSpPr>
                <a:spLocks noChangeArrowheads="1"/>
              </p:cNvSpPr>
              <p:nvPr/>
            </p:nvSpPr>
            <p:spPr bwMode="auto">
              <a:xfrm>
                <a:off x="1745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8" name="Oval 1467"/>
              <p:cNvSpPr>
                <a:spLocks noChangeArrowheads="1"/>
              </p:cNvSpPr>
              <p:nvPr/>
            </p:nvSpPr>
            <p:spPr bwMode="auto">
              <a:xfrm>
                <a:off x="174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19" name="Oval 1468"/>
              <p:cNvSpPr>
                <a:spLocks noChangeArrowheads="1"/>
              </p:cNvSpPr>
              <p:nvPr/>
            </p:nvSpPr>
            <p:spPr bwMode="auto">
              <a:xfrm>
                <a:off x="174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0" name="Oval 1469"/>
              <p:cNvSpPr>
                <a:spLocks noChangeArrowheads="1"/>
              </p:cNvSpPr>
              <p:nvPr/>
            </p:nvSpPr>
            <p:spPr bwMode="auto">
              <a:xfrm>
                <a:off x="1745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1" name="Oval 1470"/>
              <p:cNvSpPr>
                <a:spLocks noChangeArrowheads="1"/>
              </p:cNvSpPr>
              <p:nvPr/>
            </p:nvSpPr>
            <p:spPr bwMode="auto">
              <a:xfrm>
                <a:off x="174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2" name="Oval 1471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3" name="Oval 1472"/>
              <p:cNvSpPr>
                <a:spLocks noChangeArrowheads="1"/>
              </p:cNvSpPr>
              <p:nvPr/>
            </p:nvSpPr>
            <p:spPr bwMode="auto">
              <a:xfrm>
                <a:off x="17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4" name="Oval 1473"/>
              <p:cNvSpPr>
                <a:spLocks noChangeArrowheads="1"/>
              </p:cNvSpPr>
              <p:nvPr/>
            </p:nvSpPr>
            <p:spPr bwMode="auto">
              <a:xfrm>
                <a:off x="1752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5" name="Oval 1474"/>
              <p:cNvSpPr>
                <a:spLocks noChangeArrowheads="1"/>
              </p:cNvSpPr>
              <p:nvPr/>
            </p:nvSpPr>
            <p:spPr bwMode="auto">
              <a:xfrm>
                <a:off x="175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6" name="Oval 1475"/>
              <p:cNvSpPr>
                <a:spLocks noChangeArrowheads="1"/>
              </p:cNvSpPr>
              <p:nvPr/>
            </p:nvSpPr>
            <p:spPr bwMode="auto">
              <a:xfrm>
                <a:off x="175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7" name="Oval 1476"/>
              <p:cNvSpPr>
                <a:spLocks noChangeArrowheads="1"/>
              </p:cNvSpPr>
              <p:nvPr/>
            </p:nvSpPr>
            <p:spPr bwMode="auto">
              <a:xfrm>
                <a:off x="1756" y="28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8" name="Oval 1477"/>
              <p:cNvSpPr>
                <a:spLocks noChangeArrowheads="1"/>
              </p:cNvSpPr>
              <p:nvPr/>
            </p:nvSpPr>
            <p:spPr bwMode="auto">
              <a:xfrm>
                <a:off x="175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29" name="Oval 1478"/>
              <p:cNvSpPr>
                <a:spLocks noChangeArrowheads="1"/>
              </p:cNvSpPr>
              <p:nvPr/>
            </p:nvSpPr>
            <p:spPr bwMode="auto">
              <a:xfrm>
                <a:off x="175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0" name="Oval 1479"/>
              <p:cNvSpPr>
                <a:spLocks noChangeArrowheads="1"/>
              </p:cNvSpPr>
              <p:nvPr/>
            </p:nvSpPr>
            <p:spPr bwMode="auto">
              <a:xfrm>
                <a:off x="1759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1" name="Oval 1480"/>
              <p:cNvSpPr>
                <a:spLocks noChangeArrowheads="1"/>
              </p:cNvSpPr>
              <p:nvPr/>
            </p:nvSpPr>
            <p:spPr bwMode="auto">
              <a:xfrm>
                <a:off x="1759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2" name="Oval 1481"/>
              <p:cNvSpPr>
                <a:spLocks noChangeArrowheads="1"/>
              </p:cNvSpPr>
              <p:nvPr/>
            </p:nvSpPr>
            <p:spPr bwMode="auto">
              <a:xfrm>
                <a:off x="176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3" name="Oval 1482"/>
              <p:cNvSpPr>
                <a:spLocks noChangeArrowheads="1"/>
              </p:cNvSpPr>
              <p:nvPr/>
            </p:nvSpPr>
            <p:spPr bwMode="auto">
              <a:xfrm>
                <a:off x="176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4" name="Oval 1483"/>
              <p:cNvSpPr>
                <a:spLocks noChangeArrowheads="1"/>
              </p:cNvSpPr>
              <p:nvPr/>
            </p:nvSpPr>
            <p:spPr bwMode="auto">
              <a:xfrm>
                <a:off x="176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5" name="Oval 1484"/>
              <p:cNvSpPr>
                <a:spLocks noChangeArrowheads="1"/>
              </p:cNvSpPr>
              <p:nvPr/>
            </p:nvSpPr>
            <p:spPr bwMode="auto">
              <a:xfrm>
                <a:off x="1766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6" name="Oval 1485"/>
              <p:cNvSpPr>
                <a:spLocks noChangeArrowheads="1"/>
              </p:cNvSpPr>
              <p:nvPr/>
            </p:nvSpPr>
            <p:spPr bwMode="auto">
              <a:xfrm>
                <a:off x="17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7" name="Oval 1486"/>
              <p:cNvSpPr>
                <a:spLocks noChangeArrowheads="1"/>
              </p:cNvSpPr>
              <p:nvPr/>
            </p:nvSpPr>
            <p:spPr bwMode="auto">
              <a:xfrm>
                <a:off x="1766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8" name="Oval 1487"/>
              <p:cNvSpPr>
                <a:spLocks noChangeArrowheads="1"/>
              </p:cNvSpPr>
              <p:nvPr/>
            </p:nvSpPr>
            <p:spPr bwMode="auto">
              <a:xfrm>
                <a:off x="176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39" name="Oval 1488"/>
              <p:cNvSpPr>
                <a:spLocks noChangeArrowheads="1"/>
              </p:cNvSpPr>
              <p:nvPr/>
            </p:nvSpPr>
            <p:spPr bwMode="auto">
              <a:xfrm>
                <a:off x="176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0" name="Oval 1489"/>
              <p:cNvSpPr>
                <a:spLocks noChangeArrowheads="1"/>
              </p:cNvSpPr>
              <p:nvPr/>
            </p:nvSpPr>
            <p:spPr bwMode="auto">
              <a:xfrm>
                <a:off x="1766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1" name="Oval 1490"/>
              <p:cNvSpPr>
                <a:spLocks noChangeArrowheads="1"/>
              </p:cNvSpPr>
              <p:nvPr/>
            </p:nvSpPr>
            <p:spPr bwMode="auto">
              <a:xfrm>
                <a:off x="1770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2" name="Oval 1491"/>
              <p:cNvSpPr>
                <a:spLocks noChangeArrowheads="1"/>
              </p:cNvSpPr>
              <p:nvPr/>
            </p:nvSpPr>
            <p:spPr bwMode="auto">
              <a:xfrm>
                <a:off x="17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3" name="Oval 1492"/>
              <p:cNvSpPr>
                <a:spLocks noChangeArrowheads="1"/>
              </p:cNvSpPr>
              <p:nvPr/>
            </p:nvSpPr>
            <p:spPr bwMode="auto">
              <a:xfrm>
                <a:off x="177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4" name="Oval 1493"/>
              <p:cNvSpPr>
                <a:spLocks noChangeArrowheads="1"/>
              </p:cNvSpPr>
              <p:nvPr/>
            </p:nvSpPr>
            <p:spPr bwMode="auto">
              <a:xfrm>
                <a:off x="1773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5" name="Oval 1494"/>
              <p:cNvSpPr>
                <a:spLocks noChangeArrowheads="1"/>
              </p:cNvSpPr>
              <p:nvPr/>
            </p:nvSpPr>
            <p:spPr bwMode="auto">
              <a:xfrm>
                <a:off x="177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6" name="Oval 1495"/>
              <p:cNvSpPr>
                <a:spLocks noChangeArrowheads="1"/>
              </p:cNvSpPr>
              <p:nvPr/>
            </p:nvSpPr>
            <p:spPr bwMode="auto">
              <a:xfrm>
                <a:off x="177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7" name="Oval 1496"/>
              <p:cNvSpPr>
                <a:spLocks noChangeArrowheads="1"/>
              </p:cNvSpPr>
              <p:nvPr/>
            </p:nvSpPr>
            <p:spPr bwMode="auto">
              <a:xfrm>
                <a:off x="177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8" name="Oval 1497"/>
              <p:cNvSpPr>
                <a:spLocks noChangeArrowheads="1"/>
              </p:cNvSpPr>
              <p:nvPr/>
            </p:nvSpPr>
            <p:spPr bwMode="auto">
              <a:xfrm>
                <a:off x="177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49" name="Oval 1498"/>
              <p:cNvSpPr>
                <a:spLocks noChangeArrowheads="1"/>
              </p:cNvSpPr>
              <p:nvPr/>
            </p:nvSpPr>
            <p:spPr bwMode="auto">
              <a:xfrm>
                <a:off x="1777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0" name="Oval 1499"/>
              <p:cNvSpPr>
                <a:spLocks noChangeArrowheads="1"/>
              </p:cNvSpPr>
              <p:nvPr/>
            </p:nvSpPr>
            <p:spPr bwMode="auto">
              <a:xfrm>
                <a:off x="177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1" name="Oval 1500"/>
              <p:cNvSpPr>
                <a:spLocks noChangeArrowheads="1"/>
              </p:cNvSpPr>
              <p:nvPr/>
            </p:nvSpPr>
            <p:spPr bwMode="auto">
              <a:xfrm>
                <a:off x="1777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2" name="Oval 1501"/>
              <p:cNvSpPr>
                <a:spLocks noChangeArrowheads="1"/>
              </p:cNvSpPr>
              <p:nvPr/>
            </p:nvSpPr>
            <p:spPr bwMode="auto">
              <a:xfrm>
                <a:off x="1777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3" name="Oval 1502"/>
              <p:cNvSpPr>
                <a:spLocks noChangeArrowheads="1"/>
              </p:cNvSpPr>
              <p:nvPr/>
            </p:nvSpPr>
            <p:spPr bwMode="auto">
              <a:xfrm>
                <a:off x="178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4" name="Oval 1503"/>
              <p:cNvSpPr>
                <a:spLocks noChangeArrowheads="1"/>
              </p:cNvSpPr>
              <p:nvPr/>
            </p:nvSpPr>
            <p:spPr bwMode="auto">
              <a:xfrm>
                <a:off x="1780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5" name="Oval 1504"/>
              <p:cNvSpPr>
                <a:spLocks noChangeArrowheads="1"/>
              </p:cNvSpPr>
              <p:nvPr/>
            </p:nvSpPr>
            <p:spPr bwMode="auto">
              <a:xfrm>
                <a:off x="17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6" name="Oval 1505"/>
              <p:cNvSpPr>
                <a:spLocks noChangeArrowheads="1"/>
              </p:cNvSpPr>
              <p:nvPr/>
            </p:nvSpPr>
            <p:spPr bwMode="auto">
              <a:xfrm>
                <a:off x="17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7" name="Oval 1506"/>
              <p:cNvSpPr>
                <a:spLocks noChangeArrowheads="1"/>
              </p:cNvSpPr>
              <p:nvPr/>
            </p:nvSpPr>
            <p:spPr bwMode="auto">
              <a:xfrm>
                <a:off x="178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8" name="Oval 1507"/>
              <p:cNvSpPr>
                <a:spLocks noChangeArrowheads="1"/>
              </p:cNvSpPr>
              <p:nvPr/>
            </p:nvSpPr>
            <p:spPr bwMode="auto">
              <a:xfrm>
                <a:off x="178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59" name="Oval 1508"/>
              <p:cNvSpPr>
                <a:spLocks noChangeArrowheads="1"/>
              </p:cNvSpPr>
              <p:nvPr/>
            </p:nvSpPr>
            <p:spPr bwMode="auto">
              <a:xfrm>
                <a:off x="1780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0" name="Oval 1509"/>
              <p:cNvSpPr>
                <a:spLocks noChangeArrowheads="1"/>
              </p:cNvSpPr>
              <p:nvPr/>
            </p:nvSpPr>
            <p:spPr bwMode="auto">
              <a:xfrm>
                <a:off x="1784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1" name="Oval 1510"/>
              <p:cNvSpPr>
                <a:spLocks noChangeArrowheads="1"/>
              </p:cNvSpPr>
              <p:nvPr/>
            </p:nvSpPr>
            <p:spPr bwMode="auto">
              <a:xfrm>
                <a:off x="1784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2" name="Oval 1511"/>
              <p:cNvSpPr>
                <a:spLocks noChangeArrowheads="1"/>
              </p:cNvSpPr>
              <p:nvPr/>
            </p:nvSpPr>
            <p:spPr bwMode="auto">
              <a:xfrm>
                <a:off x="1787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3" name="Oval 1512"/>
              <p:cNvSpPr>
                <a:spLocks noChangeArrowheads="1"/>
              </p:cNvSpPr>
              <p:nvPr/>
            </p:nvSpPr>
            <p:spPr bwMode="auto">
              <a:xfrm>
                <a:off x="1787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4" name="Oval 1513"/>
              <p:cNvSpPr>
                <a:spLocks noChangeArrowheads="1"/>
              </p:cNvSpPr>
              <p:nvPr/>
            </p:nvSpPr>
            <p:spPr bwMode="auto">
              <a:xfrm>
                <a:off x="178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5" name="Oval 1514"/>
              <p:cNvSpPr>
                <a:spLocks noChangeArrowheads="1"/>
              </p:cNvSpPr>
              <p:nvPr/>
            </p:nvSpPr>
            <p:spPr bwMode="auto">
              <a:xfrm>
                <a:off x="178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6" name="Oval 1515"/>
              <p:cNvSpPr>
                <a:spLocks noChangeArrowheads="1"/>
              </p:cNvSpPr>
              <p:nvPr/>
            </p:nvSpPr>
            <p:spPr bwMode="auto">
              <a:xfrm>
                <a:off x="1787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7" name="Oval 1516"/>
              <p:cNvSpPr>
                <a:spLocks noChangeArrowheads="1"/>
              </p:cNvSpPr>
              <p:nvPr/>
            </p:nvSpPr>
            <p:spPr bwMode="auto">
              <a:xfrm>
                <a:off x="1787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8" name="Oval 1517"/>
              <p:cNvSpPr>
                <a:spLocks noChangeArrowheads="1"/>
              </p:cNvSpPr>
              <p:nvPr/>
            </p:nvSpPr>
            <p:spPr bwMode="auto">
              <a:xfrm>
                <a:off x="179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69" name="Oval 1518"/>
              <p:cNvSpPr>
                <a:spLocks noChangeArrowheads="1"/>
              </p:cNvSpPr>
              <p:nvPr/>
            </p:nvSpPr>
            <p:spPr bwMode="auto">
              <a:xfrm>
                <a:off x="1791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0" name="Oval 1519"/>
              <p:cNvSpPr>
                <a:spLocks noChangeArrowheads="1"/>
              </p:cNvSpPr>
              <p:nvPr/>
            </p:nvSpPr>
            <p:spPr bwMode="auto">
              <a:xfrm>
                <a:off x="179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1" name="Oval 1520"/>
              <p:cNvSpPr>
                <a:spLocks noChangeArrowheads="1"/>
              </p:cNvSpPr>
              <p:nvPr/>
            </p:nvSpPr>
            <p:spPr bwMode="auto">
              <a:xfrm>
                <a:off x="1794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2" name="Oval 1521"/>
              <p:cNvSpPr>
                <a:spLocks noChangeArrowheads="1"/>
              </p:cNvSpPr>
              <p:nvPr/>
            </p:nvSpPr>
            <p:spPr bwMode="auto">
              <a:xfrm>
                <a:off x="17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3" name="Oval 1522"/>
              <p:cNvSpPr>
                <a:spLocks noChangeArrowheads="1"/>
              </p:cNvSpPr>
              <p:nvPr/>
            </p:nvSpPr>
            <p:spPr bwMode="auto">
              <a:xfrm>
                <a:off x="179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4" name="Oval 1523"/>
              <p:cNvSpPr>
                <a:spLocks noChangeArrowheads="1"/>
              </p:cNvSpPr>
              <p:nvPr/>
            </p:nvSpPr>
            <p:spPr bwMode="auto">
              <a:xfrm>
                <a:off x="179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5" name="Oval 1524"/>
              <p:cNvSpPr>
                <a:spLocks noChangeArrowheads="1"/>
              </p:cNvSpPr>
              <p:nvPr/>
            </p:nvSpPr>
            <p:spPr bwMode="auto">
              <a:xfrm>
                <a:off x="1798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6" name="Oval 1525"/>
              <p:cNvSpPr>
                <a:spLocks noChangeArrowheads="1"/>
              </p:cNvSpPr>
              <p:nvPr/>
            </p:nvSpPr>
            <p:spPr bwMode="auto">
              <a:xfrm>
                <a:off x="180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7" name="Oval 1526"/>
              <p:cNvSpPr>
                <a:spLocks noChangeArrowheads="1"/>
              </p:cNvSpPr>
              <p:nvPr/>
            </p:nvSpPr>
            <p:spPr bwMode="auto">
              <a:xfrm>
                <a:off x="180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8" name="Oval 1527"/>
              <p:cNvSpPr>
                <a:spLocks noChangeArrowheads="1"/>
              </p:cNvSpPr>
              <p:nvPr/>
            </p:nvSpPr>
            <p:spPr bwMode="auto">
              <a:xfrm>
                <a:off x="180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79" name="Oval 1528"/>
              <p:cNvSpPr>
                <a:spLocks noChangeArrowheads="1"/>
              </p:cNvSpPr>
              <p:nvPr/>
            </p:nvSpPr>
            <p:spPr bwMode="auto">
              <a:xfrm>
                <a:off x="180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0" name="Oval 1529"/>
              <p:cNvSpPr>
                <a:spLocks noChangeArrowheads="1"/>
              </p:cNvSpPr>
              <p:nvPr/>
            </p:nvSpPr>
            <p:spPr bwMode="auto">
              <a:xfrm>
                <a:off x="1801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1" name="Oval 1530"/>
              <p:cNvSpPr>
                <a:spLocks noChangeArrowheads="1"/>
              </p:cNvSpPr>
              <p:nvPr/>
            </p:nvSpPr>
            <p:spPr bwMode="auto">
              <a:xfrm>
                <a:off x="180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2" name="Oval 1531"/>
              <p:cNvSpPr>
                <a:spLocks noChangeArrowheads="1"/>
              </p:cNvSpPr>
              <p:nvPr/>
            </p:nvSpPr>
            <p:spPr bwMode="auto">
              <a:xfrm>
                <a:off x="1805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3" name="Oval 1532"/>
              <p:cNvSpPr>
                <a:spLocks noChangeArrowheads="1"/>
              </p:cNvSpPr>
              <p:nvPr/>
            </p:nvSpPr>
            <p:spPr bwMode="auto">
              <a:xfrm>
                <a:off x="180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4" name="Oval 1533"/>
              <p:cNvSpPr>
                <a:spLocks noChangeArrowheads="1"/>
              </p:cNvSpPr>
              <p:nvPr/>
            </p:nvSpPr>
            <p:spPr bwMode="auto">
              <a:xfrm>
                <a:off x="180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5" name="Oval 1534"/>
              <p:cNvSpPr>
                <a:spLocks noChangeArrowheads="1"/>
              </p:cNvSpPr>
              <p:nvPr/>
            </p:nvSpPr>
            <p:spPr bwMode="auto">
              <a:xfrm>
                <a:off x="1808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6" name="Oval 1535"/>
              <p:cNvSpPr>
                <a:spLocks noChangeArrowheads="1"/>
              </p:cNvSpPr>
              <p:nvPr/>
            </p:nvSpPr>
            <p:spPr bwMode="auto">
              <a:xfrm>
                <a:off x="1808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7" name="Oval 1536"/>
              <p:cNvSpPr>
                <a:spLocks noChangeArrowheads="1"/>
              </p:cNvSpPr>
              <p:nvPr/>
            </p:nvSpPr>
            <p:spPr bwMode="auto">
              <a:xfrm>
                <a:off x="181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8" name="Oval 1537"/>
              <p:cNvSpPr>
                <a:spLocks noChangeArrowheads="1"/>
              </p:cNvSpPr>
              <p:nvPr/>
            </p:nvSpPr>
            <p:spPr bwMode="auto">
              <a:xfrm>
                <a:off x="1812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89" name="Oval 1538"/>
              <p:cNvSpPr>
                <a:spLocks noChangeArrowheads="1"/>
              </p:cNvSpPr>
              <p:nvPr/>
            </p:nvSpPr>
            <p:spPr bwMode="auto">
              <a:xfrm>
                <a:off x="1812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0" name="Oval 1539"/>
              <p:cNvSpPr>
                <a:spLocks noChangeArrowheads="1"/>
              </p:cNvSpPr>
              <p:nvPr/>
            </p:nvSpPr>
            <p:spPr bwMode="auto">
              <a:xfrm>
                <a:off x="1812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1" name="Oval 1540"/>
              <p:cNvSpPr>
                <a:spLocks noChangeArrowheads="1"/>
              </p:cNvSpPr>
              <p:nvPr/>
            </p:nvSpPr>
            <p:spPr bwMode="auto">
              <a:xfrm>
                <a:off x="18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2" name="Oval 1541"/>
              <p:cNvSpPr>
                <a:spLocks noChangeArrowheads="1"/>
              </p:cNvSpPr>
              <p:nvPr/>
            </p:nvSpPr>
            <p:spPr bwMode="auto">
              <a:xfrm>
                <a:off x="181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3" name="Oval 1542"/>
              <p:cNvSpPr>
                <a:spLocks noChangeArrowheads="1"/>
              </p:cNvSpPr>
              <p:nvPr/>
            </p:nvSpPr>
            <p:spPr bwMode="auto">
              <a:xfrm>
                <a:off x="181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4" name="Oval 1543"/>
              <p:cNvSpPr>
                <a:spLocks noChangeArrowheads="1"/>
              </p:cNvSpPr>
              <p:nvPr/>
            </p:nvSpPr>
            <p:spPr bwMode="auto">
              <a:xfrm>
                <a:off x="1819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5" name="Oval 1544"/>
              <p:cNvSpPr>
                <a:spLocks noChangeArrowheads="1"/>
              </p:cNvSpPr>
              <p:nvPr/>
            </p:nvSpPr>
            <p:spPr bwMode="auto">
              <a:xfrm>
                <a:off x="181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6" name="Oval 1545"/>
              <p:cNvSpPr>
                <a:spLocks noChangeArrowheads="1"/>
              </p:cNvSpPr>
              <p:nvPr/>
            </p:nvSpPr>
            <p:spPr bwMode="auto">
              <a:xfrm>
                <a:off x="1819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7" name="Oval 1546"/>
              <p:cNvSpPr>
                <a:spLocks noChangeArrowheads="1"/>
              </p:cNvSpPr>
              <p:nvPr/>
            </p:nvSpPr>
            <p:spPr bwMode="auto">
              <a:xfrm>
                <a:off x="1822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8" name="Oval 1547"/>
              <p:cNvSpPr>
                <a:spLocks noChangeArrowheads="1"/>
              </p:cNvSpPr>
              <p:nvPr/>
            </p:nvSpPr>
            <p:spPr bwMode="auto">
              <a:xfrm>
                <a:off x="182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999" name="Oval 1548"/>
              <p:cNvSpPr>
                <a:spLocks noChangeArrowheads="1"/>
              </p:cNvSpPr>
              <p:nvPr/>
            </p:nvSpPr>
            <p:spPr bwMode="auto">
              <a:xfrm>
                <a:off x="1822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0" name="Oval 1549"/>
              <p:cNvSpPr>
                <a:spLocks noChangeArrowheads="1"/>
              </p:cNvSpPr>
              <p:nvPr/>
            </p:nvSpPr>
            <p:spPr bwMode="auto">
              <a:xfrm>
                <a:off x="1822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1" name="Oval 1550"/>
              <p:cNvSpPr>
                <a:spLocks noChangeArrowheads="1"/>
              </p:cNvSpPr>
              <p:nvPr/>
            </p:nvSpPr>
            <p:spPr bwMode="auto">
              <a:xfrm>
                <a:off x="1822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2" name="Oval 1551"/>
              <p:cNvSpPr>
                <a:spLocks noChangeArrowheads="1"/>
              </p:cNvSpPr>
              <p:nvPr/>
            </p:nvSpPr>
            <p:spPr bwMode="auto">
              <a:xfrm>
                <a:off x="1826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3" name="Oval 1552"/>
              <p:cNvSpPr>
                <a:spLocks noChangeArrowheads="1"/>
              </p:cNvSpPr>
              <p:nvPr/>
            </p:nvSpPr>
            <p:spPr bwMode="auto">
              <a:xfrm>
                <a:off x="182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4" name="Oval 1553"/>
              <p:cNvSpPr>
                <a:spLocks noChangeArrowheads="1"/>
              </p:cNvSpPr>
              <p:nvPr/>
            </p:nvSpPr>
            <p:spPr bwMode="auto">
              <a:xfrm>
                <a:off x="1826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5" name="Oval 1554"/>
              <p:cNvSpPr>
                <a:spLocks noChangeArrowheads="1"/>
              </p:cNvSpPr>
              <p:nvPr/>
            </p:nvSpPr>
            <p:spPr bwMode="auto">
              <a:xfrm>
                <a:off x="182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6" name="Oval 1555"/>
              <p:cNvSpPr>
                <a:spLocks noChangeArrowheads="1"/>
              </p:cNvSpPr>
              <p:nvPr/>
            </p:nvSpPr>
            <p:spPr bwMode="auto">
              <a:xfrm>
                <a:off x="1829" y="23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7" name="Oval 1556"/>
              <p:cNvSpPr>
                <a:spLocks noChangeArrowheads="1"/>
              </p:cNvSpPr>
              <p:nvPr/>
            </p:nvSpPr>
            <p:spPr bwMode="auto">
              <a:xfrm>
                <a:off x="182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8" name="Oval 1557"/>
              <p:cNvSpPr>
                <a:spLocks noChangeArrowheads="1"/>
              </p:cNvSpPr>
              <p:nvPr/>
            </p:nvSpPr>
            <p:spPr bwMode="auto">
              <a:xfrm>
                <a:off x="1829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09" name="Oval 1558"/>
              <p:cNvSpPr>
                <a:spLocks noChangeArrowheads="1"/>
              </p:cNvSpPr>
              <p:nvPr/>
            </p:nvSpPr>
            <p:spPr bwMode="auto">
              <a:xfrm>
                <a:off x="1829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0" name="Oval 1559"/>
              <p:cNvSpPr>
                <a:spLocks noChangeArrowheads="1"/>
              </p:cNvSpPr>
              <p:nvPr/>
            </p:nvSpPr>
            <p:spPr bwMode="auto">
              <a:xfrm>
                <a:off x="183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1" name="Oval 1560"/>
              <p:cNvSpPr>
                <a:spLocks noChangeArrowheads="1"/>
              </p:cNvSpPr>
              <p:nvPr/>
            </p:nvSpPr>
            <p:spPr bwMode="auto">
              <a:xfrm>
                <a:off x="18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2" name="Oval 1561"/>
              <p:cNvSpPr>
                <a:spLocks noChangeArrowheads="1"/>
              </p:cNvSpPr>
              <p:nvPr/>
            </p:nvSpPr>
            <p:spPr bwMode="auto">
              <a:xfrm>
                <a:off x="183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3" name="Oval 1562"/>
              <p:cNvSpPr>
                <a:spLocks noChangeArrowheads="1"/>
              </p:cNvSpPr>
              <p:nvPr/>
            </p:nvSpPr>
            <p:spPr bwMode="auto">
              <a:xfrm>
                <a:off x="1833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4" name="Oval 1563"/>
              <p:cNvSpPr>
                <a:spLocks noChangeArrowheads="1"/>
              </p:cNvSpPr>
              <p:nvPr/>
            </p:nvSpPr>
            <p:spPr bwMode="auto">
              <a:xfrm>
                <a:off x="183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5" name="Oval 1564"/>
              <p:cNvSpPr>
                <a:spLocks noChangeArrowheads="1"/>
              </p:cNvSpPr>
              <p:nvPr/>
            </p:nvSpPr>
            <p:spPr bwMode="auto">
              <a:xfrm>
                <a:off x="1833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6" name="Oval 1565"/>
              <p:cNvSpPr>
                <a:spLocks noChangeArrowheads="1"/>
              </p:cNvSpPr>
              <p:nvPr/>
            </p:nvSpPr>
            <p:spPr bwMode="auto">
              <a:xfrm>
                <a:off x="183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7" name="Oval 1566"/>
              <p:cNvSpPr>
                <a:spLocks noChangeArrowheads="1"/>
              </p:cNvSpPr>
              <p:nvPr/>
            </p:nvSpPr>
            <p:spPr bwMode="auto">
              <a:xfrm>
                <a:off x="183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8" name="Oval 1567"/>
              <p:cNvSpPr>
                <a:spLocks noChangeArrowheads="1"/>
              </p:cNvSpPr>
              <p:nvPr/>
            </p:nvSpPr>
            <p:spPr bwMode="auto">
              <a:xfrm>
                <a:off x="183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19" name="Oval 1568"/>
              <p:cNvSpPr>
                <a:spLocks noChangeArrowheads="1"/>
              </p:cNvSpPr>
              <p:nvPr/>
            </p:nvSpPr>
            <p:spPr bwMode="auto">
              <a:xfrm>
                <a:off x="183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0" name="Oval 1569"/>
              <p:cNvSpPr>
                <a:spLocks noChangeArrowheads="1"/>
              </p:cNvSpPr>
              <p:nvPr/>
            </p:nvSpPr>
            <p:spPr bwMode="auto">
              <a:xfrm>
                <a:off x="1840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1" name="Oval 1570"/>
              <p:cNvSpPr>
                <a:spLocks noChangeArrowheads="1"/>
              </p:cNvSpPr>
              <p:nvPr/>
            </p:nvSpPr>
            <p:spPr bwMode="auto">
              <a:xfrm>
                <a:off x="184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2" name="Oval 1571"/>
              <p:cNvSpPr>
                <a:spLocks noChangeArrowheads="1"/>
              </p:cNvSpPr>
              <p:nvPr/>
            </p:nvSpPr>
            <p:spPr bwMode="auto">
              <a:xfrm>
                <a:off x="1843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3" name="Oval 1572"/>
              <p:cNvSpPr>
                <a:spLocks noChangeArrowheads="1"/>
              </p:cNvSpPr>
              <p:nvPr/>
            </p:nvSpPr>
            <p:spPr bwMode="auto">
              <a:xfrm>
                <a:off x="1843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4" name="Oval 1573"/>
              <p:cNvSpPr>
                <a:spLocks noChangeArrowheads="1"/>
              </p:cNvSpPr>
              <p:nvPr/>
            </p:nvSpPr>
            <p:spPr bwMode="auto">
              <a:xfrm>
                <a:off x="1843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5" name="Oval 1574"/>
              <p:cNvSpPr>
                <a:spLocks noChangeArrowheads="1"/>
              </p:cNvSpPr>
              <p:nvPr/>
            </p:nvSpPr>
            <p:spPr bwMode="auto">
              <a:xfrm>
                <a:off x="1847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6" name="Oval 1575"/>
              <p:cNvSpPr>
                <a:spLocks noChangeArrowheads="1"/>
              </p:cNvSpPr>
              <p:nvPr/>
            </p:nvSpPr>
            <p:spPr bwMode="auto">
              <a:xfrm>
                <a:off x="184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7" name="Oval 1576"/>
              <p:cNvSpPr>
                <a:spLocks noChangeArrowheads="1"/>
              </p:cNvSpPr>
              <p:nvPr/>
            </p:nvSpPr>
            <p:spPr bwMode="auto">
              <a:xfrm>
                <a:off x="1847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8" name="Oval 1577"/>
              <p:cNvSpPr>
                <a:spLocks noChangeArrowheads="1"/>
              </p:cNvSpPr>
              <p:nvPr/>
            </p:nvSpPr>
            <p:spPr bwMode="auto">
              <a:xfrm>
                <a:off x="18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29" name="Oval 1578"/>
              <p:cNvSpPr>
                <a:spLocks noChangeArrowheads="1"/>
              </p:cNvSpPr>
              <p:nvPr/>
            </p:nvSpPr>
            <p:spPr bwMode="auto">
              <a:xfrm>
                <a:off x="1850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0" name="Oval 1579"/>
              <p:cNvSpPr>
                <a:spLocks noChangeArrowheads="1"/>
              </p:cNvSpPr>
              <p:nvPr/>
            </p:nvSpPr>
            <p:spPr bwMode="auto">
              <a:xfrm>
                <a:off x="1850" y="21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1" name="Oval 1580"/>
              <p:cNvSpPr>
                <a:spLocks noChangeArrowheads="1"/>
              </p:cNvSpPr>
              <p:nvPr/>
            </p:nvSpPr>
            <p:spPr bwMode="auto">
              <a:xfrm>
                <a:off x="185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2" name="Oval 1581"/>
              <p:cNvSpPr>
                <a:spLocks noChangeArrowheads="1"/>
              </p:cNvSpPr>
              <p:nvPr/>
            </p:nvSpPr>
            <p:spPr bwMode="auto">
              <a:xfrm>
                <a:off x="185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3" name="Oval 1582"/>
              <p:cNvSpPr>
                <a:spLocks noChangeArrowheads="1"/>
              </p:cNvSpPr>
              <p:nvPr/>
            </p:nvSpPr>
            <p:spPr bwMode="auto">
              <a:xfrm>
                <a:off x="185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4" name="Oval 1583"/>
              <p:cNvSpPr>
                <a:spLocks noChangeArrowheads="1"/>
              </p:cNvSpPr>
              <p:nvPr/>
            </p:nvSpPr>
            <p:spPr bwMode="auto">
              <a:xfrm>
                <a:off x="185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5" name="Oval 1584"/>
              <p:cNvSpPr>
                <a:spLocks noChangeArrowheads="1"/>
              </p:cNvSpPr>
              <p:nvPr/>
            </p:nvSpPr>
            <p:spPr bwMode="auto">
              <a:xfrm>
                <a:off x="1857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6" name="Oval 1585"/>
              <p:cNvSpPr>
                <a:spLocks noChangeArrowheads="1"/>
              </p:cNvSpPr>
              <p:nvPr/>
            </p:nvSpPr>
            <p:spPr bwMode="auto">
              <a:xfrm>
                <a:off x="1857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7" name="Oval 1586"/>
              <p:cNvSpPr>
                <a:spLocks noChangeArrowheads="1"/>
              </p:cNvSpPr>
              <p:nvPr/>
            </p:nvSpPr>
            <p:spPr bwMode="auto">
              <a:xfrm>
                <a:off x="186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8" name="Oval 1587"/>
              <p:cNvSpPr>
                <a:spLocks noChangeArrowheads="1"/>
              </p:cNvSpPr>
              <p:nvPr/>
            </p:nvSpPr>
            <p:spPr bwMode="auto">
              <a:xfrm>
                <a:off x="1861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39" name="Oval 1588"/>
              <p:cNvSpPr>
                <a:spLocks noChangeArrowheads="1"/>
              </p:cNvSpPr>
              <p:nvPr/>
            </p:nvSpPr>
            <p:spPr bwMode="auto">
              <a:xfrm>
                <a:off x="1861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0" name="Oval 1589"/>
              <p:cNvSpPr>
                <a:spLocks noChangeArrowheads="1"/>
              </p:cNvSpPr>
              <p:nvPr/>
            </p:nvSpPr>
            <p:spPr bwMode="auto">
              <a:xfrm>
                <a:off x="1864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1" name="Oval 1590"/>
              <p:cNvSpPr>
                <a:spLocks noChangeArrowheads="1"/>
              </p:cNvSpPr>
              <p:nvPr/>
            </p:nvSpPr>
            <p:spPr bwMode="auto">
              <a:xfrm>
                <a:off x="1864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2" name="Oval 1591"/>
              <p:cNvSpPr>
                <a:spLocks noChangeArrowheads="1"/>
              </p:cNvSpPr>
              <p:nvPr/>
            </p:nvSpPr>
            <p:spPr bwMode="auto">
              <a:xfrm>
                <a:off x="186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3" name="Oval 1592"/>
              <p:cNvSpPr>
                <a:spLocks noChangeArrowheads="1"/>
              </p:cNvSpPr>
              <p:nvPr/>
            </p:nvSpPr>
            <p:spPr bwMode="auto">
              <a:xfrm>
                <a:off x="1868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4" name="Oval 1593"/>
              <p:cNvSpPr>
                <a:spLocks noChangeArrowheads="1"/>
              </p:cNvSpPr>
              <p:nvPr/>
            </p:nvSpPr>
            <p:spPr bwMode="auto">
              <a:xfrm>
                <a:off x="186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5" name="Oval 1594"/>
              <p:cNvSpPr>
                <a:spLocks noChangeArrowheads="1"/>
              </p:cNvSpPr>
              <p:nvPr/>
            </p:nvSpPr>
            <p:spPr bwMode="auto">
              <a:xfrm>
                <a:off x="186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6" name="Oval 1595"/>
              <p:cNvSpPr>
                <a:spLocks noChangeArrowheads="1"/>
              </p:cNvSpPr>
              <p:nvPr/>
            </p:nvSpPr>
            <p:spPr bwMode="auto">
              <a:xfrm>
                <a:off x="1868" y="18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7" name="Oval 1596"/>
              <p:cNvSpPr>
                <a:spLocks noChangeArrowheads="1"/>
              </p:cNvSpPr>
              <p:nvPr/>
            </p:nvSpPr>
            <p:spPr bwMode="auto">
              <a:xfrm>
                <a:off x="1871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8" name="Oval 1597"/>
              <p:cNvSpPr>
                <a:spLocks noChangeArrowheads="1"/>
              </p:cNvSpPr>
              <p:nvPr/>
            </p:nvSpPr>
            <p:spPr bwMode="auto">
              <a:xfrm>
                <a:off x="187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49" name="Oval 1598"/>
              <p:cNvSpPr>
                <a:spLocks noChangeArrowheads="1"/>
              </p:cNvSpPr>
              <p:nvPr/>
            </p:nvSpPr>
            <p:spPr bwMode="auto">
              <a:xfrm>
                <a:off x="18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0" name="Oval 1599"/>
              <p:cNvSpPr>
                <a:spLocks noChangeArrowheads="1"/>
              </p:cNvSpPr>
              <p:nvPr/>
            </p:nvSpPr>
            <p:spPr bwMode="auto">
              <a:xfrm>
                <a:off x="187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1" name="Oval 1600"/>
              <p:cNvSpPr>
                <a:spLocks noChangeArrowheads="1"/>
              </p:cNvSpPr>
              <p:nvPr/>
            </p:nvSpPr>
            <p:spPr bwMode="auto">
              <a:xfrm>
                <a:off x="187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2" name="Oval 1601"/>
              <p:cNvSpPr>
                <a:spLocks noChangeArrowheads="1"/>
              </p:cNvSpPr>
              <p:nvPr/>
            </p:nvSpPr>
            <p:spPr bwMode="auto">
              <a:xfrm>
                <a:off x="187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3" name="Oval 1602"/>
              <p:cNvSpPr>
                <a:spLocks noChangeArrowheads="1"/>
              </p:cNvSpPr>
              <p:nvPr/>
            </p:nvSpPr>
            <p:spPr bwMode="auto">
              <a:xfrm>
                <a:off x="1878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4" name="Oval 1603"/>
              <p:cNvSpPr>
                <a:spLocks noChangeArrowheads="1"/>
              </p:cNvSpPr>
              <p:nvPr/>
            </p:nvSpPr>
            <p:spPr bwMode="auto">
              <a:xfrm>
                <a:off x="187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5" name="Oval 1604"/>
              <p:cNvSpPr>
                <a:spLocks noChangeArrowheads="1"/>
              </p:cNvSpPr>
              <p:nvPr/>
            </p:nvSpPr>
            <p:spPr bwMode="auto">
              <a:xfrm>
                <a:off x="188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6" name="Oval 1605"/>
              <p:cNvSpPr>
                <a:spLocks noChangeArrowheads="1"/>
              </p:cNvSpPr>
              <p:nvPr/>
            </p:nvSpPr>
            <p:spPr bwMode="auto">
              <a:xfrm>
                <a:off x="1882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7" name="Oval 1606"/>
              <p:cNvSpPr>
                <a:spLocks noChangeArrowheads="1"/>
              </p:cNvSpPr>
              <p:nvPr/>
            </p:nvSpPr>
            <p:spPr bwMode="auto">
              <a:xfrm>
                <a:off x="188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8" name="Oval 1607"/>
              <p:cNvSpPr>
                <a:spLocks noChangeArrowheads="1"/>
              </p:cNvSpPr>
              <p:nvPr/>
            </p:nvSpPr>
            <p:spPr bwMode="auto">
              <a:xfrm>
                <a:off x="188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59" name="Oval 1608"/>
              <p:cNvSpPr>
                <a:spLocks noChangeArrowheads="1"/>
              </p:cNvSpPr>
              <p:nvPr/>
            </p:nvSpPr>
            <p:spPr bwMode="auto">
              <a:xfrm>
                <a:off x="188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0" name="Oval 1609"/>
              <p:cNvSpPr>
                <a:spLocks noChangeArrowheads="1"/>
              </p:cNvSpPr>
              <p:nvPr/>
            </p:nvSpPr>
            <p:spPr bwMode="auto">
              <a:xfrm>
                <a:off x="1889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1" name="Oval 1610"/>
              <p:cNvSpPr>
                <a:spLocks noChangeArrowheads="1"/>
              </p:cNvSpPr>
              <p:nvPr/>
            </p:nvSpPr>
            <p:spPr bwMode="auto">
              <a:xfrm>
                <a:off x="1889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062" name="Oval 1611"/>
              <p:cNvSpPr>
                <a:spLocks noChangeArrowheads="1"/>
              </p:cNvSpPr>
              <p:nvPr/>
            </p:nvSpPr>
            <p:spPr bwMode="auto">
              <a:xfrm>
                <a:off x="188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6" name="Group 1813"/>
            <p:cNvGrpSpPr>
              <a:grpSpLocks/>
            </p:cNvGrpSpPr>
            <p:nvPr/>
          </p:nvGrpSpPr>
          <p:grpSpPr bwMode="auto">
            <a:xfrm>
              <a:off x="1889" y="2006"/>
              <a:ext cx="314" cy="1575"/>
              <a:chOff x="1889" y="2006"/>
              <a:chExt cx="314" cy="1575"/>
            </a:xfrm>
          </p:grpSpPr>
          <p:sp>
            <p:nvSpPr>
              <p:cNvPr id="45663" name="Oval 1613"/>
              <p:cNvSpPr>
                <a:spLocks noChangeArrowheads="1"/>
              </p:cNvSpPr>
              <p:nvPr/>
            </p:nvSpPr>
            <p:spPr bwMode="auto">
              <a:xfrm>
                <a:off x="1889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4" name="Oval 1614"/>
              <p:cNvSpPr>
                <a:spLocks noChangeArrowheads="1"/>
              </p:cNvSpPr>
              <p:nvPr/>
            </p:nvSpPr>
            <p:spPr bwMode="auto">
              <a:xfrm>
                <a:off x="1889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5" name="Oval 1615"/>
              <p:cNvSpPr>
                <a:spLocks noChangeArrowheads="1"/>
              </p:cNvSpPr>
              <p:nvPr/>
            </p:nvSpPr>
            <p:spPr bwMode="auto">
              <a:xfrm>
                <a:off x="189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6" name="Oval 1616"/>
              <p:cNvSpPr>
                <a:spLocks noChangeArrowheads="1"/>
              </p:cNvSpPr>
              <p:nvPr/>
            </p:nvSpPr>
            <p:spPr bwMode="auto">
              <a:xfrm>
                <a:off x="1892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7" name="Oval 1617"/>
              <p:cNvSpPr>
                <a:spLocks noChangeArrowheads="1"/>
              </p:cNvSpPr>
              <p:nvPr/>
            </p:nvSpPr>
            <p:spPr bwMode="auto">
              <a:xfrm>
                <a:off x="1892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8" name="Oval 1618"/>
              <p:cNvSpPr>
                <a:spLocks noChangeArrowheads="1"/>
              </p:cNvSpPr>
              <p:nvPr/>
            </p:nvSpPr>
            <p:spPr bwMode="auto">
              <a:xfrm>
                <a:off x="1892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9" name="Oval 1619"/>
              <p:cNvSpPr>
                <a:spLocks noChangeArrowheads="1"/>
              </p:cNvSpPr>
              <p:nvPr/>
            </p:nvSpPr>
            <p:spPr bwMode="auto">
              <a:xfrm>
                <a:off x="1892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0" name="Oval 1620"/>
              <p:cNvSpPr>
                <a:spLocks noChangeArrowheads="1"/>
              </p:cNvSpPr>
              <p:nvPr/>
            </p:nvSpPr>
            <p:spPr bwMode="auto">
              <a:xfrm>
                <a:off x="189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1" name="Oval 1621"/>
              <p:cNvSpPr>
                <a:spLocks noChangeArrowheads="1"/>
              </p:cNvSpPr>
              <p:nvPr/>
            </p:nvSpPr>
            <p:spPr bwMode="auto">
              <a:xfrm>
                <a:off x="189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2" name="Oval 1622"/>
              <p:cNvSpPr>
                <a:spLocks noChangeArrowheads="1"/>
              </p:cNvSpPr>
              <p:nvPr/>
            </p:nvSpPr>
            <p:spPr bwMode="auto">
              <a:xfrm>
                <a:off x="189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3" name="Oval 1623"/>
              <p:cNvSpPr>
                <a:spLocks noChangeArrowheads="1"/>
              </p:cNvSpPr>
              <p:nvPr/>
            </p:nvSpPr>
            <p:spPr bwMode="auto">
              <a:xfrm>
                <a:off x="189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4" name="Oval 1624"/>
              <p:cNvSpPr>
                <a:spLocks noChangeArrowheads="1"/>
              </p:cNvSpPr>
              <p:nvPr/>
            </p:nvSpPr>
            <p:spPr bwMode="auto">
              <a:xfrm>
                <a:off x="1903" y="317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5" name="Oval 1625"/>
              <p:cNvSpPr>
                <a:spLocks noChangeArrowheads="1"/>
              </p:cNvSpPr>
              <p:nvPr/>
            </p:nvSpPr>
            <p:spPr bwMode="auto">
              <a:xfrm>
                <a:off x="1903" y="310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6" name="Oval 1626"/>
              <p:cNvSpPr>
                <a:spLocks noChangeArrowheads="1"/>
              </p:cNvSpPr>
              <p:nvPr/>
            </p:nvSpPr>
            <p:spPr bwMode="auto">
              <a:xfrm>
                <a:off x="190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7" name="Oval 1627"/>
              <p:cNvSpPr>
                <a:spLocks noChangeArrowheads="1"/>
              </p:cNvSpPr>
              <p:nvPr/>
            </p:nvSpPr>
            <p:spPr bwMode="auto">
              <a:xfrm>
                <a:off x="1910" y="323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8" name="Oval 1628"/>
              <p:cNvSpPr>
                <a:spLocks noChangeArrowheads="1"/>
              </p:cNvSpPr>
              <p:nvPr/>
            </p:nvSpPr>
            <p:spPr bwMode="auto">
              <a:xfrm>
                <a:off x="1910" y="318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79" name="Oval 1629"/>
              <p:cNvSpPr>
                <a:spLocks noChangeArrowheads="1"/>
              </p:cNvSpPr>
              <p:nvPr/>
            </p:nvSpPr>
            <p:spPr bwMode="auto">
              <a:xfrm>
                <a:off x="1910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0" name="Oval 1630"/>
              <p:cNvSpPr>
                <a:spLocks noChangeArrowheads="1"/>
              </p:cNvSpPr>
              <p:nvPr/>
            </p:nvSpPr>
            <p:spPr bwMode="auto">
              <a:xfrm>
                <a:off x="191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1" name="Oval 1631"/>
              <p:cNvSpPr>
                <a:spLocks noChangeArrowheads="1"/>
              </p:cNvSpPr>
              <p:nvPr/>
            </p:nvSpPr>
            <p:spPr bwMode="auto">
              <a:xfrm>
                <a:off x="1913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2" name="Oval 1632"/>
              <p:cNvSpPr>
                <a:spLocks noChangeArrowheads="1"/>
              </p:cNvSpPr>
              <p:nvPr/>
            </p:nvSpPr>
            <p:spPr bwMode="auto">
              <a:xfrm>
                <a:off x="191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3" name="Oval 1633"/>
              <p:cNvSpPr>
                <a:spLocks noChangeArrowheads="1"/>
              </p:cNvSpPr>
              <p:nvPr/>
            </p:nvSpPr>
            <p:spPr bwMode="auto">
              <a:xfrm>
                <a:off x="1913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4" name="Oval 1634"/>
              <p:cNvSpPr>
                <a:spLocks noChangeArrowheads="1"/>
              </p:cNvSpPr>
              <p:nvPr/>
            </p:nvSpPr>
            <p:spPr bwMode="auto">
              <a:xfrm>
                <a:off x="1917" y="326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5" name="Oval 1635"/>
              <p:cNvSpPr>
                <a:spLocks noChangeArrowheads="1"/>
              </p:cNvSpPr>
              <p:nvPr/>
            </p:nvSpPr>
            <p:spPr bwMode="auto">
              <a:xfrm>
                <a:off x="192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6" name="Oval 1636"/>
              <p:cNvSpPr>
                <a:spLocks noChangeArrowheads="1"/>
              </p:cNvSpPr>
              <p:nvPr/>
            </p:nvSpPr>
            <p:spPr bwMode="auto">
              <a:xfrm>
                <a:off x="1923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7" name="Oval 1637"/>
              <p:cNvSpPr>
                <a:spLocks noChangeArrowheads="1"/>
              </p:cNvSpPr>
              <p:nvPr/>
            </p:nvSpPr>
            <p:spPr bwMode="auto">
              <a:xfrm>
                <a:off x="192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8" name="Oval 1638"/>
              <p:cNvSpPr>
                <a:spLocks noChangeArrowheads="1"/>
              </p:cNvSpPr>
              <p:nvPr/>
            </p:nvSpPr>
            <p:spPr bwMode="auto">
              <a:xfrm>
                <a:off x="1927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89" name="Oval 1639"/>
              <p:cNvSpPr>
                <a:spLocks noChangeArrowheads="1"/>
              </p:cNvSpPr>
              <p:nvPr/>
            </p:nvSpPr>
            <p:spPr bwMode="auto">
              <a:xfrm>
                <a:off x="1927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0" name="Oval 1640"/>
              <p:cNvSpPr>
                <a:spLocks noChangeArrowheads="1"/>
              </p:cNvSpPr>
              <p:nvPr/>
            </p:nvSpPr>
            <p:spPr bwMode="auto">
              <a:xfrm>
                <a:off x="192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1" name="Oval 1641"/>
              <p:cNvSpPr>
                <a:spLocks noChangeArrowheads="1"/>
              </p:cNvSpPr>
              <p:nvPr/>
            </p:nvSpPr>
            <p:spPr bwMode="auto">
              <a:xfrm>
                <a:off x="192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2" name="Oval 1642"/>
              <p:cNvSpPr>
                <a:spLocks noChangeArrowheads="1"/>
              </p:cNvSpPr>
              <p:nvPr/>
            </p:nvSpPr>
            <p:spPr bwMode="auto">
              <a:xfrm>
                <a:off x="1927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3" name="Oval 1643"/>
              <p:cNvSpPr>
                <a:spLocks noChangeArrowheads="1"/>
              </p:cNvSpPr>
              <p:nvPr/>
            </p:nvSpPr>
            <p:spPr bwMode="auto">
              <a:xfrm>
                <a:off x="1927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4" name="Oval 1644"/>
              <p:cNvSpPr>
                <a:spLocks noChangeArrowheads="1"/>
              </p:cNvSpPr>
              <p:nvPr/>
            </p:nvSpPr>
            <p:spPr bwMode="auto">
              <a:xfrm>
                <a:off x="1930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5" name="Oval 1645"/>
              <p:cNvSpPr>
                <a:spLocks noChangeArrowheads="1"/>
              </p:cNvSpPr>
              <p:nvPr/>
            </p:nvSpPr>
            <p:spPr bwMode="auto">
              <a:xfrm>
                <a:off x="193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6" name="Oval 1646"/>
              <p:cNvSpPr>
                <a:spLocks noChangeArrowheads="1"/>
              </p:cNvSpPr>
              <p:nvPr/>
            </p:nvSpPr>
            <p:spPr bwMode="auto">
              <a:xfrm>
                <a:off x="1930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7" name="Oval 1647"/>
              <p:cNvSpPr>
                <a:spLocks noChangeArrowheads="1"/>
              </p:cNvSpPr>
              <p:nvPr/>
            </p:nvSpPr>
            <p:spPr bwMode="auto">
              <a:xfrm>
                <a:off x="1934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8" name="Oval 1648"/>
              <p:cNvSpPr>
                <a:spLocks noChangeArrowheads="1"/>
              </p:cNvSpPr>
              <p:nvPr/>
            </p:nvSpPr>
            <p:spPr bwMode="auto">
              <a:xfrm>
                <a:off x="1934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9" name="Oval 1649"/>
              <p:cNvSpPr>
                <a:spLocks noChangeArrowheads="1"/>
              </p:cNvSpPr>
              <p:nvPr/>
            </p:nvSpPr>
            <p:spPr bwMode="auto">
              <a:xfrm>
                <a:off x="193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0" name="Oval 1650"/>
              <p:cNvSpPr>
                <a:spLocks noChangeArrowheads="1"/>
              </p:cNvSpPr>
              <p:nvPr/>
            </p:nvSpPr>
            <p:spPr bwMode="auto">
              <a:xfrm>
                <a:off x="193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1" name="Oval 1651"/>
              <p:cNvSpPr>
                <a:spLocks noChangeArrowheads="1"/>
              </p:cNvSpPr>
              <p:nvPr/>
            </p:nvSpPr>
            <p:spPr bwMode="auto">
              <a:xfrm>
                <a:off x="1937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2" name="Oval 1652"/>
              <p:cNvSpPr>
                <a:spLocks noChangeArrowheads="1"/>
              </p:cNvSpPr>
              <p:nvPr/>
            </p:nvSpPr>
            <p:spPr bwMode="auto">
              <a:xfrm>
                <a:off x="193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3" name="Oval 1653"/>
              <p:cNvSpPr>
                <a:spLocks noChangeArrowheads="1"/>
              </p:cNvSpPr>
              <p:nvPr/>
            </p:nvSpPr>
            <p:spPr bwMode="auto">
              <a:xfrm>
                <a:off x="1937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4" name="Oval 1654"/>
              <p:cNvSpPr>
                <a:spLocks noChangeArrowheads="1"/>
              </p:cNvSpPr>
              <p:nvPr/>
            </p:nvSpPr>
            <p:spPr bwMode="auto">
              <a:xfrm>
                <a:off x="194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5" name="Oval 1655"/>
              <p:cNvSpPr>
                <a:spLocks noChangeArrowheads="1"/>
              </p:cNvSpPr>
              <p:nvPr/>
            </p:nvSpPr>
            <p:spPr bwMode="auto">
              <a:xfrm>
                <a:off x="194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6" name="Oval 1656"/>
              <p:cNvSpPr>
                <a:spLocks noChangeArrowheads="1"/>
              </p:cNvSpPr>
              <p:nvPr/>
            </p:nvSpPr>
            <p:spPr bwMode="auto">
              <a:xfrm>
                <a:off x="194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7" name="Oval 1657"/>
              <p:cNvSpPr>
                <a:spLocks noChangeArrowheads="1"/>
              </p:cNvSpPr>
              <p:nvPr/>
            </p:nvSpPr>
            <p:spPr bwMode="auto">
              <a:xfrm>
                <a:off x="194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8" name="Oval 1658"/>
              <p:cNvSpPr>
                <a:spLocks noChangeArrowheads="1"/>
              </p:cNvSpPr>
              <p:nvPr/>
            </p:nvSpPr>
            <p:spPr bwMode="auto">
              <a:xfrm>
                <a:off x="19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9" name="Oval 1659"/>
              <p:cNvSpPr>
                <a:spLocks noChangeArrowheads="1"/>
              </p:cNvSpPr>
              <p:nvPr/>
            </p:nvSpPr>
            <p:spPr bwMode="auto">
              <a:xfrm>
                <a:off x="1951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0" name="Oval 1660"/>
              <p:cNvSpPr>
                <a:spLocks noChangeArrowheads="1"/>
              </p:cNvSpPr>
              <p:nvPr/>
            </p:nvSpPr>
            <p:spPr bwMode="auto">
              <a:xfrm>
                <a:off x="195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1" name="Oval 1661"/>
              <p:cNvSpPr>
                <a:spLocks noChangeArrowheads="1"/>
              </p:cNvSpPr>
              <p:nvPr/>
            </p:nvSpPr>
            <p:spPr bwMode="auto">
              <a:xfrm>
                <a:off x="1955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2" name="Oval 1662"/>
              <p:cNvSpPr>
                <a:spLocks noChangeArrowheads="1"/>
              </p:cNvSpPr>
              <p:nvPr/>
            </p:nvSpPr>
            <p:spPr bwMode="auto">
              <a:xfrm>
                <a:off x="195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3" name="Oval 1663"/>
              <p:cNvSpPr>
                <a:spLocks noChangeArrowheads="1"/>
              </p:cNvSpPr>
              <p:nvPr/>
            </p:nvSpPr>
            <p:spPr bwMode="auto">
              <a:xfrm>
                <a:off x="195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4" name="Oval 1664"/>
              <p:cNvSpPr>
                <a:spLocks noChangeArrowheads="1"/>
              </p:cNvSpPr>
              <p:nvPr/>
            </p:nvSpPr>
            <p:spPr bwMode="auto">
              <a:xfrm>
                <a:off x="195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5" name="Oval 1665"/>
              <p:cNvSpPr>
                <a:spLocks noChangeArrowheads="1"/>
              </p:cNvSpPr>
              <p:nvPr/>
            </p:nvSpPr>
            <p:spPr bwMode="auto">
              <a:xfrm>
                <a:off x="1958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6" name="Oval 1666"/>
              <p:cNvSpPr>
                <a:spLocks noChangeArrowheads="1"/>
              </p:cNvSpPr>
              <p:nvPr/>
            </p:nvSpPr>
            <p:spPr bwMode="auto">
              <a:xfrm>
                <a:off x="195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7" name="Oval 1667"/>
              <p:cNvSpPr>
                <a:spLocks noChangeArrowheads="1"/>
              </p:cNvSpPr>
              <p:nvPr/>
            </p:nvSpPr>
            <p:spPr bwMode="auto">
              <a:xfrm>
                <a:off x="196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8" name="Oval 1668"/>
              <p:cNvSpPr>
                <a:spLocks noChangeArrowheads="1"/>
              </p:cNvSpPr>
              <p:nvPr/>
            </p:nvSpPr>
            <p:spPr bwMode="auto">
              <a:xfrm>
                <a:off x="1962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9" name="Oval 1669"/>
              <p:cNvSpPr>
                <a:spLocks noChangeArrowheads="1"/>
              </p:cNvSpPr>
              <p:nvPr/>
            </p:nvSpPr>
            <p:spPr bwMode="auto">
              <a:xfrm>
                <a:off x="1965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0" name="Oval 1670"/>
              <p:cNvSpPr>
                <a:spLocks noChangeArrowheads="1"/>
              </p:cNvSpPr>
              <p:nvPr/>
            </p:nvSpPr>
            <p:spPr bwMode="auto">
              <a:xfrm>
                <a:off x="19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1" name="Oval 1671"/>
              <p:cNvSpPr>
                <a:spLocks noChangeArrowheads="1"/>
              </p:cNvSpPr>
              <p:nvPr/>
            </p:nvSpPr>
            <p:spPr bwMode="auto">
              <a:xfrm>
                <a:off x="1969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2" name="Oval 1672"/>
              <p:cNvSpPr>
                <a:spLocks noChangeArrowheads="1"/>
              </p:cNvSpPr>
              <p:nvPr/>
            </p:nvSpPr>
            <p:spPr bwMode="auto">
              <a:xfrm>
                <a:off x="196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3" name="Oval 1673"/>
              <p:cNvSpPr>
                <a:spLocks noChangeArrowheads="1"/>
              </p:cNvSpPr>
              <p:nvPr/>
            </p:nvSpPr>
            <p:spPr bwMode="auto">
              <a:xfrm>
                <a:off x="1969" y="20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4" name="Oval 1674"/>
              <p:cNvSpPr>
                <a:spLocks noChangeArrowheads="1"/>
              </p:cNvSpPr>
              <p:nvPr/>
            </p:nvSpPr>
            <p:spPr bwMode="auto">
              <a:xfrm>
                <a:off x="1972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5" name="Oval 1675"/>
              <p:cNvSpPr>
                <a:spLocks noChangeArrowheads="1"/>
              </p:cNvSpPr>
              <p:nvPr/>
            </p:nvSpPr>
            <p:spPr bwMode="auto">
              <a:xfrm>
                <a:off x="1972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6" name="Oval 1676"/>
              <p:cNvSpPr>
                <a:spLocks noChangeArrowheads="1"/>
              </p:cNvSpPr>
              <p:nvPr/>
            </p:nvSpPr>
            <p:spPr bwMode="auto">
              <a:xfrm>
                <a:off x="1972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7" name="Oval 1677"/>
              <p:cNvSpPr>
                <a:spLocks noChangeArrowheads="1"/>
              </p:cNvSpPr>
              <p:nvPr/>
            </p:nvSpPr>
            <p:spPr bwMode="auto">
              <a:xfrm>
                <a:off x="1972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8" name="Oval 1678"/>
              <p:cNvSpPr>
                <a:spLocks noChangeArrowheads="1"/>
              </p:cNvSpPr>
              <p:nvPr/>
            </p:nvSpPr>
            <p:spPr bwMode="auto">
              <a:xfrm>
                <a:off x="197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9" name="Oval 1679"/>
              <p:cNvSpPr>
                <a:spLocks noChangeArrowheads="1"/>
              </p:cNvSpPr>
              <p:nvPr/>
            </p:nvSpPr>
            <p:spPr bwMode="auto">
              <a:xfrm>
                <a:off x="197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0" name="Oval 1680"/>
              <p:cNvSpPr>
                <a:spLocks noChangeArrowheads="1"/>
              </p:cNvSpPr>
              <p:nvPr/>
            </p:nvSpPr>
            <p:spPr bwMode="auto">
              <a:xfrm>
                <a:off x="197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1" name="Oval 1681"/>
              <p:cNvSpPr>
                <a:spLocks noChangeArrowheads="1"/>
              </p:cNvSpPr>
              <p:nvPr/>
            </p:nvSpPr>
            <p:spPr bwMode="auto">
              <a:xfrm>
                <a:off x="1979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2" name="Oval 1682"/>
              <p:cNvSpPr>
                <a:spLocks noChangeArrowheads="1"/>
              </p:cNvSpPr>
              <p:nvPr/>
            </p:nvSpPr>
            <p:spPr bwMode="auto">
              <a:xfrm>
                <a:off x="198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3" name="Oval 1683"/>
              <p:cNvSpPr>
                <a:spLocks noChangeArrowheads="1"/>
              </p:cNvSpPr>
              <p:nvPr/>
            </p:nvSpPr>
            <p:spPr bwMode="auto">
              <a:xfrm>
                <a:off x="198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4" name="Oval 1684"/>
              <p:cNvSpPr>
                <a:spLocks noChangeArrowheads="1"/>
              </p:cNvSpPr>
              <p:nvPr/>
            </p:nvSpPr>
            <p:spPr bwMode="auto">
              <a:xfrm>
                <a:off x="198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5" name="Oval 1685"/>
              <p:cNvSpPr>
                <a:spLocks noChangeArrowheads="1"/>
              </p:cNvSpPr>
              <p:nvPr/>
            </p:nvSpPr>
            <p:spPr bwMode="auto">
              <a:xfrm>
                <a:off x="198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6" name="Oval 1686"/>
              <p:cNvSpPr>
                <a:spLocks noChangeArrowheads="1"/>
              </p:cNvSpPr>
              <p:nvPr/>
            </p:nvSpPr>
            <p:spPr bwMode="auto">
              <a:xfrm>
                <a:off x="198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7" name="Oval 1687"/>
              <p:cNvSpPr>
                <a:spLocks noChangeArrowheads="1"/>
              </p:cNvSpPr>
              <p:nvPr/>
            </p:nvSpPr>
            <p:spPr bwMode="auto">
              <a:xfrm>
                <a:off x="1986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8" name="Oval 1688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39" name="Oval 1689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0" name="Oval 1690"/>
              <p:cNvSpPr>
                <a:spLocks noChangeArrowheads="1"/>
              </p:cNvSpPr>
              <p:nvPr/>
            </p:nvSpPr>
            <p:spPr bwMode="auto">
              <a:xfrm>
                <a:off x="199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1" name="Oval 1691"/>
              <p:cNvSpPr>
                <a:spLocks noChangeArrowheads="1"/>
              </p:cNvSpPr>
              <p:nvPr/>
            </p:nvSpPr>
            <p:spPr bwMode="auto">
              <a:xfrm>
                <a:off x="199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2" name="Oval 1692"/>
              <p:cNvSpPr>
                <a:spLocks noChangeArrowheads="1"/>
              </p:cNvSpPr>
              <p:nvPr/>
            </p:nvSpPr>
            <p:spPr bwMode="auto">
              <a:xfrm>
                <a:off x="1993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3" name="Oval 1693"/>
              <p:cNvSpPr>
                <a:spLocks noChangeArrowheads="1"/>
              </p:cNvSpPr>
              <p:nvPr/>
            </p:nvSpPr>
            <p:spPr bwMode="auto">
              <a:xfrm>
                <a:off x="199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4" name="Oval 1694"/>
              <p:cNvSpPr>
                <a:spLocks noChangeArrowheads="1"/>
              </p:cNvSpPr>
              <p:nvPr/>
            </p:nvSpPr>
            <p:spPr bwMode="auto">
              <a:xfrm>
                <a:off x="200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5" name="Oval 1695"/>
              <p:cNvSpPr>
                <a:spLocks noChangeArrowheads="1"/>
              </p:cNvSpPr>
              <p:nvPr/>
            </p:nvSpPr>
            <p:spPr bwMode="auto">
              <a:xfrm>
                <a:off x="2000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6" name="Oval 1696"/>
              <p:cNvSpPr>
                <a:spLocks noChangeArrowheads="1"/>
              </p:cNvSpPr>
              <p:nvPr/>
            </p:nvSpPr>
            <p:spPr bwMode="auto">
              <a:xfrm>
                <a:off x="200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7" name="Oval 1697"/>
              <p:cNvSpPr>
                <a:spLocks noChangeArrowheads="1"/>
              </p:cNvSpPr>
              <p:nvPr/>
            </p:nvSpPr>
            <p:spPr bwMode="auto">
              <a:xfrm>
                <a:off x="200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8" name="Oval 1698"/>
              <p:cNvSpPr>
                <a:spLocks noChangeArrowheads="1"/>
              </p:cNvSpPr>
              <p:nvPr/>
            </p:nvSpPr>
            <p:spPr bwMode="auto">
              <a:xfrm>
                <a:off x="2007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49" name="Oval 1699"/>
              <p:cNvSpPr>
                <a:spLocks noChangeArrowheads="1"/>
              </p:cNvSpPr>
              <p:nvPr/>
            </p:nvSpPr>
            <p:spPr bwMode="auto">
              <a:xfrm>
                <a:off x="201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0" name="Oval 1700"/>
              <p:cNvSpPr>
                <a:spLocks noChangeArrowheads="1"/>
              </p:cNvSpPr>
              <p:nvPr/>
            </p:nvSpPr>
            <p:spPr bwMode="auto">
              <a:xfrm>
                <a:off x="2011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1" name="Oval 1701"/>
              <p:cNvSpPr>
                <a:spLocks noChangeArrowheads="1"/>
              </p:cNvSpPr>
              <p:nvPr/>
            </p:nvSpPr>
            <p:spPr bwMode="auto">
              <a:xfrm>
                <a:off x="2014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2" name="Oval 1702"/>
              <p:cNvSpPr>
                <a:spLocks noChangeArrowheads="1"/>
              </p:cNvSpPr>
              <p:nvPr/>
            </p:nvSpPr>
            <p:spPr bwMode="auto">
              <a:xfrm>
                <a:off x="201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3" name="Oval 1703"/>
              <p:cNvSpPr>
                <a:spLocks noChangeArrowheads="1"/>
              </p:cNvSpPr>
              <p:nvPr/>
            </p:nvSpPr>
            <p:spPr bwMode="auto">
              <a:xfrm>
                <a:off x="2014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4" name="Oval 1704"/>
              <p:cNvSpPr>
                <a:spLocks noChangeArrowheads="1"/>
              </p:cNvSpPr>
              <p:nvPr/>
            </p:nvSpPr>
            <p:spPr bwMode="auto">
              <a:xfrm>
                <a:off x="201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5" name="Oval 1705"/>
              <p:cNvSpPr>
                <a:spLocks noChangeArrowheads="1"/>
              </p:cNvSpPr>
              <p:nvPr/>
            </p:nvSpPr>
            <p:spPr bwMode="auto">
              <a:xfrm>
                <a:off x="201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6" name="Oval 1706"/>
              <p:cNvSpPr>
                <a:spLocks noChangeArrowheads="1"/>
              </p:cNvSpPr>
              <p:nvPr/>
            </p:nvSpPr>
            <p:spPr bwMode="auto">
              <a:xfrm>
                <a:off x="2021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7" name="Oval 1707"/>
              <p:cNvSpPr>
                <a:spLocks noChangeArrowheads="1"/>
              </p:cNvSpPr>
              <p:nvPr/>
            </p:nvSpPr>
            <p:spPr bwMode="auto">
              <a:xfrm>
                <a:off x="202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8" name="Oval 1708"/>
              <p:cNvSpPr>
                <a:spLocks noChangeArrowheads="1"/>
              </p:cNvSpPr>
              <p:nvPr/>
            </p:nvSpPr>
            <p:spPr bwMode="auto">
              <a:xfrm>
                <a:off x="2025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59" name="Oval 1709"/>
              <p:cNvSpPr>
                <a:spLocks noChangeArrowheads="1"/>
              </p:cNvSpPr>
              <p:nvPr/>
            </p:nvSpPr>
            <p:spPr bwMode="auto">
              <a:xfrm>
                <a:off x="202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0" name="Oval 1710"/>
              <p:cNvSpPr>
                <a:spLocks noChangeArrowheads="1"/>
              </p:cNvSpPr>
              <p:nvPr/>
            </p:nvSpPr>
            <p:spPr bwMode="auto">
              <a:xfrm>
                <a:off x="2028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1" name="Oval 1711"/>
              <p:cNvSpPr>
                <a:spLocks noChangeArrowheads="1"/>
              </p:cNvSpPr>
              <p:nvPr/>
            </p:nvSpPr>
            <p:spPr bwMode="auto">
              <a:xfrm>
                <a:off x="2028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2" name="Oval 1712"/>
              <p:cNvSpPr>
                <a:spLocks noChangeArrowheads="1"/>
              </p:cNvSpPr>
              <p:nvPr/>
            </p:nvSpPr>
            <p:spPr bwMode="auto">
              <a:xfrm>
                <a:off x="2028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3" name="Oval 1713"/>
              <p:cNvSpPr>
                <a:spLocks noChangeArrowheads="1"/>
              </p:cNvSpPr>
              <p:nvPr/>
            </p:nvSpPr>
            <p:spPr bwMode="auto">
              <a:xfrm>
                <a:off x="203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4" name="Oval 1714"/>
              <p:cNvSpPr>
                <a:spLocks noChangeArrowheads="1"/>
              </p:cNvSpPr>
              <p:nvPr/>
            </p:nvSpPr>
            <p:spPr bwMode="auto">
              <a:xfrm>
                <a:off x="2035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5" name="Oval 1715"/>
              <p:cNvSpPr>
                <a:spLocks noChangeArrowheads="1"/>
              </p:cNvSpPr>
              <p:nvPr/>
            </p:nvSpPr>
            <p:spPr bwMode="auto">
              <a:xfrm>
                <a:off x="203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6" name="Oval 1716"/>
              <p:cNvSpPr>
                <a:spLocks noChangeArrowheads="1"/>
              </p:cNvSpPr>
              <p:nvPr/>
            </p:nvSpPr>
            <p:spPr bwMode="auto">
              <a:xfrm>
                <a:off x="2035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7" name="Oval 1717"/>
              <p:cNvSpPr>
                <a:spLocks noChangeArrowheads="1"/>
              </p:cNvSpPr>
              <p:nvPr/>
            </p:nvSpPr>
            <p:spPr bwMode="auto">
              <a:xfrm>
                <a:off x="2039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8" name="Oval 1718"/>
              <p:cNvSpPr>
                <a:spLocks noChangeArrowheads="1"/>
              </p:cNvSpPr>
              <p:nvPr/>
            </p:nvSpPr>
            <p:spPr bwMode="auto">
              <a:xfrm>
                <a:off x="203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69" name="Oval 1719"/>
              <p:cNvSpPr>
                <a:spLocks noChangeArrowheads="1"/>
              </p:cNvSpPr>
              <p:nvPr/>
            </p:nvSpPr>
            <p:spPr bwMode="auto">
              <a:xfrm>
                <a:off x="204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0" name="Oval 1720"/>
              <p:cNvSpPr>
                <a:spLocks noChangeArrowheads="1"/>
              </p:cNvSpPr>
              <p:nvPr/>
            </p:nvSpPr>
            <p:spPr bwMode="auto">
              <a:xfrm>
                <a:off x="204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1" name="Oval 1721"/>
              <p:cNvSpPr>
                <a:spLocks noChangeArrowheads="1"/>
              </p:cNvSpPr>
              <p:nvPr/>
            </p:nvSpPr>
            <p:spPr bwMode="auto">
              <a:xfrm>
                <a:off x="204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2" name="Oval 1722"/>
              <p:cNvSpPr>
                <a:spLocks noChangeArrowheads="1"/>
              </p:cNvSpPr>
              <p:nvPr/>
            </p:nvSpPr>
            <p:spPr bwMode="auto">
              <a:xfrm>
                <a:off x="2042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3" name="Oval 1723"/>
              <p:cNvSpPr>
                <a:spLocks noChangeArrowheads="1"/>
              </p:cNvSpPr>
              <p:nvPr/>
            </p:nvSpPr>
            <p:spPr bwMode="auto">
              <a:xfrm>
                <a:off x="204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4" name="Oval 1724"/>
              <p:cNvSpPr>
                <a:spLocks noChangeArrowheads="1"/>
              </p:cNvSpPr>
              <p:nvPr/>
            </p:nvSpPr>
            <p:spPr bwMode="auto">
              <a:xfrm>
                <a:off x="2053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5" name="Oval 1725"/>
              <p:cNvSpPr>
                <a:spLocks noChangeArrowheads="1"/>
              </p:cNvSpPr>
              <p:nvPr/>
            </p:nvSpPr>
            <p:spPr bwMode="auto">
              <a:xfrm>
                <a:off x="205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6" name="Oval 1726"/>
              <p:cNvSpPr>
                <a:spLocks noChangeArrowheads="1"/>
              </p:cNvSpPr>
              <p:nvPr/>
            </p:nvSpPr>
            <p:spPr bwMode="auto">
              <a:xfrm>
                <a:off x="205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7" name="Oval 1727"/>
              <p:cNvSpPr>
                <a:spLocks noChangeArrowheads="1"/>
              </p:cNvSpPr>
              <p:nvPr/>
            </p:nvSpPr>
            <p:spPr bwMode="auto">
              <a:xfrm>
                <a:off x="2060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8" name="Oval 1728"/>
              <p:cNvSpPr>
                <a:spLocks noChangeArrowheads="1"/>
              </p:cNvSpPr>
              <p:nvPr/>
            </p:nvSpPr>
            <p:spPr bwMode="auto">
              <a:xfrm>
                <a:off x="206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79" name="Oval 1729"/>
              <p:cNvSpPr>
                <a:spLocks noChangeArrowheads="1"/>
              </p:cNvSpPr>
              <p:nvPr/>
            </p:nvSpPr>
            <p:spPr bwMode="auto">
              <a:xfrm>
                <a:off x="206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0" name="Oval 1730"/>
              <p:cNvSpPr>
                <a:spLocks noChangeArrowheads="1"/>
              </p:cNvSpPr>
              <p:nvPr/>
            </p:nvSpPr>
            <p:spPr bwMode="auto">
              <a:xfrm>
                <a:off x="206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1" name="Oval 1731"/>
              <p:cNvSpPr>
                <a:spLocks noChangeArrowheads="1"/>
              </p:cNvSpPr>
              <p:nvPr/>
            </p:nvSpPr>
            <p:spPr bwMode="auto">
              <a:xfrm>
                <a:off x="206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2" name="Oval 1732"/>
              <p:cNvSpPr>
                <a:spLocks noChangeArrowheads="1"/>
              </p:cNvSpPr>
              <p:nvPr/>
            </p:nvSpPr>
            <p:spPr bwMode="auto">
              <a:xfrm>
                <a:off x="207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3" name="Oval 1733"/>
              <p:cNvSpPr>
                <a:spLocks noChangeArrowheads="1"/>
              </p:cNvSpPr>
              <p:nvPr/>
            </p:nvSpPr>
            <p:spPr bwMode="auto">
              <a:xfrm>
                <a:off x="2070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4" name="Oval 1734"/>
              <p:cNvSpPr>
                <a:spLocks noChangeArrowheads="1"/>
              </p:cNvSpPr>
              <p:nvPr/>
            </p:nvSpPr>
            <p:spPr bwMode="auto">
              <a:xfrm>
                <a:off x="207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5" name="Oval 1735"/>
              <p:cNvSpPr>
                <a:spLocks noChangeArrowheads="1"/>
              </p:cNvSpPr>
              <p:nvPr/>
            </p:nvSpPr>
            <p:spPr bwMode="auto">
              <a:xfrm>
                <a:off x="207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6" name="Oval 1736"/>
              <p:cNvSpPr>
                <a:spLocks noChangeArrowheads="1"/>
              </p:cNvSpPr>
              <p:nvPr/>
            </p:nvSpPr>
            <p:spPr bwMode="auto">
              <a:xfrm>
                <a:off x="2070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7" name="Oval 1737"/>
              <p:cNvSpPr>
                <a:spLocks noChangeArrowheads="1"/>
              </p:cNvSpPr>
              <p:nvPr/>
            </p:nvSpPr>
            <p:spPr bwMode="auto">
              <a:xfrm>
                <a:off x="2074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8" name="Oval 1738"/>
              <p:cNvSpPr>
                <a:spLocks noChangeArrowheads="1"/>
              </p:cNvSpPr>
              <p:nvPr/>
            </p:nvSpPr>
            <p:spPr bwMode="auto">
              <a:xfrm>
                <a:off x="207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89" name="Oval 1739"/>
              <p:cNvSpPr>
                <a:spLocks noChangeArrowheads="1"/>
              </p:cNvSpPr>
              <p:nvPr/>
            </p:nvSpPr>
            <p:spPr bwMode="auto">
              <a:xfrm>
                <a:off x="2077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0" name="Oval 1740"/>
              <p:cNvSpPr>
                <a:spLocks noChangeArrowheads="1"/>
              </p:cNvSpPr>
              <p:nvPr/>
            </p:nvSpPr>
            <p:spPr bwMode="auto">
              <a:xfrm>
                <a:off x="2077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1" name="Oval 1741"/>
              <p:cNvSpPr>
                <a:spLocks noChangeArrowheads="1"/>
              </p:cNvSpPr>
              <p:nvPr/>
            </p:nvSpPr>
            <p:spPr bwMode="auto">
              <a:xfrm>
                <a:off x="207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2" name="Oval 1742"/>
              <p:cNvSpPr>
                <a:spLocks noChangeArrowheads="1"/>
              </p:cNvSpPr>
              <p:nvPr/>
            </p:nvSpPr>
            <p:spPr bwMode="auto">
              <a:xfrm>
                <a:off x="208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3" name="Oval 1743"/>
              <p:cNvSpPr>
                <a:spLocks noChangeArrowheads="1"/>
              </p:cNvSpPr>
              <p:nvPr/>
            </p:nvSpPr>
            <p:spPr bwMode="auto">
              <a:xfrm>
                <a:off x="208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4" name="Oval 1744"/>
              <p:cNvSpPr>
                <a:spLocks noChangeArrowheads="1"/>
              </p:cNvSpPr>
              <p:nvPr/>
            </p:nvSpPr>
            <p:spPr bwMode="auto">
              <a:xfrm>
                <a:off x="208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5" name="Oval 1745"/>
              <p:cNvSpPr>
                <a:spLocks noChangeArrowheads="1"/>
              </p:cNvSpPr>
              <p:nvPr/>
            </p:nvSpPr>
            <p:spPr bwMode="auto">
              <a:xfrm>
                <a:off x="208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6" name="Oval 1746"/>
              <p:cNvSpPr>
                <a:spLocks noChangeArrowheads="1"/>
              </p:cNvSpPr>
              <p:nvPr/>
            </p:nvSpPr>
            <p:spPr bwMode="auto">
              <a:xfrm>
                <a:off x="20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7" name="Oval 1747"/>
              <p:cNvSpPr>
                <a:spLocks noChangeArrowheads="1"/>
              </p:cNvSpPr>
              <p:nvPr/>
            </p:nvSpPr>
            <p:spPr bwMode="auto">
              <a:xfrm>
                <a:off x="208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8" name="Oval 1748"/>
              <p:cNvSpPr>
                <a:spLocks noChangeArrowheads="1"/>
              </p:cNvSpPr>
              <p:nvPr/>
            </p:nvSpPr>
            <p:spPr bwMode="auto">
              <a:xfrm>
                <a:off x="2088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99" name="Oval 1749"/>
              <p:cNvSpPr>
                <a:spLocks noChangeArrowheads="1"/>
              </p:cNvSpPr>
              <p:nvPr/>
            </p:nvSpPr>
            <p:spPr bwMode="auto">
              <a:xfrm>
                <a:off x="208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0" name="Oval 1750"/>
              <p:cNvSpPr>
                <a:spLocks noChangeArrowheads="1"/>
              </p:cNvSpPr>
              <p:nvPr/>
            </p:nvSpPr>
            <p:spPr bwMode="auto">
              <a:xfrm>
                <a:off x="2088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1" name="Oval 1751"/>
              <p:cNvSpPr>
                <a:spLocks noChangeArrowheads="1"/>
              </p:cNvSpPr>
              <p:nvPr/>
            </p:nvSpPr>
            <p:spPr bwMode="auto">
              <a:xfrm>
                <a:off x="2091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2" name="Oval 1752"/>
              <p:cNvSpPr>
                <a:spLocks noChangeArrowheads="1"/>
              </p:cNvSpPr>
              <p:nvPr/>
            </p:nvSpPr>
            <p:spPr bwMode="auto">
              <a:xfrm>
                <a:off x="2095" y="300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3" name="Oval 1753"/>
              <p:cNvSpPr>
                <a:spLocks noChangeArrowheads="1"/>
              </p:cNvSpPr>
              <p:nvPr/>
            </p:nvSpPr>
            <p:spPr bwMode="auto">
              <a:xfrm>
                <a:off x="2095" y="33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4" name="Oval 1754"/>
              <p:cNvSpPr>
                <a:spLocks noChangeArrowheads="1"/>
              </p:cNvSpPr>
              <p:nvPr/>
            </p:nvSpPr>
            <p:spPr bwMode="auto">
              <a:xfrm>
                <a:off x="209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5" name="Oval 1755"/>
              <p:cNvSpPr>
                <a:spLocks noChangeArrowheads="1"/>
              </p:cNvSpPr>
              <p:nvPr/>
            </p:nvSpPr>
            <p:spPr bwMode="auto">
              <a:xfrm>
                <a:off x="2098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6" name="Oval 1756"/>
              <p:cNvSpPr>
                <a:spLocks noChangeArrowheads="1"/>
              </p:cNvSpPr>
              <p:nvPr/>
            </p:nvSpPr>
            <p:spPr bwMode="auto">
              <a:xfrm>
                <a:off x="2102" y="31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7" name="Oval 1757"/>
              <p:cNvSpPr>
                <a:spLocks noChangeArrowheads="1"/>
              </p:cNvSpPr>
              <p:nvPr/>
            </p:nvSpPr>
            <p:spPr bwMode="auto">
              <a:xfrm>
                <a:off x="2102" y="333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8" name="Oval 1758"/>
              <p:cNvSpPr>
                <a:spLocks noChangeArrowheads="1"/>
              </p:cNvSpPr>
              <p:nvPr/>
            </p:nvSpPr>
            <p:spPr bwMode="auto">
              <a:xfrm>
                <a:off x="210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09" name="Oval 1759"/>
              <p:cNvSpPr>
                <a:spLocks noChangeArrowheads="1"/>
              </p:cNvSpPr>
              <p:nvPr/>
            </p:nvSpPr>
            <p:spPr bwMode="auto">
              <a:xfrm>
                <a:off x="2105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0" name="Oval 1760"/>
              <p:cNvSpPr>
                <a:spLocks noChangeArrowheads="1"/>
              </p:cNvSpPr>
              <p:nvPr/>
            </p:nvSpPr>
            <p:spPr bwMode="auto">
              <a:xfrm>
                <a:off x="210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1" name="Oval 1761"/>
              <p:cNvSpPr>
                <a:spLocks noChangeArrowheads="1"/>
              </p:cNvSpPr>
              <p:nvPr/>
            </p:nvSpPr>
            <p:spPr bwMode="auto">
              <a:xfrm>
                <a:off x="2109" y="328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2" name="Oval 1762"/>
              <p:cNvSpPr>
                <a:spLocks noChangeArrowheads="1"/>
              </p:cNvSpPr>
              <p:nvPr/>
            </p:nvSpPr>
            <p:spPr bwMode="auto">
              <a:xfrm>
                <a:off x="2109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3" name="Oval 1763"/>
              <p:cNvSpPr>
                <a:spLocks noChangeArrowheads="1"/>
              </p:cNvSpPr>
              <p:nvPr/>
            </p:nvSpPr>
            <p:spPr bwMode="auto">
              <a:xfrm>
                <a:off x="2109" y="309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4" name="Oval 1764"/>
              <p:cNvSpPr>
                <a:spLocks noChangeArrowheads="1"/>
              </p:cNvSpPr>
              <p:nvPr/>
            </p:nvSpPr>
            <p:spPr bwMode="auto">
              <a:xfrm>
                <a:off x="2112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5" name="Oval 1765"/>
              <p:cNvSpPr>
                <a:spLocks noChangeArrowheads="1"/>
              </p:cNvSpPr>
              <p:nvPr/>
            </p:nvSpPr>
            <p:spPr bwMode="auto">
              <a:xfrm>
                <a:off x="211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6" name="Oval 1766"/>
              <p:cNvSpPr>
                <a:spLocks noChangeArrowheads="1"/>
              </p:cNvSpPr>
              <p:nvPr/>
            </p:nvSpPr>
            <p:spPr bwMode="auto">
              <a:xfrm>
                <a:off x="2112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7" name="Oval 1767"/>
              <p:cNvSpPr>
                <a:spLocks noChangeArrowheads="1"/>
              </p:cNvSpPr>
              <p:nvPr/>
            </p:nvSpPr>
            <p:spPr bwMode="auto">
              <a:xfrm>
                <a:off x="2112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8" name="Oval 1768"/>
              <p:cNvSpPr>
                <a:spLocks noChangeArrowheads="1"/>
              </p:cNvSpPr>
              <p:nvPr/>
            </p:nvSpPr>
            <p:spPr bwMode="auto">
              <a:xfrm>
                <a:off x="211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19" name="Oval 1769"/>
              <p:cNvSpPr>
                <a:spLocks noChangeArrowheads="1"/>
              </p:cNvSpPr>
              <p:nvPr/>
            </p:nvSpPr>
            <p:spPr bwMode="auto">
              <a:xfrm>
                <a:off x="2115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0" name="Oval 1770"/>
              <p:cNvSpPr>
                <a:spLocks noChangeArrowheads="1"/>
              </p:cNvSpPr>
              <p:nvPr/>
            </p:nvSpPr>
            <p:spPr bwMode="auto">
              <a:xfrm>
                <a:off x="2115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1" name="Oval 1771"/>
              <p:cNvSpPr>
                <a:spLocks noChangeArrowheads="1"/>
              </p:cNvSpPr>
              <p:nvPr/>
            </p:nvSpPr>
            <p:spPr bwMode="auto">
              <a:xfrm>
                <a:off x="211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2" name="Oval 1772"/>
              <p:cNvSpPr>
                <a:spLocks noChangeArrowheads="1"/>
              </p:cNvSpPr>
              <p:nvPr/>
            </p:nvSpPr>
            <p:spPr bwMode="auto">
              <a:xfrm>
                <a:off x="211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3" name="Oval 1773"/>
              <p:cNvSpPr>
                <a:spLocks noChangeArrowheads="1"/>
              </p:cNvSpPr>
              <p:nvPr/>
            </p:nvSpPr>
            <p:spPr bwMode="auto">
              <a:xfrm>
                <a:off x="211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4" name="Oval 1774"/>
              <p:cNvSpPr>
                <a:spLocks noChangeArrowheads="1"/>
              </p:cNvSpPr>
              <p:nvPr/>
            </p:nvSpPr>
            <p:spPr bwMode="auto">
              <a:xfrm>
                <a:off x="2119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5" name="Oval 1775"/>
              <p:cNvSpPr>
                <a:spLocks noChangeArrowheads="1"/>
              </p:cNvSpPr>
              <p:nvPr/>
            </p:nvSpPr>
            <p:spPr bwMode="auto">
              <a:xfrm>
                <a:off x="2119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6" name="Oval 1776"/>
              <p:cNvSpPr>
                <a:spLocks noChangeArrowheads="1"/>
              </p:cNvSpPr>
              <p:nvPr/>
            </p:nvSpPr>
            <p:spPr bwMode="auto">
              <a:xfrm>
                <a:off x="2122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7" name="Oval 1777"/>
              <p:cNvSpPr>
                <a:spLocks noChangeArrowheads="1"/>
              </p:cNvSpPr>
              <p:nvPr/>
            </p:nvSpPr>
            <p:spPr bwMode="auto">
              <a:xfrm>
                <a:off x="212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8" name="Oval 1778"/>
              <p:cNvSpPr>
                <a:spLocks noChangeArrowheads="1"/>
              </p:cNvSpPr>
              <p:nvPr/>
            </p:nvSpPr>
            <p:spPr bwMode="auto">
              <a:xfrm>
                <a:off x="2126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29" name="Oval 1779"/>
              <p:cNvSpPr>
                <a:spLocks noChangeArrowheads="1"/>
              </p:cNvSpPr>
              <p:nvPr/>
            </p:nvSpPr>
            <p:spPr bwMode="auto">
              <a:xfrm>
                <a:off x="212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0" name="Oval 1780"/>
              <p:cNvSpPr>
                <a:spLocks noChangeArrowheads="1"/>
              </p:cNvSpPr>
              <p:nvPr/>
            </p:nvSpPr>
            <p:spPr bwMode="auto">
              <a:xfrm>
                <a:off x="21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1" name="Oval 1781"/>
              <p:cNvSpPr>
                <a:spLocks noChangeArrowheads="1"/>
              </p:cNvSpPr>
              <p:nvPr/>
            </p:nvSpPr>
            <p:spPr bwMode="auto">
              <a:xfrm>
                <a:off x="212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2" name="Oval 1782"/>
              <p:cNvSpPr>
                <a:spLocks noChangeArrowheads="1"/>
              </p:cNvSpPr>
              <p:nvPr/>
            </p:nvSpPr>
            <p:spPr bwMode="auto">
              <a:xfrm>
                <a:off x="212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3" name="Oval 1783"/>
              <p:cNvSpPr>
                <a:spLocks noChangeArrowheads="1"/>
              </p:cNvSpPr>
              <p:nvPr/>
            </p:nvSpPr>
            <p:spPr bwMode="auto">
              <a:xfrm>
                <a:off x="2133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4" name="Oval 1784"/>
              <p:cNvSpPr>
                <a:spLocks noChangeArrowheads="1"/>
              </p:cNvSpPr>
              <p:nvPr/>
            </p:nvSpPr>
            <p:spPr bwMode="auto">
              <a:xfrm>
                <a:off x="2133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5" name="Oval 1785"/>
              <p:cNvSpPr>
                <a:spLocks noChangeArrowheads="1"/>
              </p:cNvSpPr>
              <p:nvPr/>
            </p:nvSpPr>
            <p:spPr bwMode="auto">
              <a:xfrm>
                <a:off x="21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6" name="Oval 1786"/>
              <p:cNvSpPr>
                <a:spLocks noChangeArrowheads="1"/>
              </p:cNvSpPr>
              <p:nvPr/>
            </p:nvSpPr>
            <p:spPr bwMode="auto">
              <a:xfrm>
                <a:off x="2133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7" name="Oval 1787"/>
              <p:cNvSpPr>
                <a:spLocks noChangeArrowheads="1"/>
              </p:cNvSpPr>
              <p:nvPr/>
            </p:nvSpPr>
            <p:spPr bwMode="auto">
              <a:xfrm>
                <a:off x="2140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8" name="Oval 1788"/>
              <p:cNvSpPr>
                <a:spLocks noChangeArrowheads="1"/>
              </p:cNvSpPr>
              <p:nvPr/>
            </p:nvSpPr>
            <p:spPr bwMode="auto">
              <a:xfrm>
                <a:off x="214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39" name="Oval 1789"/>
              <p:cNvSpPr>
                <a:spLocks noChangeArrowheads="1"/>
              </p:cNvSpPr>
              <p:nvPr/>
            </p:nvSpPr>
            <p:spPr bwMode="auto">
              <a:xfrm>
                <a:off x="214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0" name="Oval 1790"/>
              <p:cNvSpPr>
                <a:spLocks noChangeArrowheads="1"/>
              </p:cNvSpPr>
              <p:nvPr/>
            </p:nvSpPr>
            <p:spPr bwMode="auto">
              <a:xfrm>
                <a:off x="2147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1" name="Oval 1791"/>
              <p:cNvSpPr>
                <a:spLocks noChangeArrowheads="1"/>
              </p:cNvSpPr>
              <p:nvPr/>
            </p:nvSpPr>
            <p:spPr bwMode="auto">
              <a:xfrm>
                <a:off x="2150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2" name="Oval 1792"/>
              <p:cNvSpPr>
                <a:spLocks noChangeArrowheads="1"/>
              </p:cNvSpPr>
              <p:nvPr/>
            </p:nvSpPr>
            <p:spPr bwMode="auto">
              <a:xfrm>
                <a:off x="215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3" name="Oval 1793"/>
              <p:cNvSpPr>
                <a:spLocks noChangeArrowheads="1"/>
              </p:cNvSpPr>
              <p:nvPr/>
            </p:nvSpPr>
            <p:spPr bwMode="auto">
              <a:xfrm>
                <a:off x="21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4" name="Oval 1794"/>
              <p:cNvSpPr>
                <a:spLocks noChangeArrowheads="1"/>
              </p:cNvSpPr>
              <p:nvPr/>
            </p:nvSpPr>
            <p:spPr bwMode="auto">
              <a:xfrm>
                <a:off x="215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5" name="Oval 1795"/>
              <p:cNvSpPr>
                <a:spLocks noChangeArrowheads="1"/>
              </p:cNvSpPr>
              <p:nvPr/>
            </p:nvSpPr>
            <p:spPr bwMode="auto">
              <a:xfrm>
                <a:off x="2154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6" name="Oval 1796"/>
              <p:cNvSpPr>
                <a:spLocks noChangeArrowheads="1"/>
              </p:cNvSpPr>
              <p:nvPr/>
            </p:nvSpPr>
            <p:spPr bwMode="auto">
              <a:xfrm>
                <a:off x="215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7" name="Oval 1797"/>
              <p:cNvSpPr>
                <a:spLocks noChangeArrowheads="1"/>
              </p:cNvSpPr>
              <p:nvPr/>
            </p:nvSpPr>
            <p:spPr bwMode="auto">
              <a:xfrm>
                <a:off x="2157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8" name="Oval 1798"/>
              <p:cNvSpPr>
                <a:spLocks noChangeArrowheads="1"/>
              </p:cNvSpPr>
              <p:nvPr/>
            </p:nvSpPr>
            <p:spPr bwMode="auto">
              <a:xfrm>
                <a:off x="216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49" name="Oval 1799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0" name="Oval 1800"/>
              <p:cNvSpPr>
                <a:spLocks noChangeArrowheads="1"/>
              </p:cNvSpPr>
              <p:nvPr/>
            </p:nvSpPr>
            <p:spPr bwMode="auto">
              <a:xfrm>
                <a:off x="216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1" name="Oval 1801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2" name="Oval 1802"/>
              <p:cNvSpPr>
                <a:spLocks noChangeArrowheads="1"/>
              </p:cNvSpPr>
              <p:nvPr/>
            </p:nvSpPr>
            <p:spPr bwMode="auto">
              <a:xfrm>
                <a:off x="216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3" name="Oval 1803"/>
              <p:cNvSpPr>
                <a:spLocks noChangeArrowheads="1"/>
              </p:cNvSpPr>
              <p:nvPr/>
            </p:nvSpPr>
            <p:spPr bwMode="auto">
              <a:xfrm>
                <a:off x="217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4" name="Oval 1804"/>
              <p:cNvSpPr>
                <a:spLocks noChangeArrowheads="1"/>
              </p:cNvSpPr>
              <p:nvPr/>
            </p:nvSpPr>
            <p:spPr bwMode="auto">
              <a:xfrm>
                <a:off x="217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5" name="Oval 1805"/>
              <p:cNvSpPr>
                <a:spLocks noChangeArrowheads="1"/>
              </p:cNvSpPr>
              <p:nvPr/>
            </p:nvSpPr>
            <p:spPr bwMode="auto">
              <a:xfrm>
                <a:off x="2175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6" name="Oval 1806"/>
              <p:cNvSpPr>
                <a:spLocks noChangeArrowheads="1"/>
              </p:cNvSpPr>
              <p:nvPr/>
            </p:nvSpPr>
            <p:spPr bwMode="auto">
              <a:xfrm>
                <a:off x="217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7" name="Oval 1807"/>
              <p:cNvSpPr>
                <a:spLocks noChangeArrowheads="1"/>
              </p:cNvSpPr>
              <p:nvPr/>
            </p:nvSpPr>
            <p:spPr bwMode="auto">
              <a:xfrm>
                <a:off x="217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8" name="Oval 1808"/>
              <p:cNvSpPr>
                <a:spLocks noChangeArrowheads="1"/>
              </p:cNvSpPr>
              <p:nvPr/>
            </p:nvSpPr>
            <p:spPr bwMode="auto">
              <a:xfrm>
                <a:off x="217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59" name="Oval 1809"/>
              <p:cNvSpPr>
                <a:spLocks noChangeArrowheads="1"/>
              </p:cNvSpPr>
              <p:nvPr/>
            </p:nvSpPr>
            <p:spPr bwMode="auto">
              <a:xfrm>
                <a:off x="217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0" name="Oval 1810"/>
              <p:cNvSpPr>
                <a:spLocks noChangeArrowheads="1"/>
              </p:cNvSpPr>
              <p:nvPr/>
            </p:nvSpPr>
            <p:spPr bwMode="auto">
              <a:xfrm>
                <a:off x="217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1" name="Oval 1811"/>
              <p:cNvSpPr>
                <a:spLocks noChangeArrowheads="1"/>
              </p:cNvSpPr>
              <p:nvPr/>
            </p:nvSpPr>
            <p:spPr bwMode="auto">
              <a:xfrm>
                <a:off x="21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862" name="Oval 1812"/>
              <p:cNvSpPr>
                <a:spLocks noChangeArrowheads="1"/>
              </p:cNvSpPr>
              <p:nvPr/>
            </p:nvSpPr>
            <p:spPr bwMode="auto">
              <a:xfrm>
                <a:off x="2182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68" name="Group 2014"/>
            <p:cNvGrpSpPr>
              <a:grpSpLocks/>
            </p:cNvGrpSpPr>
            <p:nvPr/>
          </p:nvGrpSpPr>
          <p:grpSpPr bwMode="auto">
            <a:xfrm>
              <a:off x="2189" y="2345"/>
              <a:ext cx="520" cy="1236"/>
              <a:chOff x="2189" y="2345"/>
              <a:chExt cx="520" cy="1236"/>
            </a:xfrm>
          </p:grpSpPr>
          <p:sp>
            <p:nvSpPr>
              <p:cNvPr id="45463" name="Oval 1814"/>
              <p:cNvSpPr>
                <a:spLocks noChangeArrowheads="1"/>
              </p:cNvSpPr>
              <p:nvPr/>
            </p:nvSpPr>
            <p:spPr bwMode="auto">
              <a:xfrm>
                <a:off x="2189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4" name="Oval 1815"/>
              <p:cNvSpPr>
                <a:spLocks noChangeArrowheads="1"/>
              </p:cNvSpPr>
              <p:nvPr/>
            </p:nvSpPr>
            <p:spPr bwMode="auto">
              <a:xfrm>
                <a:off x="2189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5" name="Oval 1816"/>
              <p:cNvSpPr>
                <a:spLocks noChangeArrowheads="1"/>
              </p:cNvSpPr>
              <p:nvPr/>
            </p:nvSpPr>
            <p:spPr bwMode="auto">
              <a:xfrm>
                <a:off x="219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6" name="Oval 1817"/>
              <p:cNvSpPr>
                <a:spLocks noChangeArrowheads="1"/>
              </p:cNvSpPr>
              <p:nvPr/>
            </p:nvSpPr>
            <p:spPr bwMode="auto">
              <a:xfrm>
                <a:off x="2192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7" name="Oval 1818"/>
              <p:cNvSpPr>
                <a:spLocks noChangeArrowheads="1"/>
              </p:cNvSpPr>
              <p:nvPr/>
            </p:nvSpPr>
            <p:spPr bwMode="auto">
              <a:xfrm>
                <a:off x="219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8" name="Oval 1819"/>
              <p:cNvSpPr>
                <a:spLocks noChangeArrowheads="1"/>
              </p:cNvSpPr>
              <p:nvPr/>
            </p:nvSpPr>
            <p:spPr bwMode="auto">
              <a:xfrm>
                <a:off x="219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9" name="Oval 1820"/>
              <p:cNvSpPr>
                <a:spLocks noChangeArrowheads="1"/>
              </p:cNvSpPr>
              <p:nvPr/>
            </p:nvSpPr>
            <p:spPr bwMode="auto">
              <a:xfrm>
                <a:off x="2199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0" name="Oval 1821"/>
              <p:cNvSpPr>
                <a:spLocks noChangeArrowheads="1"/>
              </p:cNvSpPr>
              <p:nvPr/>
            </p:nvSpPr>
            <p:spPr bwMode="auto">
              <a:xfrm>
                <a:off x="220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1" name="Oval 1822"/>
              <p:cNvSpPr>
                <a:spLocks noChangeArrowheads="1"/>
              </p:cNvSpPr>
              <p:nvPr/>
            </p:nvSpPr>
            <p:spPr bwMode="auto">
              <a:xfrm>
                <a:off x="220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2" name="Oval 1823"/>
              <p:cNvSpPr>
                <a:spLocks noChangeArrowheads="1"/>
              </p:cNvSpPr>
              <p:nvPr/>
            </p:nvSpPr>
            <p:spPr bwMode="auto">
              <a:xfrm>
                <a:off x="2213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3" name="Oval 1824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4" name="Oval 1825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5" name="Oval 1826"/>
              <p:cNvSpPr>
                <a:spLocks noChangeArrowheads="1"/>
              </p:cNvSpPr>
              <p:nvPr/>
            </p:nvSpPr>
            <p:spPr bwMode="auto">
              <a:xfrm>
                <a:off x="2217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6" name="Oval 1827"/>
              <p:cNvSpPr>
                <a:spLocks noChangeArrowheads="1"/>
              </p:cNvSpPr>
              <p:nvPr/>
            </p:nvSpPr>
            <p:spPr bwMode="auto">
              <a:xfrm>
                <a:off x="22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7" name="Oval 1828"/>
              <p:cNvSpPr>
                <a:spLocks noChangeArrowheads="1"/>
              </p:cNvSpPr>
              <p:nvPr/>
            </p:nvSpPr>
            <p:spPr bwMode="auto">
              <a:xfrm>
                <a:off x="2217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8" name="Oval 1829"/>
              <p:cNvSpPr>
                <a:spLocks noChangeArrowheads="1"/>
              </p:cNvSpPr>
              <p:nvPr/>
            </p:nvSpPr>
            <p:spPr bwMode="auto">
              <a:xfrm>
                <a:off x="2220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79" name="Oval 1830"/>
              <p:cNvSpPr>
                <a:spLocks noChangeArrowheads="1"/>
              </p:cNvSpPr>
              <p:nvPr/>
            </p:nvSpPr>
            <p:spPr bwMode="auto">
              <a:xfrm>
                <a:off x="2227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0" name="Oval 1831"/>
              <p:cNvSpPr>
                <a:spLocks noChangeArrowheads="1"/>
              </p:cNvSpPr>
              <p:nvPr/>
            </p:nvSpPr>
            <p:spPr bwMode="auto">
              <a:xfrm>
                <a:off x="222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1" name="Oval 1832"/>
              <p:cNvSpPr>
                <a:spLocks noChangeArrowheads="1"/>
              </p:cNvSpPr>
              <p:nvPr/>
            </p:nvSpPr>
            <p:spPr bwMode="auto">
              <a:xfrm>
                <a:off x="222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2" name="Oval 1833"/>
              <p:cNvSpPr>
                <a:spLocks noChangeArrowheads="1"/>
              </p:cNvSpPr>
              <p:nvPr/>
            </p:nvSpPr>
            <p:spPr bwMode="auto">
              <a:xfrm>
                <a:off x="2227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3" name="Oval 1834"/>
              <p:cNvSpPr>
                <a:spLocks noChangeArrowheads="1"/>
              </p:cNvSpPr>
              <p:nvPr/>
            </p:nvSpPr>
            <p:spPr bwMode="auto">
              <a:xfrm>
                <a:off x="22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4" name="Oval 1835"/>
              <p:cNvSpPr>
                <a:spLocks noChangeArrowheads="1"/>
              </p:cNvSpPr>
              <p:nvPr/>
            </p:nvSpPr>
            <p:spPr bwMode="auto">
              <a:xfrm>
                <a:off x="223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5" name="Oval 1836"/>
              <p:cNvSpPr>
                <a:spLocks noChangeArrowheads="1"/>
              </p:cNvSpPr>
              <p:nvPr/>
            </p:nvSpPr>
            <p:spPr bwMode="auto">
              <a:xfrm>
                <a:off x="2231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6" name="Oval 1837"/>
              <p:cNvSpPr>
                <a:spLocks noChangeArrowheads="1"/>
              </p:cNvSpPr>
              <p:nvPr/>
            </p:nvSpPr>
            <p:spPr bwMode="auto">
              <a:xfrm>
                <a:off x="2234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7" name="Oval 1838"/>
              <p:cNvSpPr>
                <a:spLocks noChangeArrowheads="1"/>
              </p:cNvSpPr>
              <p:nvPr/>
            </p:nvSpPr>
            <p:spPr bwMode="auto">
              <a:xfrm>
                <a:off x="2238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8" name="Oval 1839"/>
              <p:cNvSpPr>
                <a:spLocks noChangeArrowheads="1"/>
              </p:cNvSpPr>
              <p:nvPr/>
            </p:nvSpPr>
            <p:spPr bwMode="auto">
              <a:xfrm>
                <a:off x="2241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89" name="Oval 1840"/>
              <p:cNvSpPr>
                <a:spLocks noChangeArrowheads="1"/>
              </p:cNvSpPr>
              <p:nvPr/>
            </p:nvSpPr>
            <p:spPr bwMode="auto">
              <a:xfrm>
                <a:off x="224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0" name="Oval 1841"/>
              <p:cNvSpPr>
                <a:spLocks noChangeArrowheads="1"/>
              </p:cNvSpPr>
              <p:nvPr/>
            </p:nvSpPr>
            <p:spPr bwMode="auto">
              <a:xfrm>
                <a:off x="2245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1" name="Oval 1842"/>
              <p:cNvSpPr>
                <a:spLocks noChangeArrowheads="1"/>
              </p:cNvSpPr>
              <p:nvPr/>
            </p:nvSpPr>
            <p:spPr bwMode="auto">
              <a:xfrm>
                <a:off x="2245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2" name="Oval 1843"/>
              <p:cNvSpPr>
                <a:spLocks noChangeArrowheads="1"/>
              </p:cNvSpPr>
              <p:nvPr/>
            </p:nvSpPr>
            <p:spPr bwMode="auto">
              <a:xfrm>
                <a:off x="224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3" name="Oval 1844"/>
              <p:cNvSpPr>
                <a:spLocks noChangeArrowheads="1"/>
              </p:cNvSpPr>
              <p:nvPr/>
            </p:nvSpPr>
            <p:spPr bwMode="auto">
              <a:xfrm>
                <a:off x="2245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4" name="Oval 1845"/>
              <p:cNvSpPr>
                <a:spLocks noChangeArrowheads="1"/>
              </p:cNvSpPr>
              <p:nvPr/>
            </p:nvSpPr>
            <p:spPr bwMode="auto">
              <a:xfrm>
                <a:off x="224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5" name="Oval 1846"/>
              <p:cNvSpPr>
                <a:spLocks noChangeArrowheads="1"/>
              </p:cNvSpPr>
              <p:nvPr/>
            </p:nvSpPr>
            <p:spPr bwMode="auto">
              <a:xfrm>
                <a:off x="2255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6" name="Oval 1847"/>
              <p:cNvSpPr>
                <a:spLocks noChangeArrowheads="1"/>
              </p:cNvSpPr>
              <p:nvPr/>
            </p:nvSpPr>
            <p:spPr bwMode="auto">
              <a:xfrm>
                <a:off x="225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7" name="Oval 1848"/>
              <p:cNvSpPr>
                <a:spLocks noChangeArrowheads="1"/>
              </p:cNvSpPr>
              <p:nvPr/>
            </p:nvSpPr>
            <p:spPr bwMode="auto">
              <a:xfrm>
                <a:off x="2259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8" name="Oval 1849"/>
              <p:cNvSpPr>
                <a:spLocks noChangeArrowheads="1"/>
              </p:cNvSpPr>
              <p:nvPr/>
            </p:nvSpPr>
            <p:spPr bwMode="auto">
              <a:xfrm>
                <a:off x="226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99" name="Oval 1850"/>
              <p:cNvSpPr>
                <a:spLocks noChangeArrowheads="1"/>
              </p:cNvSpPr>
              <p:nvPr/>
            </p:nvSpPr>
            <p:spPr bwMode="auto">
              <a:xfrm>
                <a:off x="226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0" name="Oval 1851"/>
              <p:cNvSpPr>
                <a:spLocks noChangeArrowheads="1"/>
              </p:cNvSpPr>
              <p:nvPr/>
            </p:nvSpPr>
            <p:spPr bwMode="auto">
              <a:xfrm>
                <a:off x="2266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1" name="Oval 1852"/>
              <p:cNvSpPr>
                <a:spLocks noChangeArrowheads="1"/>
              </p:cNvSpPr>
              <p:nvPr/>
            </p:nvSpPr>
            <p:spPr bwMode="auto">
              <a:xfrm>
                <a:off x="226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2" name="Oval 1853"/>
              <p:cNvSpPr>
                <a:spLocks noChangeArrowheads="1"/>
              </p:cNvSpPr>
              <p:nvPr/>
            </p:nvSpPr>
            <p:spPr bwMode="auto">
              <a:xfrm>
                <a:off x="2269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3" name="Oval 1854"/>
              <p:cNvSpPr>
                <a:spLocks noChangeArrowheads="1"/>
              </p:cNvSpPr>
              <p:nvPr/>
            </p:nvSpPr>
            <p:spPr bwMode="auto">
              <a:xfrm>
                <a:off x="227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4" name="Oval 1855"/>
              <p:cNvSpPr>
                <a:spLocks noChangeArrowheads="1"/>
              </p:cNvSpPr>
              <p:nvPr/>
            </p:nvSpPr>
            <p:spPr bwMode="auto">
              <a:xfrm>
                <a:off x="2273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5" name="Oval 1856"/>
              <p:cNvSpPr>
                <a:spLocks noChangeArrowheads="1"/>
              </p:cNvSpPr>
              <p:nvPr/>
            </p:nvSpPr>
            <p:spPr bwMode="auto">
              <a:xfrm>
                <a:off x="227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6" name="Oval 1857"/>
              <p:cNvSpPr>
                <a:spLocks noChangeArrowheads="1"/>
              </p:cNvSpPr>
              <p:nvPr/>
            </p:nvSpPr>
            <p:spPr bwMode="auto">
              <a:xfrm>
                <a:off x="2276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7" name="Oval 1858"/>
              <p:cNvSpPr>
                <a:spLocks noChangeArrowheads="1"/>
              </p:cNvSpPr>
              <p:nvPr/>
            </p:nvSpPr>
            <p:spPr bwMode="auto">
              <a:xfrm>
                <a:off x="22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8" name="Oval 1859"/>
              <p:cNvSpPr>
                <a:spLocks noChangeArrowheads="1"/>
              </p:cNvSpPr>
              <p:nvPr/>
            </p:nvSpPr>
            <p:spPr bwMode="auto">
              <a:xfrm>
                <a:off x="227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09" name="Oval 1860"/>
              <p:cNvSpPr>
                <a:spLocks noChangeArrowheads="1"/>
              </p:cNvSpPr>
              <p:nvPr/>
            </p:nvSpPr>
            <p:spPr bwMode="auto">
              <a:xfrm>
                <a:off x="228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0" name="Oval 1861"/>
              <p:cNvSpPr>
                <a:spLocks noChangeArrowheads="1"/>
              </p:cNvSpPr>
              <p:nvPr/>
            </p:nvSpPr>
            <p:spPr bwMode="auto">
              <a:xfrm>
                <a:off x="2283" y="23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1" name="Oval 1862"/>
              <p:cNvSpPr>
                <a:spLocks noChangeArrowheads="1"/>
              </p:cNvSpPr>
              <p:nvPr/>
            </p:nvSpPr>
            <p:spPr bwMode="auto">
              <a:xfrm>
                <a:off x="2287" y="34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2" name="Oval 1863"/>
              <p:cNvSpPr>
                <a:spLocks noChangeArrowheads="1"/>
              </p:cNvSpPr>
              <p:nvPr/>
            </p:nvSpPr>
            <p:spPr bwMode="auto">
              <a:xfrm>
                <a:off x="2287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3" name="Oval 1864"/>
              <p:cNvSpPr>
                <a:spLocks noChangeArrowheads="1"/>
              </p:cNvSpPr>
              <p:nvPr/>
            </p:nvSpPr>
            <p:spPr bwMode="auto">
              <a:xfrm>
                <a:off x="2290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4" name="Oval 1865"/>
              <p:cNvSpPr>
                <a:spLocks noChangeArrowheads="1"/>
              </p:cNvSpPr>
              <p:nvPr/>
            </p:nvSpPr>
            <p:spPr bwMode="auto">
              <a:xfrm>
                <a:off x="229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5" name="Oval 1866"/>
              <p:cNvSpPr>
                <a:spLocks noChangeArrowheads="1"/>
              </p:cNvSpPr>
              <p:nvPr/>
            </p:nvSpPr>
            <p:spPr bwMode="auto">
              <a:xfrm>
                <a:off x="22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6" name="Oval 1867"/>
              <p:cNvSpPr>
                <a:spLocks noChangeArrowheads="1"/>
              </p:cNvSpPr>
              <p:nvPr/>
            </p:nvSpPr>
            <p:spPr bwMode="auto">
              <a:xfrm>
                <a:off x="2294" y="320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7" name="Oval 1868"/>
              <p:cNvSpPr>
                <a:spLocks noChangeArrowheads="1"/>
              </p:cNvSpPr>
              <p:nvPr/>
            </p:nvSpPr>
            <p:spPr bwMode="auto">
              <a:xfrm>
                <a:off x="229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8" name="Oval 1869"/>
              <p:cNvSpPr>
                <a:spLocks noChangeArrowheads="1"/>
              </p:cNvSpPr>
              <p:nvPr/>
            </p:nvSpPr>
            <p:spPr bwMode="auto">
              <a:xfrm>
                <a:off x="2297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19" name="Oval 1870"/>
              <p:cNvSpPr>
                <a:spLocks noChangeArrowheads="1"/>
              </p:cNvSpPr>
              <p:nvPr/>
            </p:nvSpPr>
            <p:spPr bwMode="auto">
              <a:xfrm>
                <a:off x="229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0" name="Oval 1871"/>
              <p:cNvSpPr>
                <a:spLocks noChangeArrowheads="1"/>
              </p:cNvSpPr>
              <p:nvPr/>
            </p:nvSpPr>
            <p:spPr bwMode="auto">
              <a:xfrm>
                <a:off x="229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1" name="Oval 1872"/>
              <p:cNvSpPr>
                <a:spLocks noChangeArrowheads="1"/>
              </p:cNvSpPr>
              <p:nvPr/>
            </p:nvSpPr>
            <p:spPr bwMode="auto">
              <a:xfrm>
                <a:off x="2301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2" name="Oval 1873"/>
              <p:cNvSpPr>
                <a:spLocks noChangeArrowheads="1"/>
              </p:cNvSpPr>
              <p:nvPr/>
            </p:nvSpPr>
            <p:spPr bwMode="auto">
              <a:xfrm>
                <a:off x="2301" y="27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3" name="Oval 1874"/>
              <p:cNvSpPr>
                <a:spLocks noChangeArrowheads="1"/>
              </p:cNvSpPr>
              <p:nvPr/>
            </p:nvSpPr>
            <p:spPr bwMode="auto">
              <a:xfrm>
                <a:off x="2304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4" name="Oval 1875"/>
              <p:cNvSpPr>
                <a:spLocks noChangeArrowheads="1"/>
              </p:cNvSpPr>
              <p:nvPr/>
            </p:nvSpPr>
            <p:spPr bwMode="auto">
              <a:xfrm>
                <a:off x="230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5" name="Oval 1876"/>
              <p:cNvSpPr>
                <a:spLocks noChangeArrowheads="1"/>
              </p:cNvSpPr>
              <p:nvPr/>
            </p:nvSpPr>
            <p:spPr bwMode="auto">
              <a:xfrm>
                <a:off x="230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6" name="Oval 1877"/>
              <p:cNvSpPr>
                <a:spLocks noChangeArrowheads="1"/>
              </p:cNvSpPr>
              <p:nvPr/>
            </p:nvSpPr>
            <p:spPr bwMode="auto">
              <a:xfrm>
                <a:off x="2307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7" name="Oval 1878"/>
              <p:cNvSpPr>
                <a:spLocks noChangeArrowheads="1"/>
              </p:cNvSpPr>
              <p:nvPr/>
            </p:nvSpPr>
            <p:spPr bwMode="auto">
              <a:xfrm>
                <a:off x="231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8" name="Oval 1879"/>
              <p:cNvSpPr>
                <a:spLocks noChangeArrowheads="1"/>
              </p:cNvSpPr>
              <p:nvPr/>
            </p:nvSpPr>
            <p:spPr bwMode="auto">
              <a:xfrm>
                <a:off x="2311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29" name="Oval 1880"/>
              <p:cNvSpPr>
                <a:spLocks noChangeArrowheads="1"/>
              </p:cNvSpPr>
              <p:nvPr/>
            </p:nvSpPr>
            <p:spPr bwMode="auto">
              <a:xfrm>
                <a:off x="231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0" name="Oval 1881"/>
              <p:cNvSpPr>
                <a:spLocks noChangeArrowheads="1"/>
              </p:cNvSpPr>
              <p:nvPr/>
            </p:nvSpPr>
            <p:spPr bwMode="auto">
              <a:xfrm>
                <a:off x="23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1" name="Oval 1882"/>
              <p:cNvSpPr>
                <a:spLocks noChangeArrowheads="1"/>
              </p:cNvSpPr>
              <p:nvPr/>
            </p:nvSpPr>
            <p:spPr bwMode="auto">
              <a:xfrm>
                <a:off x="2318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2" name="Oval 1883"/>
              <p:cNvSpPr>
                <a:spLocks noChangeArrowheads="1"/>
              </p:cNvSpPr>
              <p:nvPr/>
            </p:nvSpPr>
            <p:spPr bwMode="auto">
              <a:xfrm>
                <a:off x="232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3" name="Oval 1884"/>
              <p:cNvSpPr>
                <a:spLocks noChangeArrowheads="1"/>
              </p:cNvSpPr>
              <p:nvPr/>
            </p:nvSpPr>
            <p:spPr bwMode="auto">
              <a:xfrm>
                <a:off x="2328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4" name="Oval 1885"/>
              <p:cNvSpPr>
                <a:spLocks noChangeArrowheads="1"/>
              </p:cNvSpPr>
              <p:nvPr/>
            </p:nvSpPr>
            <p:spPr bwMode="auto">
              <a:xfrm>
                <a:off x="233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5" name="Oval 1886"/>
              <p:cNvSpPr>
                <a:spLocks noChangeArrowheads="1"/>
              </p:cNvSpPr>
              <p:nvPr/>
            </p:nvSpPr>
            <p:spPr bwMode="auto">
              <a:xfrm>
                <a:off x="2332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6" name="Oval 1887"/>
              <p:cNvSpPr>
                <a:spLocks noChangeArrowheads="1"/>
              </p:cNvSpPr>
              <p:nvPr/>
            </p:nvSpPr>
            <p:spPr bwMode="auto">
              <a:xfrm>
                <a:off x="233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7" name="Oval 1888"/>
              <p:cNvSpPr>
                <a:spLocks noChangeArrowheads="1"/>
              </p:cNvSpPr>
              <p:nvPr/>
            </p:nvSpPr>
            <p:spPr bwMode="auto">
              <a:xfrm>
                <a:off x="2332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8" name="Oval 1889"/>
              <p:cNvSpPr>
                <a:spLocks noChangeArrowheads="1"/>
              </p:cNvSpPr>
              <p:nvPr/>
            </p:nvSpPr>
            <p:spPr bwMode="auto">
              <a:xfrm>
                <a:off x="233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39" name="Oval 1890"/>
              <p:cNvSpPr>
                <a:spLocks noChangeArrowheads="1"/>
              </p:cNvSpPr>
              <p:nvPr/>
            </p:nvSpPr>
            <p:spPr bwMode="auto">
              <a:xfrm>
                <a:off x="233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0" name="Oval 1891"/>
              <p:cNvSpPr>
                <a:spLocks noChangeArrowheads="1"/>
              </p:cNvSpPr>
              <p:nvPr/>
            </p:nvSpPr>
            <p:spPr bwMode="auto">
              <a:xfrm>
                <a:off x="23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1" name="Oval 1892"/>
              <p:cNvSpPr>
                <a:spLocks noChangeArrowheads="1"/>
              </p:cNvSpPr>
              <p:nvPr/>
            </p:nvSpPr>
            <p:spPr bwMode="auto">
              <a:xfrm>
                <a:off x="234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2" name="Oval 1893"/>
              <p:cNvSpPr>
                <a:spLocks noChangeArrowheads="1"/>
              </p:cNvSpPr>
              <p:nvPr/>
            </p:nvSpPr>
            <p:spPr bwMode="auto">
              <a:xfrm>
                <a:off x="234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3" name="Oval 1894"/>
              <p:cNvSpPr>
                <a:spLocks noChangeArrowheads="1"/>
              </p:cNvSpPr>
              <p:nvPr/>
            </p:nvSpPr>
            <p:spPr bwMode="auto">
              <a:xfrm>
                <a:off x="2346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4" name="Oval 1895"/>
              <p:cNvSpPr>
                <a:spLocks noChangeArrowheads="1"/>
              </p:cNvSpPr>
              <p:nvPr/>
            </p:nvSpPr>
            <p:spPr bwMode="auto">
              <a:xfrm>
                <a:off x="235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5" name="Oval 1896"/>
              <p:cNvSpPr>
                <a:spLocks noChangeArrowheads="1"/>
              </p:cNvSpPr>
              <p:nvPr/>
            </p:nvSpPr>
            <p:spPr bwMode="auto">
              <a:xfrm>
                <a:off x="235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6" name="Oval 1897"/>
              <p:cNvSpPr>
                <a:spLocks noChangeArrowheads="1"/>
              </p:cNvSpPr>
              <p:nvPr/>
            </p:nvSpPr>
            <p:spPr bwMode="auto">
              <a:xfrm>
                <a:off x="2356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7" name="Oval 1898"/>
              <p:cNvSpPr>
                <a:spLocks noChangeArrowheads="1"/>
              </p:cNvSpPr>
              <p:nvPr/>
            </p:nvSpPr>
            <p:spPr bwMode="auto">
              <a:xfrm>
                <a:off x="236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8" name="Oval 1899"/>
              <p:cNvSpPr>
                <a:spLocks noChangeArrowheads="1"/>
              </p:cNvSpPr>
              <p:nvPr/>
            </p:nvSpPr>
            <p:spPr bwMode="auto">
              <a:xfrm>
                <a:off x="236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49" name="Oval 1900"/>
              <p:cNvSpPr>
                <a:spLocks noChangeArrowheads="1"/>
              </p:cNvSpPr>
              <p:nvPr/>
            </p:nvSpPr>
            <p:spPr bwMode="auto">
              <a:xfrm>
                <a:off x="2363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0" name="Oval 1901"/>
              <p:cNvSpPr>
                <a:spLocks noChangeArrowheads="1"/>
              </p:cNvSpPr>
              <p:nvPr/>
            </p:nvSpPr>
            <p:spPr bwMode="auto">
              <a:xfrm>
                <a:off x="236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1" name="Oval 1902"/>
              <p:cNvSpPr>
                <a:spLocks noChangeArrowheads="1"/>
              </p:cNvSpPr>
              <p:nvPr/>
            </p:nvSpPr>
            <p:spPr bwMode="auto">
              <a:xfrm>
                <a:off x="2367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2" name="Oval 1903"/>
              <p:cNvSpPr>
                <a:spLocks noChangeArrowheads="1"/>
              </p:cNvSpPr>
              <p:nvPr/>
            </p:nvSpPr>
            <p:spPr bwMode="auto">
              <a:xfrm>
                <a:off x="237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3" name="Oval 1904"/>
              <p:cNvSpPr>
                <a:spLocks noChangeArrowheads="1"/>
              </p:cNvSpPr>
              <p:nvPr/>
            </p:nvSpPr>
            <p:spPr bwMode="auto">
              <a:xfrm>
                <a:off x="237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4" name="Oval 1905"/>
              <p:cNvSpPr>
                <a:spLocks noChangeArrowheads="1"/>
              </p:cNvSpPr>
              <p:nvPr/>
            </p:nvSpPr>
            <p:spPr bwMode="auto">
              <a:xfrm>
                <a:off x="237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5" name="Oval 1906"/>
              <p:cNvSpPr>
                <a:spLocks noChangeArrowheads="1"/>
              </p:cNvSpPr>
              <p:nvPr/>
            </p:nvSpPr>
            <p:spPr bwMode="auto">
              <a:xfrm>
                <a:off x="2377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6" name="Oval 1907"/>
              <p:cNvSpPr>
                <a:spLocks noChangeArrowheads="1"/>
              </p:cNvSpPr>
              <p:nvPr/>
            </p:nvSpPr>
            <p:spPr bwMode="auto">
              <a:xfrm>
                <a:off x="2384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7" name="Oval 1908"/>
              <p:cNvSpPr>
                <a:spLocks noChangeArrowheads="1"/>
              </p:cNvSpPr>
              <p:nvPr/>
            </p:nvSpPr>
            <p:spPr bwMode="auto">
              <a:xfrm>
                <a:off x="2384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8" name="Oval 1909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59" name="Oval 1910"/>
              <p:cNvSpPr>
                <a:spLocks noChangeArrowheads="1"/>
              </p:cNvSpPr>
              <p:nvPr/>
            </p:nvSpPr>
            <p:spPr bwMode="auto">
              <a:xfrm>
                <a:off x="2395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0" name="Oval 1911"/>
              <p:cNvSpPr>
                <a:spLocks noChangeArrowheads="1"/>
              </p:cNvSpPr>
              <p:nvPr/>
            </p:nvSpPr>
            <p:spPr bwMode="auto">
              <a:xfrm>
                <a:off x="2395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1" name="Oval 1912"/>
              <p:cNvSpPr>
                <a:spLocks noChangeArrowheads="1"/>
              </p:cNvSpPr>
              <p:nvPr/>
            </p:nvSpPr>
            <p:spPr bwMode="auto">
              <a:xfrm>
                <a:off x="239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2" name="Oval 1913"/>
              <p:cNvSpPr>
                <a:spLocks noChangeArrowheads="1"/>
              </p:cNvSpPr>
              <p:nvPr/>
            </p:nvSpPr>
            <p:spPr bwMode="auto">
              <a:xfrm>
                <a:off x="239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3" name="Oval 1914"/>
              <p:cNvSpPr>
                <a:spLocks noChangeArrowheads="1"/>
              </p:cNvSpPr>
              <p:nvPr/>
            </p:nvSpPr>
            <p:spPr bwMode="auto">
              <a:xfrm>
                <a:off x="2405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4" name="Oval 1915"/>
              <p:cNvSpPr>
                <a:spLocks noChangeArrowheads="1"/>
              </p:cNvSpPr>
              <p:nvPr/>
            </p:nvSpPr>
            <p:spPr bwMode="auto">
              <a:xfrm>
                <a:off x="240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5" name="Oval 1916"/>
              <p:cNvSpPr>
                <a:spLocks noChangeArrowheads="1"/>
              </p:cNvSpPr>
              <p:nvPr/>
            </p:nvSpPr>
            <p:spPr bwMode="auto">
              <a:xfrm>
                <a:off x="2409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6" name="Oval 1917"/>
              <p:cNvSpPr>
                <a:spLocks noChangeArrowheads="1"/>
              </p:cNvSpPr>
              <p:nvPr/>
            </p:nvSpPr>
            <p:spPr bwMode="auto">
              <a:xfrm>
                <a:off x="241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7" name="Oval 1918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8" name="Oval 1919"/>
              <p:cNvSpPr>
                <a:spLocks noChangeArrowheads="1"/>
              </p:cNvSpPr>
              <p:nvPr/>
            </p:nvSpPr>
            <p:spPr bwMode="auto">
              <a:xfrm>
                <a:off x="241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69" name="Oval 1920"/>
              <p:cNvSpPr>
                <a:spLocks noChangeArrowheads="1"/>
              </p:cNvSpPr>
              <p:nvPr/>
            </p:nvSpPr>
            <p:spPr bwMode="auto">
              <a:xfrm>
                <a:off x="2419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0" name="Oval 1921"/>
              <p:cNvSpPr>
                <a:spLocks noChangeArrowheads="1"/>
              </p:cNvSpPr>
              <p:nvPr/>
            </p:nvSpPr>
            <p:spPr bwMode="auto">
              <a:xfrm>
                <a:off x="2419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1" name="Oval 1922"/>
              <p:cNvSpPr>
                <a:spLocks noChangeArrowheads="1"/>
              </p:cNvSpPr>
              <p:nvPr/>
            </p:nvSpPr>
            <p:spPr bwMode="auto">
              <a:xfrm>
                <a:off x="2423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2" name="Oval 1923"/>
              <p:cNvSpPr>
                <a:spLocks noChangeArrowheads="1"/>
              </p:cNvSpPr>
              <p:nvPr/>
            </p:nvSpPr>
            <p:spPr bwMode="auto">
              <a:xfrm>
                <a:off x="242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3" name="Oval 1924"/>
              <p:cNvSpPr>
                <a:spLocks noChangeArrowheads="1"/>
              </p:cNvSpPr>
              <p:nvPr/>
            </p:nvSpPr>
            <p:spPr bwMode="auto">
              <a:xfrm>
                <a:off x="242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4" name="Oval 1925"/>
              <p:cNvSpPr>
                <a:spLocks noChangeArrowheads="1"/>
              </p:cNvSpPr>
              <p:nvPr/>
            </p:nvSpPr>
            <p:spPr bwMode="auto">
              <a:xfrm>
                <a:off x="2426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5" name="Oval 1926"/>
              <p:cNvSpPr>
                <a:spLocks noChangeArrowheads="1"/>
              </p:cNvSpPr>
              <p:nvPr/>
            </p:nvSpPr>
            <p:spPr bwMode="auto">
              <a:xfrm>
                <a:off x="243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6" name="Oval 1927"/>
              <p:cNvSpPr>
                <a:spLocks noChangeArrowheads="1"/>
              </p:cNvSpPr>
              <p:nvPr/>
            </p:nvSpPr>
            <p:spPr bwMode="auto">
              <a:xfrm>
                <a:off x="2433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7" name="Oval 1928"/>
              <p:cNvSpPr>
                <a:spLocks noChangeArrowheads="1"/>
              </p:cNvSpPr>
              <p:nvPr/>
            </p:nvSpPr>
            <p:spPr bwMode="auto">
              <a:xfrm>
                <a:off x="24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8" name="Oval 1929"/>
              <p:cNvSpPr>
                <a:spLocks noChangeArrowheads="1"/>
              </p:cNvSpPr>
              <p:nvPr/>
            </p:nvSpPr>
            <p:spPr bwMode="auto">
              <a:xfrm>
                <a:off x="2440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79" name="Oval 1930"/>
              <p:cNvSpPr>
                <a:spLocks noChangeArrowheads="1"/>
              </p:cNvSpPr>
              <p:nvPr/>
            </p:nvSpPr>
            <p:spPr bwMode="auto">
              <a:xfrm>
                <a:off x="24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0" name="Oval 1931"/>
              <p:cNvSpPr>
                <a:spLocks noChangeArrowheads="1"/>
              </p:cNvSpPr>
              <p:nvPr/>
            </p:nvSpPr>
            <p:spPr bwMode="auto">
              <a:xfrm>
                <a:off x="244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1" name="Oval 1932"/>
              <p:cNvSpPr>
                <a:spLocks noChangeArrowheads="1"/>
              </p:cNvSpPr>
              <p:nvPr/>
            </p:nvSpPr>
            <p:spPr bwMode="auto">
              <a:xfrm>
                <a:off x="2447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2" name="Oval 1933"/>
              <p:cNvSpPr>
                <a:spLocks noChangeArrowheads="1"/>
              </p:cNvSpPr>
              <p:nvPr/>
            </p:nvSpPr>
            <p:spPr bwMode="auto">
              <a:xfrm>
                <a:off x="24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3" name="Oval 1934"/>
              <p:cNvSpPr>
                <a:spLocks noChangeArrowheads="1"/>
              </p:cNvSpPr>
              <p:nvPr/>
            </p:nvSpPr>
            <p:spPr bwMode="auto">
              <a:xfrm>
                <a:off x="2458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4" name="Oval 1935"/>
              <p:cNvSpPr>
                <a:spLocks noChangeArrowheads="1"/>
              </p:cNvSpPr>
              <p:nvPr/>
            </p:nvSpPr>
            <p:spPr bwMode="auto">
              <a:xfrm>
                <a:off x="245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5" name="Oval 1936"/>
              <p:cNvSpPr>
                <a:spLocks noChangeArrowheads="1"/>
              </p:cNvSpPr>
              <p:nvPr/>
            </p:nvSpPr>
            <p:spPr bwMode="auto">
              <a:xfrm>
                <a:off x="245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6" name="Oval 1937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7" name="Oval 1938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8" name="Oval 1939"/>
              <p:cNvSpPr>
                <a:spLocks noChangeArrowheads="1"/>
              </p:cNvSpPr>
              <p:nvPr/>
            </p:nvSpPr>
            <p:spPr bwMode="auto">
              <a:xfrm>
                <a:off x="2465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89" name="Oval 1940"/>
              <p:cNvSpPr>
                <a:spLocks noChangeArrowheads="1"/>
              </p:cNvSpPr>
              <p:nvPr/>
            </p:nvSpPr>
            <p:spPr bwMode="auto">
              <a:xfrm>
                <a:off x="246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0" name="Oval 1941"/>
              <p:cNvSpPr>
                <a:spLocks noChangeArrowheads="1"/>
              </p:cNvSpPr>
              <p:nvPr/>
            </p:nvSpPr>
            <p:spPr bwMode="auto">
              <a:xfrm>
                <a:off x="2472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1" name="Oval 1942"/>
              <p:cNvSpPr>
                <a:spLocks noChangeArrowheads="1"/>
              </p:cNvSpPr>
              <p:nvPr/>
            </p:nvSpPr>
            <p:spPr bwMode="auto">
              <a:xfrm>
                <a:off x="2475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2" name="Oval 1943"/>
              <p:cNvSpPr>
                <a:spLocks noChangeArrowheads="1"/>
              </p:cNvSpPr>
              <p:nvPr/>
            </p:nvSpPr>
            <p:spPr bwMode="auto">
              <a:xfrm>
                <a:off x="2479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3" name="Oval 1944"/>
              <p:cNvSpPr>
                <a:spLocks noChangeArrowheads="1"/>
              </p:cNvSpPr>
              <p:nvPr/>
            </p:nvSpPr>
            <p:spPr bwMode="auto">
              <a:xfrm>
                <a:off x="248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4" name="Oval 1945"/>
              <p:cNvSpPr>
                <a:spLocks noChangeArrowheads="1"/>
              </p:cNvSpPr>
              <p:nvPr/>
            </p:nvSpPr>
            <p:spPr bwMode="auto">
              <a:xfrm>
                <a:off x="248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5" name="Oval 1946"/>
              <p:cNvSpPr>
                <a:spLocks noChangeArrowheads="1"/>
              </p:cNvSpPr>
              <p:nvPr/>
            </p:nvSpPr>
            <p:spPr bwMode="auto">
              <a:xfrm>
                <a:off x="2489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6" name="Oval 1947"/>
              <p:cNvSpPr>
                <a:spLocks noChangeArrowheads="1"/>
              </p:cNvSpPr>
              <p:nvPr/>
            </p:nvSpPr>
            <p:spPr bwMode="auto">
              <a:xfrm>
                <a:off x="2493" y="33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7" name="Oval 1948"/>
              <p:cNvSpPr>
                <a:spLocks noChangeArrowheads="1"/>
              </p:cNvSpPr>
              <p:nvPr/>
            </p:nvSpPr>
            <p:spPr bwMode="auto">
              <a:xfrm>
                <a:off x="2493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8" name="Oval 1949"/>
              <p:cNvSpPr>
                <a:spLocks noChangeArrowheads="1"/>
              </p:cNvSpPr>
              <p:nvPr/>
            </p:nvSpPr>
            <p:spPr bwMode="auto">
              <a:xfrm>
                <a:off x="2493" y="319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99" name="Oval 1950"/>
              <p:cNvSpPr>
                <a:spLocks noChangeArrowheads="1"/>
              </p:cNvSpPr>
              <p:nvPr/>
            </p:nvSpPr>
            <p:spPr bwMode="auto">
              <a:xfrm>
                <a:off x="250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0" name="Oval 1951"/>
              <p:cNvSpPr>
                <a:spLocks noChangeArrowheads="1"/>
              </p:cNvSpPr>
              <p:nvPr/>
            </p:nvSpPr>
            <p:spPr bwMode="auto">
              <a:xfrm>
                <a:off x="250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1" name="Oval 1952"/>
              <p:cNvSpPr>
                <a:spLocks noChangeArrowheads="1"/>
              </p:cNvSpPr>
              <p:nvPr/>
            </p:nvSpPr>
            <p:spPr bwMode="auto">
              <a:xfrm>
                <a:off x="251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2" name="Oval 1953"/>
              <p:cNvSpPr>
                <a:spLocks noChangeArrowheads="1"/>
              </p:cNvSpPr>
              <p:nvPr/>
            </p:nvSpPr>
            <p:spPr bwMode="auto">
              <a:xfrm>
                <a:off x="2520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3" name="Oval 1954"/>
              <p:cNvSpPr>
                <a:spLocks noChangeArrowheads="1"/>
              </p:cNvSpPr>
              <p:nvPr/>
            </p:nvSpPr>
            <p:spPr bwMode="auto">
              <a:xfrm>
                <a:off x="2527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4" name="Oval 1955"/>
              <p:cNvSpPr>
                <a:spLocks noChangeArrowheads="1"/>
              </p:cNvSpPr>
              <p:nvPr/>
            </p:nvSpPr>
            <p:spPr bwMode="auto">
              <a:xfrm>
                <a:off x="253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5" name="Oval 1956"/>
              <p:cNvSpPr>
                <a:spLocks noChangeArrowheads="1"/>
              </p:cNvSpPr>
              <p:nvPr/>
            </p:nvSpPr>
            <p:spPr bwMode="auto">
              <a:xfrm>
                <a:off x="25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6" name="Oval 1957"/>
              <p:cNvSpPr>
                <a:spLocks noChangeArrowheads="1"/>
              </p:cNvSpPr>
              <p:nvPr/>
            </p:nvSpPr>
            <p:spPr bwMode="auto">
              <a:xfrm>
                <a:off x="25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7" name="Oval 1958"/>
              <p:cNvSpPr>
                <a:spLocks noChangeArrowheads="1"/>
              </p:cNvSpPr>
              <p:nvPr/>
            </p:nvSpPr>
            <p:spPr bwMode="auto">
              <a:xfrm>
                <a:off x="254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8" name="Oval 1959"/>
              <p:cNvSpPr>
                <a:spLocks noChangeArrowheads="1"/>
              </p:cNvSpPr>
              <p:nvPr/>
            </p:nvSpPr>
            <p:spPr bwMode="auto">
              <a:xfrm>
                <a:off x="2541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09" name="Oval 1960"/>
              <p:cNvSpPr>
                <a:spLocks noChangeArrowheads="1"/>
              </p:cNvSpPr>
              <p:nvPr/>
            </p:nvSpPr>
            <p:spPr bwMode="auto">
              <a:xfrm>
                <a:off x="254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0" name="Oval 1961"/>
              <p:cNvSpPr>
                <a:spLocks noChangeArrowheads="1"/>
              </p:cNvSpPr>
              <p:nvPr/>
            </p:nvSpPr>
            <p:spPr bwMode="auto">
              <a:xfrm>
                <a:off x="2545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1" name="Oval 1962"/>
              <p:cNvSpPr>
                <a:spLocks noChangeArrowheads="1"/>
              </p:cNvSpPr>
              <p:nvPr/>
            </p:nvSpPr>
            <p:spPr bwMode="auto">
              <a:xfrm>
                <a:off x="254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2" name="Oval 1963"/>
              <p:cNvSpPr>
                <a:spLocks noChangeArrowheads="1"/>
              </p:cNvSpPr>
              <p:nvPr/>
            </p:nvSpPr>
            <p:spPr bwMode="auto">
              <a:xfrm>
                <a:off x="255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3" name="Oval 1964"/>
              <p:cNvSpPr>
                <a:spLocks noChangeArrowheads="1"/>
              </p:cNvSpPr>
              <p:nvPr/>
            </p:nvSpPr>
            <p:spPr bwMode="auto">
              <a:xfrm>
                <a:off x="2552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4" name="Oval 1965"/>
              <p:cNvSpPr>
                <a:spLocks noChangeArrowheads="1"/>
              </p:cNvSpPr>
              <p:nvPr/>
            </p:nvSpPr>
            <p:spPr bwMode="auto">
              <a:xfrm>
                <a:off x="2555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5" name="Oval 1966"/>
              <p:cNvSpPr>
                <a:spLocks noChangeArrowheads="1"/>
              </p:cNvSpPr>
              <p:nvPr/>
            </p:nvSpPr>
            <p:spPr bwMode="auto">
              <a:xfrm>
                <a:off x="255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6" name="Oval 1967"/>
              <p:cNvSpPr>
                <a:spLocks noChangeArrowheads="1"/>
              </p:cNvSpPr>
              <p:nvPr/>
            </p:nvSpPr>
            <p:spPr bwMode="auto">
              <a:xfrm>
                <a:off x="2562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7" name="Oval 1968"/>
              <p:cNvSpPr>
                <a:spLocks noChangeArrowheads="1"/>
              </p:cNvSpPr>
              <p:nvPr/>
            </p:nvSpPr>
            <p:spPr bwMode="auto">
              <a:xfrm>
                <a:off x="256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8" name="Oval 1969"/>
              <p:cNvSpPr>
                <a:spLocks noChangeArrowheads="1"/>
              </p:cNvSpPr>
              <p:nvPr/>
            </p:nvSpPr>
            <p:spPr bwMode="auto">
              <a:xfrm>
                <a:off x="256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19" name="Oval 1970"/>
              <p:cNvSpPr>
                <a:spLocks noChangeArrowheads="1"/>
              </p:cNvSpPr>
              <p:nvPr/>
            </p:nvSpPr>
            <p:spPr bwMode="auto">
              <a:xfrm>
                <a:off x="25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0" name="Oval 1971"/>
              <p:cNvSpPr>
                <a:spLocks noChangeArrowheads="1"/>
              </p:cNvSpPr>
              <p:nvPr/>
            </p:nvSpPr>
            <p:spPr bwMode="auto">
              <a:xfrm>
                <a:off x="256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1" name="Oval 1972"/>
              <p:cNvSpPr>
                <a:spLocks noChangeArrowheads="1"/>
              </p:cNvSpPr>
              <p:nvPr/>
            </p:nvSpPr>
            <p:spPr bwMode="auto">
              <a:xfrm>
                <a:off x="257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2" name="Oval 1973"/>
              <p:cNvSpPr>
                <a:spLocks noChangeArrowheads="1"/>
              </p:cNvSpPr>
              <p:nvPr/>
            </p:nvSpPr>
            <p:spPr bwMode="auto">
              <a:xfrm>
                <a:off x="258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3" name="Oval 1974"/>
              <p:cNvSpPr>
                <a:spLocks noChangeArrowheads="1"/>
              </p:cNvSpPr>
              <p:nvPr/>
            </p:nvSpPr>
            <p:spPr bwMode="auto">
              <a:xfrm>
                <a:off x="25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4" name="Oval 1975"/>
              <p:cNvSpPr>
                <a:spLocks noChangeArrowheads="1"/>
              </p:cNvSpPr>
              <p:nvPr/>
            </p:nvSpPr>
            <p:spPr bwMode="auto">
              <a:xfrm>
                <a:off x="2587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5" name="Oval 1976"/>
              <p:cNvSpPr>
                <a:spLocks noChangeArrowheads="1"/>
              </p:cNvSpPr>
              <p:nvPr/>
            </p:nvSpPr>
            <p:spPr bwMode="auto">
              <a:xfrm>
                <a:off x="259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6" name="Oval 1977"/>
              <p:cNvSpPr>
                <a:spLocks noChangeArrowheads="1"/>
              </p:cNvSpPr>
              <p:nvPr/>
            </p:nvSpPr>
            <p:spPr bwMode="auto">
              <a:xfrm>
                <a:off x="2597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7" name="Oval 1978"/>
              <p:cNvSpPr>
                <a:spLocks noChangeArrowheads="1"/>
              </p:cNvSpPr>
              <p:nvPr/>
            </p:nvSpPr>
            <p:spPr bwMode="auto">
              <a:xfrm>
                <a:off x="259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8" name="Oval 1979"/>
              <p:cNvSpPr>
                <a:spLocks noChangeArrowheads="1"/>
              </p:cNvSpPr>
              <p:nvPr/>
            </p:nvSpPr>
            <p:spPr bwMode="auto">
              <a:xfrm>
                <a:off x="2604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29" name="Oval 1980"/>
              <p:cNvSpPr>
                <a:spLocks noChangeArrowheads="1"/>
              </p:cNvSpPr>
              <p:nvPr/>
            </p:nvSpPr>
            <p:spPr bwMode="auto">
              <a:xfrm>
                <a:off x="260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0" name="Oval 1981"/>
              <p:cNvSpPr>
                <a:spLocks noChangeArrowheads="1"/>
              </p:cNvSpPr>
              <p:nvPr/>
            </p:nvSpPr>
            <p:spPr bwMode="auto">
              <a:xfrm>
                <a:off x="2604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1" name="Oval 1982"/>
              <p:cNvSpPr>
                <a:spLocks noChangeArrowheads="1"/>
              </p:cNvSpPr>
              <p:nvPr/>
            </p:nvSpPr>
            <p:spPr bwMode="auto">
              <a:xfrm>
                <a:off x="260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2" name="Oval 1983"/>
              <p:cNvSpPr>
                <a:spLocks noChangeArrowheads="1"/>
              </p:cNvSpPr>
              <p:nvPr/>
            </p:nvSpPr>
            <p:spPr bwMode="auto">
              <a:xfrm>
                <a:off x="2611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3" name="Oval 1984"/>
              <p:cNvSpPr>
                <a:spLocks noChangeArrowheads="1"/>
              </p:cNvSpPr>
              <p:nvPr/>
            </p:nvSpPr>
            <p:spPr bwMode="auto">
              <a:xfrm>
                <a:off x="2611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4" name="Oval 1985"/>
              <p:cNvSpPr>
                <a:spLocks noChangeArrowheads="1"/>
              </p:cNvSpPr>
              <p:nvPr/>
            </p:nvSpPr>
            <p:spPr bwMode="auto">
              <a:xfrm>
                <a:off x="2615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5" name="Oval 1986"/>
              <p:cNvSpPr>
                <a:spLocks noChangeArrowheads="1"/>
              </p:cNvSpPr>
              <p:nvPr/>
            </p:nvSpPr>
            <p:spPr bwMode="auto">
              <a:xfrm>
                <a:off x="261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6" name="Oval 1987"/>
              <p:cNvSpPr>
                <a:spLocks noChangeArrowheads="1"/>
              </p:cNvSpPr>
              <p:nvPr/>
            </p:nvSpPr>
            <p:spPr bwMode="auto">
              <a:xfrm>
                <a:off x="261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7" name="Oval 1988"/>
              <p:cNvSpPr>
                <a:spLocks noChangeArrowheads="1"/>
              </p:cNvSpPr>
              <p:nvPr/>
            </p:nvSpPr>
            <p:spPr bwMode="auto">
              <a:xfrm>
                <a:off x="2618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8" name="Oval 1989"/>
              <p:cNvSpPr>
                <a:spLocks noChangeArrowheads="1"/>
              </p:cNvSpPr>
              <p:nvPr/>
            </p:nvSpPr>
            <p:spPr bwMode="auto">
              <a:xfrm>
                <a:off x="262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39" name="Oval 1990"/>
              <p:cNvSpPr>
                <a:spLocks noChangeArrowheads="1"/>
              </p:cNvSpPr>
              <p:nvPr/>
            </p:nvSpPr>
            <p:spPr bwMode="auto">
              <a:xfrm>
                <a:off x="262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0" name="Oval 1991"/>
              <p:cNvSpPr>
                <a:spLocks noChangeArrowheads="1"/>
              </p:cNvSpPr>
              <p:nvPr/>
            </p:nvSpPr>
            <p:spPr bwMode="auto">
              <a:xfrm>
                <a:off x="262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1" name="Oval 1992"/>
              <p:cNvSpPr>
                <a:spLocks noChangeArrowheads="1"/>
              </p:cNvSpPr>
              <p:nvPr/>
            </p:nvSpPr>
            <p:spPr bwMode="auto">
              <a:xfrm>
                <a:off x="2625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2" name="Oval 1993"/>
              <p:cNvSpPr>
                <a:spLocks noChangeArrowheads="1"/>
              </p:cNvSpPr>
              <p:nvPr/>
            </p:nvSpPr>
            <p:spPr bwMode="auto">
              <a:xfrm>
                <a:off x="2636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3" name="Oval 1994"/>
              <p:cNvSpPr>
                <a:spLocks noChangeArrowheads="1"/>
              </p:cNvSpPr>
              <p:nvPr/>
            </p:nvSpPr>
            <p:spPr bwMode="auto">
              <a:xfrm>
                <a:off x="263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4" name="Oval 1995"/>
              <p:cNvSpPr>
                <a:spLocks noChangeArrowheads="1"/>
              </p:cNvSpPr>
              <p:nvPr/>
            </p:nvSpPr>
            <p:spPr bwMode="auto">
              <a:xfrm>
                <a:off x="263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5" name="Oval 1996"/>
              <p:cNvSpPr>
                <a:spLocks noChangeArrowheads="1"/>
              </p:cNvSpPr>
              <p:nvPr/>
            </p:nvSpPr>
            <p:spPr bwMode="auto">
              <a:xfrm>
                <a:off x="2643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6" name="Oval 1997"/>
              <p:cNvSpPr>
                <a:spLocks noChangeArrowheads="1"/>
              </p:cNvSpPr>
              <p:nvPr/>
            </p:nvSpPr>
            <p:spPr bwMode="auto">
              <a:xfrm>
                <a:off x="2643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7" name="Oval 1998"/>
              <p:cNvSpPr>
                <a:spLocks noChangeArrowheads="1"/>
              </p:cNvSpPr>
              <p:nvPr/>
            </p:nvSpPr>
            <p:spPr bwMode="auto">
              <a:xfrm>
                <a:off x="264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8" name="Oval 1999"/>
              <p:cNvSpPr>
                <a:spLocks noChangeArrowheads="1"/>
              </p:cNvSpPr>
              <p:nvPr/>
            </p:nvSpPr>
            <p:spPr bwMode="auto">
              <a:xfrm>
                <a:off x="2646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49" name="Oval 2000"/>
              <p:cNvSpPr>
                <a:spLocks noChangeArrowheads="1"/>
              </p:cNvSpPr>
              <p:nvPr/>
            </p:nvSpPr>
            <p:spPr bwMode="auto">
              <a:xfrm>
                <a:off x="2650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0" name="Oval 2001"/>
              <p:cNvSpPr>
                <a:spLocks noChangeArrowheads="1"/>
              </p:cNvSpPr>
              <p:nvPr/>
            </p:nvSpPr>
            <p:spPr bwMode="auto">
              <a:xfrm>
                <a:off x="2650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1" name="Oval 2002"/>
              <p:cNvSpPr>
                <a:spLocks noChangeArrowheads="1"/>
              </p:cNvSpPr>
              <p:nvPr/>
            </p:nvSpPr>
            <p:spPr bwMode="auto">
              <a:xfrm>
                <a:off x="26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2" name="Oval 2003"/>
              <p:cNvSpPr>
                <a:spLocks noChangeArrowheads="1"/>
              </p:cNvSpPr>
              <p:nvPr/>
            </p:nvSpPr>
            <p:spPr bwMode="auto">
              <a:xfrm>
                <a:off x="2650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3" name="Oval 2004"/>
              <p:cNvSpPr>
                <a:spLocks noChangeArrowheads="1"/>
              </p:cNvSpPr>
              <p:nvPr/>
            </p:nvSpPr>
            <p:spPr bwMode="auto">
              <a:xfrm>
                <a:off x="265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4" name="Oval 2005"/>
              <p:cNvSpPr>
                <a:spLocks noChangeArrowheads="1"/>
              </p:cNvSpPr>
              <p:nvPr/>
            </p:nvSpPr>
            <p:spPr bwMode="auto">
              <a:xfrm>
                <a:off x="2653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5" name="Oval 2006"/>
              <p:cNvSpPr>
                <a:spLocks noChangeArrowheads="1"/>
              </p:cNvSpPr>
              <p:nvPr/>
            </p:nvSpPr>
            <p:spPr bwMode="auto">
              <a:xfrm>
                <a:off x="2657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6" name="Oval 2007"/>
              <p:cNvSpPr>
                <a:spLocks noChangeArrowheads="1"/>
              </p:cNvSpPr>
              <p:nvPr/>
            </p:nvSpPr>
            <p:spPr bwMode="auto">
              <a:xfrm>
                <a:off x="266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7" name="Oval 2008"/>
              <p:cNvSpPr>
                <a:spLocks noChangeArrowheads="1"/>
              </p:cNvSpPr>
              <p:nvPr/>
            </p:nvSpPr>
            <p:spPr bwMode="auto">
              <a:xfrm>
                <a:off x="266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8" name="Oval 2009"/>
              <p:cNvSpPr>
                <a:spLocks noChangeArrowheads="1"/>
              </p:cNvSpPr>
              <p:nvPr/>
            </p:nvSpPr>
            <p:spPr bwMode="auto">
              <a:xfrm>
                <a:off x="2667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59" name="Oval 2010"/>
              <p:cNvSpPr>
                <a:spLocks noChangeArrowheads="1"/>
              </p:cNvSpPr>
              <p:nvPr/>
            </p:nvSpPr>
            <p:spPr bwMode="auto">
              <a:xfrm>
                <a:off x="2671" y="327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0" name="Oval 2011"/>
              <p:cNvSpPr>
                <a:spLocks noChangeArrowheads="1"/>
              </p:cNvSpPr>
              <p:nvPr/>
            </p:nvSpPr>
            <p:spPr bwMode="auto">
              <a:xfrm>
                <a:off x="267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1" name="Oval 2012"/>
              <p:cNvSpPr>
                <a:spLocks noChangeArrowheads="1"/>
              </p:cNvSpPr>
              <p:nvPr/>
            </p:nvSpPr>
            <p:spPr bwMode="auto">
              <a:xfrm>
                <a:off x="2688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62" name="Oval 2013"/>
              <p:cNvSpPr>
                <a:spLocks noChangeArrowheads="1"/>
              </p:cNvSpPr>
              <p:nvPr/>
            </p:nvSpPr>
            <p:spPr bwMode="auto">
              <a:xfrm>
                <a:off x="2688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80" name="Group 2215"/>
            <p:cNvGrpSpPr>
              <a:grpSpLocks/>
            </p:cNvGrpSpPr>
            <p:nvPr/>
          </p:nvGrpSpPr>
          <p:grpSpPr bwMode="auto">
            <a:xfrm>
              <a:off x="2688" y="2143"/>
              <a:ext cx="1704" cy="1438"/>
              <a:chOff x="2688" y="2143"/>
              <a:chExt cx="1704" cy="1438"/>
            </a:xfrm>
          </p:grpSpPr>
          <p:sp>
            <p:nvSpPr>
              <p:cNvPr id="38944" name="Oval 2015"/>
              <p:cNvSpPr>
                <a:spLocks noChangeArrowheads="1"/>
              </p:cNvSpPr>
              <p:nvPr/>
            </p:nvSpPr>
            <p:spPr bwMode="auto">
              <a:xfrm>
                <a:off x="268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5" name="Oval 2016"/>
              <p:cNvSpPr>
                <a:spLocks noChangeArrowheads="1"/>
              </p:cNvSpPr>
              <p:nvPr/>
            </p:nvSpPr>
            <p:spPr bwMode="auto">
              <a:xfrm>
                <a:off x="269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6" name="Oval 2017"/>
              <p:cNvSpPr>
                <a:spLocks noChangeArrowheads="1"/>
              </p:cNvSpPr>
              <p:nvPr/>
            </p:nvSpPr>
            <p:spPr bwMode="auto">
              <a:xfrm>
                <a:off x="269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7" name="Oval 2018"/>
              <p:cNvSpPr>
                <a:spLocks noChangeArrowheads="1"/>
              </p:cNvSpPr>
              <p:nvPr/>
            </p:nvSpPr>
            <p:spPr bwMode="auto">
              <a:xfrm>
                <a:off x="270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8" name="Oval 2019"/>
              <p:cNvSpPr>
                <a:spLocks noChangeArrowheads="1"/>
              </p:cNvSpPr>
              <p:nvPr/>
            </p:nvSpPr>
            <p:spPr bwMode="auto">
              <a:xfrm>
                <a:off x="270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9" name="Oval 2020"/>
              <p:cNvSpPr>
                <a:spLocks noChangeArrowheads="1"/>
              </p:cNvSpPr>
              <p:nvPr/>
            </p:nvSpPr>
            <p:spPr bwMode="auto">
              <a:xfrm>
                <a:off x="27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0" name="Oval 2021"/>
              <p:cNvSpPr>
                <a:spLocks noChangeArrowheads="1"/>
              </p:cNvSpPr>
              <p:nvPr/>
            </p:nvSpPr>
            <p:spPr bwMode="auto">
              <a:xfrm>
                <a:off x="2709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2" name="Oval 2022"/>
              <p:cNvSpPr>
                <a:spLocks noChangeArrowheads="1"/>
              </p:cNvSpPr>
              <p:nvPr/>
            </p:nvSpPr>
            <p:spPr bwMode="auto">
              <a:xfrm>
                <a:off x="271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3" name="Oval 2023"/>
              <p:cNvSpPr>
                <a:spLocks noChangeArrowheads="1"/>
              </p:cNvSpPr>
              <p:nvPr/>
            </p:nvSpPr>
            <p:spPr bwMode="auto">
              <a:xfrm>
                <a:off x="272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4" name="Oval 2024"/>
              <p:cNvSpPr>
                <a:spLocks noChangeArrowheads="1"/>
              </p:cNvSpPr>
              <p:nvPr/>
            </p:nvSpPr>
            <p:spPr bwMode="auto">
              <a:xfrm>
                <a:off x="27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2" name="Oval 2025"/>
              <p:cNvSpPr>
                <a:spLocks noChangeArrowheads="1"/>
              </p:cNvSpPr>
              <p:nvPr/>
            </p:nvSpPr>
            <p:spPr bwMode="auto">
              <a:xfrm>
                <a:off x="273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3" name="Oval 2026"/>
              <p:cNvSpPr>
                <a:spLocks noChangeArrowheads="1"/>
              </p:cNvSpPr>
              <p:nvPr/>
            </p:nvSpPr>
            <p:spPr bwMode="auto">
              <a:xfrm>
                <a:off x="2733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4" name="Oval 2027"/>
              <p:cNvSpPr>
                <a:spLocks noChangeArrowheads="1"/>
              </p:cNvSpPr>
              <p:nvPr/>
            </p:nvSpPr>
            <p:spPr bwMode="auto">
              <a:xfrm>
                <a:off x="273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5" name="Oval 2028"/>
              <p:cNvSpPr>
                <a:spLocks noChangeArrowheads="1"/>
              </p:cNvSpPr>
              <p:nvPr/>
            </p:nvSpPr>
            <p:spPr bwMode="auto">
              <a:xfrm>
                <a:off x="2747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6" name="Oval 2029"/>
              <p:cNvSpPr>
                <a:spLocks noChangeArrowheads="1"/>
              </p:cNvSpPr>
              <p:nvPr/>
            </p:nvSpPr>
            <p:spPr bwMode="auto">
              <a:xfrm>
                <a:off x="274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7" name="Oval 2030"/>
              <p:cNvSpPr>
                <a:spLocks noChangeArrowheads="1"/>
              </p:cNvSpPr>
              <p:nvPr/>
            </p:nvSpPr>
            <p:spPr bwMode="auto">
              <a:xfrm>
                <a:off x="2751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8" name="Oval 2031"/>
              <p:cNvSpPr>
                <a:spLocks noChangeArrowheads="1"/>
              </p:cNvSpPr>
              <p:nvPr/>
            </p:nvSpPr>
            <p:spPr bwMode="auto">
              <a:xfrm>
                <a:off x="2751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699" name="Oval 2032"/>
              <p:cNvSpPr>
                <a:spLocks noChangeArrowheads="1"/>
              </p:cNvSpPr>
              <p:nvPr/>
            </p:nvSpPr>
            <p:spPr bwMode="auto">
              <a:xfrm>
                <a:off x="275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0" name="Oval 2033"/>
              <p:cNvSpPr>
                <a:spLocks noChangeArrowheads="1"/>
              </p:cNvSpPr>
              <p:nvPr/>
            </p:nvSpPr>
            <p:spPr bwMode="auto">
              <a:xfrm>
                <a:off x="2754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1" name="Oval 2034"/>
              <p:cNvSpPr>
                <a:spLocks noChangeArrowheads="1"/>
              </p:cNvSpPr>
              <p:nvPr/>
            </p:nvSpPr>
            <p:spPr bwMode="auto">
              <a:xfrm>
                <a:off x="276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2" name="Oval 2035"/>
              <p:cNvSpPr>
                <a:spLocks noChangeArrowheads="1"/>
              </p:cNvSpPr>
              <p:nvPr/>
            </p:nvSpPr>
            <p:spPr bwMode="auto">
              <a:xfrm>
                <a:off x="277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3" name="Oval 2036"/>
              <p:cNvSpPr>
                <a:spLocks noChangeArrowheads="1"/>
              </p:cNvSpPr>
              <p:nvPr/>
            </p:nvSpPr>
            <p:spPr bwMode="auto">
              <a:xfrm>
                <a:off x="2786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5" name="Oval 2037"/>
              <p:cNvSpPr>
                <a:spLocks noChangeArrowheads="1"/>
              </p:cNvSpPr>
              <p:nvPr/>
            </p:nvSpPr>
            <p:spPr bwMode="auto">
              <a:xfrm>
                <a:off x="27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6" name="Oval 2038"/>
              <p:cNvSpPr>
                <a:spLocks noChangeArrowheads="1"/>
              </p:cNvSpPr>
              <p:nvPr/>
            </p:nvSpPr>
            <p:spPr bwMode="auto">
              <a:xfrm>
                <a:off x="2803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7" name="Oval 2039"/>
              <p:cNvSpPr>
                <a:spLocks noChangeArrowheads="1"/>
              </p:cNvSpPr>
              <p:nvPr/>
            </p:nvSpPr>
            <p:spPr bwMode="auto">
              <a:xfrm>
                <a:off x="2803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09" name="Oval 2040"/>
              <p:cNvSpPr>
                <a:spLocks noChangeArrowheads="1"/>
              </p:cNvSpPr>
              <p:nvPr/>
            </p:nvSpPr>
            <p:spPr bwMode="auto">
              <a:xfrm>
                <a:off x="280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2" name="Oval 2041"/>
              <p:cNvSpPr>
                <a:spLocks noChangeArrowheads="1"/>
              </p:cNvSpPr>
              <p:nvPr/>
            </p:nvSpPr>
            <p:spPr bwMode="auto">
              <a:xfrm>
                <a:off x="280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3" name="Oval 2042"/>
              <p:cNvSpPr>
                <a:spLocks noChangeArrowheads="1"/>
              </p:cNvSpPr>
              <p:nvPr/>
            </p:nvSpPr>
            <p:spPr bwMode="auto">
              <a:xfrm>
                <a:off x="28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4" name="Oval 2043"/>
              <p:cNvSpPr>
                <a:spLocks noChangeArrowheads="1"/>
              </p:cNvSpPr>
              <p:nvPr/>
            </p:nvSpPr>
            <p:spPr bwMode="auto">
              <a:xfrm>
                <a:off x="2821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5" name="Oval 2044"/>
              <p:cNvSpPr>
                <a:spLocks noChangeArrowheads="1"/>
              </p:cNvSpPr>
              <p:nvPr/>
            </p:nvSpPr>
            <p:spPr bwMode="auto">
              <a:xfrm>
                <a:off x="2821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6" name="Oval 2045"/>
              <p:cNvSpPr>
                <a:spLocks noChangeArrowheads="1"/>
              </p:cNvSpPr>
              <p:nvPr/>
            </p:nvSpPr>
            <p:spPr bwMode="auto">
              <a:xfrm>
                <a:off x="28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7" name="Oval 2046"/>
              <p:cNvSpPr>
                <a:spLocks noChangeArrowheads="1"/>
              </p:cNvSpPr>
              <p:nvPr/>
            </p:nvSpPr>
            <p:spPr bwMode="auto">
              <a:xfrm>
                <a:off x="283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8" name="Oval 2047"/>
              <p:cNvSpPr>
                <a:spLocks noChangeArrowheads="1"/>
              </p:cNvSpPr>
              <p:nvPr/>
            </p:nvSpPr>
            <p:spPr bwMode="auto">
              <a:xfrm>
                <a:off x="2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19" name="Oval 2048"/>
              <p:cNvSpPr>
                <a:spLocks noChangeArrowheads="1"/>
              </p:cNvSpPr>
              <p:nvPr/>
            </p:nvSpPr>
            <p:spPr bwMode="auto">
              <a:xfrm>
                <a:off x="283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0" name="Oval 2049"/>
              <p:cNvSpPr>
                <a:spLocks noChangeArrowheads="1"/>
              </p:cNvSpPr>
              <p:nvPr/>
            </p:nvSpPr>
            <p:spPr bwMode="auto">
              <a:xfrm>
                <a:off x="283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2" name="Oval 2050"/>
              <p:cNvSpPr>
                <a:spLocks noChangeArrowheads="1"/>
              </p:cNvSpPr>
              <p:nvPr/>
            </p:nvSpPr>
            <p:spPr bwMode="auto">
              <a:xfrm>
                <a:off x="284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3" name="Oval 2051"/>
              <p:cNvSpPr>
                <a:spLocks noChangeArrowheads="1"/>
              </p:cNvSpPr>
              <p:nvPr/>
            </p:nvSpPr>
            <p:spPr bwMode="auto">
              <a:xfrm>
                <a:off x="2842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4" name="Oval 2052"/>
              <p:cNvSpPr>
                <a:spLocks noChangeArrowheads="1"/>
              </p:cNvSpPr>
              <p:nvPr/>
            </p:nvSpPr>
            <p:spPr bwMode="auto">
              <a:xfrm>
                <a:off x="28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5" name="Oval 2053"/>
              <p:cNvSpPr>
                <a:spLocks noChangeArrowheads="1"/>
              </p:cNvSpPr>
              <p:nvPr/>
            </p:nvSpPr>
            <p:spPr bwMode="auto">
              <a:xfrm>
                <a:off x="284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6" name="Oval 2054"/>
              <p:cNvSpPr>
                <a:spLocks noChangeArrowheads="1"/>
              </p:cNvSpPr>
              <p:nvPr/>
            </p:nvSpPr>
            <p:spPr bwMode="auto">
              <a:xfrm>
                <a:off x="2852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7" name="Oval 2055"/>
              <p:cNvSpPr>
                <a:spLocks noChangeArrowheads="1"/>
              </p:cNvSpPr>
              <p:nvPr/>
            </p:nvSpPr>
            <p:spPr bwMode="auto">
              <a:xfrm>
                <a:off x="285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8" name="Oval 2056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29" name="Oval 2057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0" name="Oval 2058"/>
              <p:cNvSpPr>
                <a:spLocks noChangeArrowheads="1"/>
              </p:cNvSpPr>
              <p:nvPr/>
            </p:nvSpPr>
            <p:spPr bwMode="auto">
              <a:xfrm>
                <a:off x="2859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1" name="Oval 2059"/>
              <p:cNvSpPr>
                <a:spLocks noChangeArrowheads="1"/>
              </p:cNvSpPr>
              <p:nvPr/>
            </p:nvSpPr>
            <p:spPr bwMode="auto">
              <a:xfrm>
                <a:off x="2866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2" name="Oval 2060"/>
              <p:cNvSpPr>
                <a:spLocks noChangeArrowheads="1"/>
              </p:cNvSpPr>
              <p:nvPr/>
            </p:nvSpPr>
            <p:spPr bwMode="auto">
              <a:xfrm>
                <a:off x="2870" y="29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3" name="Oval 2061"/>
              <p:cNvSpPr>
                <a:spLocks noChangeArrowheads="1"/>
              </p:cNvSpPr>
              <p:nvPr/>
            </p:nvSpPr>
            <p:spPr bwMode="auto">
              <a:xfrm>
                <a:off x="287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4" name="Oval 2062"/>
              <p:cNvSpPr>
                <a:spLocks noChangeArrowheads="1"/>
              </p:cNvSpPr>
              <p:nvPr/>
            </p:nvSpPr>
            <p:spPr bwMode="auto">
              <a:xfrm>
                <a:off x="2877" y="349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5" name="Oval 2063"/>
              <p:cNvSpPr>
                <a:spLocks noChangeArrowheads="1"/>
              </p:cNvSpPr>
              <p:nvPr/>
            </p:nvSpPr>
            <p:spPr bwMode="auto">
              <a:xfrm>
                <a:off x="2880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6" name="Oval 2064"/>
              <p:cNvSpPr>
                <a:spLocks noChangeArrowheads="1"/>
              </p:cNvSpPr>
              <p:nvPr/>
            </p:nvSpPr>
            <p:spPr bwMode="auto">
              <a:xfrm>
                <a:off x="288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7" name="Oval 2065"/>
              <p:cNvSpPr>
                <a:spLocks noChangeArrowheads="1"/>
              </p:cNvSpPr>
              <p:nvPr/>
            </p:nvSpPr>
            <p:spPr bwMode="auto">
              <a:xfrm>
                <a:off x="2883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8" name="Oval 2066"/>
              <p:cNvSpPr>
                <a:spLocks noChangeArrowheads="1"/>
              </p:cNvSpPr>
              <p:nvPr/>
            </p:nvSpPr>
            <p:spPr bwMode="auto">
              <a:xfrm>
                <a:off x="2887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39" name="Oval 2067"/>
              <p:cNvSpPr>
                <a:spLocks noChangeArrowheads="1"/>
              </p:cNvSpPr>
              <p:nvPr/>
            </p:nvSpPr>
            <p:spPr bwMode="auto">
              <a:xfrm>
                <a:off x="288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0" name="Oval 2068"/>
              <p:cNvSpPr>
                <a:spLocks noChangeArrowheads="1"/>
              </p:cNvSpPr>
              <p:nvPr/>
            </p:nvSpPr>
            <p:spPr bwMode="auto">
              <a:xfrm>
                <a:off x="288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1" name="Oval 2069"/>
              <p:cNvSpPr>
                <a:spLocks noChangeArrowheads="1"/>
              </p:cNvSpPr>
              <p:nvPr/>
            </p:nvSpPr>
            <p:spPr bwMode="auto">
              <a:xfrm>
                <a:off x="289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2" name="Oval 2070"/>
              <p:cNvSpPr>
                <a:spLocks noChangeArrowheads="1"/>
              </p:cNvSpPr>
              <p:nvPr/>
            </p:nvSpPr>
            <p:spPr bwMode="auto">
              <a:xfrm>
                <a:off x="2894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5" name="Oval 2071"/>
              <p:cNvSpPr>
                <a:spLocks noChangeArrowheads="1"/>
              </p:cNvSpPr>
              <p:nvPr/>
            </p:nvSpPr>
            <p:spPr bwMode="auto">
              <a:xfrm>
                <a:off x="2897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6" name="Oval 2072"/>
              <p:cNvSpPr>
                <a:spLocks noChangeArrowheads="1"/>
              </p:cNvSpPr>
              <p:nvPr/>
            </p:nvSpPr>
            <p:spPr bwMode="auto">
              <a:xfrm>
                <a:off x="2904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7" name="Oval 2073"/>
              <p:cNvSpPr>
                <a:spLocks noChangeArrowheads="1"/>
              </p:cNvSpPr>
              <p:nvPr/>
            </p:nvSpPr>
            <p:spPr bwMode="auto">
              <a:xfrm>
                <a:off x="2904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8" name="Oval 2074"/>
              <p:cNvSpPr>
                <a:spLocks noChangeArrowheads="1"/>
              </p:cNvSpPr>
              <p:nvPr/>
            </p:nvSpPr>
            <p:spPr bwMode="auto">
              <a:xfrm>
                <a:off x="2911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49" name="Oval 2075"/>
              <p:cNvSpPr>
                <a:spLocks noChangeArrowheads="1"/>
              </p:cNvSpPr>
              <p:nvPr/>
            </p:nvSpPr>
            <p:spPr bwMode="auto">
              <a:xfrm>
                <a:off x="2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0" name="Oval 2076"/>
              <p:cNvSpPr>
                <a:spLocks noChangeArrowheads="1"/>
              </p:cNvSpPr>
              <p:nvPr/>
            </p:nvSpPr>
            <p:spPr bwMode="auto">
              <a:xfrm>
                <a:off x="2915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1" name="Oval 2077"/>
              <p:cNvSpPr>
                <a:spLocks noChangeArrowheads="1"/>
              </p:cNvSpPr>
              <p:nvPr/>
            </p:nvSpPr>
            <p:spPr bwMode="auto">
              <a:xfrm>
                <a:off x="291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4" name="Oval 2078"/>
              <p:cNvSpPr>
                <a:spLocks noChangeArrowheads="1"/>
              </p:cNvSpPr>
              <p:nvPr/>
            </p:nvSpPr>
            <p:spPr bwMode="auto">
              <a:xfrm>
                <a:off x="2929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5" name="Oval 2079"/>
              <p:cNvSpPr>
                <a:spLocks noChangeArrowheads="1"/>
              </p:cNvSpPr>
              <p:nvPr/>
            </p:nvSpPr>
            <p:spPr bwMode="auto">
              <a:xfrm>
                <a:off x="2939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6" name="Oval 2080"/>
              <p:cNvSpPr>
                <a:spLocks noChangeArrowheads="1"/>
              </p:cNvSpPr>
              <p:nvPr/>
            </p:nvSpPr>
            <p:spPr bwMode="auto">
              <a:xfrm>
                <a:off x="294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7" name="Oval 2081"/>
              <p:cNvSpPr>
                <a:spLocks noChangeArrowheads="1"/>
              </p:cNvSpPr>
              <p:nvPr/>
            </p:nvSpPr>
            <p:spPr bwMode="auto">
              <a:xfrm>
                <a:off x="2953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8" name="Oval 2082"/>
              <p:cNvSpPr>
                <a:spLocks noChangeArrowheads="1"/>
              </p:cNvSpPr>
              <p:nvPr/>
            </p:nvSpPr>
            <p:spPr bwMode="auto">
              <a:xfrm>
                <a:off x="2964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9" name="Oval 2083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0" name="Oval 2084"/>
              <p:cNvSpPr>
                <a:spLocks noChangeArrowheads="1"/>
              </p:cNvSpPr>
              <p:nvPr/>
            </p:nvSpPr>
            <p:spPr bwMode="auto">
              <a:xfrm>
                <a:off x="2967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1" name="Oval 2085"/>
              <p:cNvSpPr>
                <a:spLocks noChangeArrowheads="1"/>
              </p:cNvSpPr>
              <p:nvPr/>
            </p:nvSpPr>
            <p:spPr bwMode="auto">
              <a:xfrm>
                <a:off x="2971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2" name="Oval 2086"/>
              <p:cNvSpPr>
                <a:spLocks noChangeArrowheads="1"/>
              </p:cNvSpPr>
              <p:nvPr/>
            </p:nvSpPr>
            <p:spPr bwMode="auto">
              <a:xfrm>
                <a:off x="297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3" name="Oval 2087"/>
              <p:cNvSpPr>
                <a:spLocks noChangeArrowheads="1"/>
              </p:cNvSpPr>
              <p:nvPr/>
            </p:nvSpPr>
            <p:spPr bwMode="auto">
              <a:xfrm>
                <a:off x="2978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4" name="Oval 2088"/>
              <p:cNvSpPr>
                <a:spLocks noChangeArrowheads="1"/>
              </p:cNvSpPr>
              <p:nvPr/>
            </p:nvSpPr>
            <p:spPr bwMode="auto">
              <a:xfrm>
                <a:off x="29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5" name="Oval 2089"/>
              <p:cNvSpPr>
                <a:spLocks noChangeArrowheads="1"/>
              </p:cNvSpPr>
              <p:nvPr/>
            </p:nvSpPr>
            <p:spPr bwMode="auto">
              <a:xfrm>
                <a:off x="298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6" name="Oval 2090"/>
              <p:cNvSpPr>
                <a:spLocks noChangeArrowheads="1"/>
              </p:cNvSpPr>
              <p:nvPr/>
            </p:nvSpPr>
            <p:spPr bwMode="auto">
              <a:xfrm>
                <a:off x="298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7" name="Oval 2091"/>
              <p:cNvSpPr>
                <a:spLocks noChangeArrowheads="1"/>
              </p:cNvSpPr>
              <p:nvPr/>
            </p:nvSpPr>
            <p:spPr bwMode="auto">
              <a:xfrm>
                <a:off x="299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65" name="Oval 2092"/>
              <p:cNvSpPr>
                <a:spLocks noChangeArrowheads="1"/>
              </p:cNvSpPr>
              <p:nvPr/>
            </p:nvSpPr>
            <p:spPr bwMode="auto">
              <a:xfrm>
                <a:off x="2992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66" name="Oval 2093"/>
              <p:cNvSpPr>
                <a:spLocks noChangeArrowheads="1"/>
              </p:cNvSpPr>
              <p:nvPr/>
            </p:nvSpPr>
            <p:spPr bwMode="auto">
              <a:xfrm>
                <a:off x="3023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67" name="Oval 2094"/>
              <p:cNvSpPr>
                <a:spLocks noChangeArrowheads="1"/>
              </p:cNvSpPr>
              <p:nvPr/>
            </p:nvSpPr>
            <p:spPr bwMode="auto">
              <a:xfrm>
                <a:off x="3023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68" name="Oval 2095"/>
              <p:cNvSpPr>
                <a:spLocks noChangeArrowheads="1"/>
              </p:cNvSpPr>
              <p:nvPr/>
            </p:nvSpPr>
            <p:spPr bwMode="auto">
              <a:xfrm>
                <a:off x="303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69" name="Oval 2096"/>
              <p:cNvSpPr>
                <a:spLocks noChangeArrowheads="1"/>
              </p:cNvSpPr>
              <p:nvPr/>
            </p:nvSpPr>
            <p:spPr bwMode="auto">
              <a:xfrm>
                <a:off x="303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0" name="Oval 2097"/>
              <p:cNvSpPr>
                <a:spLocks noChangeArrowheads="1"/>
              </p:cNvSpPr>
              <p:nvPr/>
            </p:nvSpPr>
            <p:spPr bwMode="auto">
              <a:xfrm>
                <a:off x="303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1" name="Oval 2098"/>
              <p:cNvSpPr>
                <a:spLocks noChangeArrowheads="1"/>
              </p:cNvSpPr>
              <p:nvPr/>
            </p:nvSpPr>
            <p:spPr bwMode="auto">
              <a:xfrm>
                <a:off x="3048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2" name="Oval 2099"/>
              <p:cNvSpPr>
                <a:spLocks noChangeArrowheads="1"/>
              </p:cNvSpPr>
              <p:nvPr/>
            </p:nvSpPr>
            <p:spPr bwMode="auto">
              <a:xfrm>
                <a:off x="306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3" name="Oval 2100"/>
              <p:cNvSpPr>
                <a:spLocks noChangeArrowheads="1"/>
              </p:cNvSpPr>
              <p:nvPr/>
            </p:nvSpPr>
            <p:spPr bwMode="auto">
              <a:xfrm>
                <a:off x="307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4" name="Oval 2101"/>
              <p:cNvSpPr>
                <a:spLocks noChangeArrowheads="1"/>
              </p:cNvSpPr>
              <p:nvPr/>
            </p:nvSpPr>
            <p:spPr bwMode="auto">
              <a:xfrm>
                <a:off x="30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5" name="Oval 2102"/>
              <p:cNvSpPr>
                <a:spLocks noChangeArrowheads="1"/>
              </p:cNvSpPr>
              <p:nvPr/>
            </p:nvSpPr>
            <p:spPr bwMode="auto">
              <a:xfrm>
                <a:off x="3089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2" name="Oval 2103"/>
              <p:cNvSpPr>
                <a:spLocks noChangeArrowheads="1"/>
              </p:cNvSpPr>
              <p:nvPr/>
            </p:nvSpPr>
            <p:spPr bwMode="auto">
              <a:xfrm>
                <a:off x="310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3" name="Oval 2104"/>
              <p:cNvSpPr>
                <a:spLocks noChangeArrowheads="1"/>
              </p:cNvSpPr>
              <p:nvPr/>
            </p:nvSpPr>
            <p:spPr bwMode="auto">
              <a:xfrm>
                <a:off x="311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4" name="Oval 2105"/>
              <p:cNvSpPr>
                <a:spLocks noChangeArrowheads="1"/>
              </p:cNvSpPr>
              <p:nvPr/>
            </p:nvSpPr>
            <p:spPr bwMode="auto">
              <a:xfrm>
                <a:off x="3110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5" name="Oval 2106"/>
              <p:cNvSpPr>
                <a:spLocks noChangeArrowheads="1"/>
              </p:cNvSpPr>
              <p:nvPr/>
            </p:nvSpPr>
            <p:spPr bwMode="auto">
              <a:xfrm>
                <a:off x="311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6" name="Oval 2107"/>
              <p:cNvSpPr>
                <a:spLocks noChangeArrowheads="1"/>
              </p:cNvSpPr>
              <p:nvPr/>
            </p:nvSpPr>
            <p:spPr bwMode="auto">
              <a:xfrm>
                <a:off x="3114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7" name="Oval 2108"/>
              <p:cNvSpPr>
                <a:spLocks noChangeArrowheads="1"/>
              </p:cNvSpPr>
              <p:nvPr/>
            </p:nvSpPr>
            <p:spPr bwMode="auto">
              <a:xfrm>
                <a:off x="3114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8" name="Oval 2109"/>
              <p:cNvSpPr>
                <a:spLocks noChangeArrowheads="1"/>
              </p:cNvSpPr>
              <p:nvPr/>
            </p:nvSpPr>
            <p:spPr bwMode="auto">
              <a:xfrm>
                <a:off x="311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19" name="Oval 2110"/>
              <p:cNvSpPr>
                <a:spLocks noChangeArrowheads="1"/>
              </p:cNvSpPr>
              <p:nvPr/>
            </p:nvSpPr>
            <p:spPr bwMode="auto">
              <a:xfrm>
                <a:off x="3121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0" name="Oval 2111"/>
              <p:cNvSpPr>
                <a:spLocks noChangeArrowheads="1"/>
              </p:cNvSpPr>
              <p:nvPr/>
            </p:nvSpPr>
            <p:spPr bwMode="auto">
              <a:xfrm>
                <a:off x="312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1" name="Oval 2112"/>
              <p:cNvSpPr>
                <a:spLocks noChangeArrowheads="1"/>
              </p:cNvSpPr>
              <p:nvPr/>
            </p:nvSpPr>
            <p:spPr bwMode="auto">
              <a:xfrm>
                <a:off x="3124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2" name="Oval 2113"/>
              <p:cNvSpPr>
                <a:spLocks noChangeArrowheads="1"/>
              </p:cNvSpPr>
              <p:nvPr/>
            </p:nvSpPr>
            <p:spPr bwMode="auto">
              <a:xfrm>
                <a:off x="3124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3" name="Oval 2114"/>
              <p:cNvSpPr>
                <a:spLocks noChangeArrowheads="1"/>
              </p:cNvSpPr>
              <p:nvPr/>
            </p:nvSpPr>
            <p:spPr bwMode="auto">
              <a:xfrm>
                <a:off x="3135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4" name="Oval 2115"/>
              <p:cNvSpPr>
                <a:spLocks noChangeArrowheads="1"/>
              </p:cNvSpPr>
              <p:nvPr/>
            </p:nvSpPr>
            <p:spPr bwMode="auto">
              <a:xfrm>
                <a:off x="313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5" name="Oval 2116"/>
              <p:cNvSpPr>
                <a:spLocks noChangeArrowheads="1"/>
              </p:cNvSpPr>
              <p:nvPr/>
            </p:nvSpPr>
            <p:spPr bwMode="auto">
              <a:xfrm>
                <a:off x="3142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6" name="Oval 2117"/>
              <p:cNvSpPr>
                <a:spLocks noChangeArrowheads="1"/>
              </p:cNvSpPr>
              <p:nvPr/>
            </p:nvSpPr>
            <p:spPr bwMode="auto">
              <a:xfrm>
                <a:off x="314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7" name="Oval 2118"/>
              <p:cNvSpPr>
                <a:spLocks noChangeArrowheads="1"/>
              </p:cNvSpPr>
              <p:nvPr/>
            </p:nvSpPr>
            <p:spPr bwMode="auto">
              <a:xfrm>
                <a:off x="31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8" name="Oval 2119"/>
              <p:cNvSpPr>
                <a:spLocks noChangeArrowheads="1"/>
              </p:cNvSpPr>
              <p:nvPr/>
            </p:nvSpPr>
            <p:spPr bwMode="auto">
              <a:xfrm>
                <a:off x="314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29" name="Oval 2120"/>
              <p:cNvSpPr>
                <a:spLocks noChangeArrowheads="1"/>
              </p:cNvSpPr>
              <p:nvPr/>
            </p:nvSpPr>
            <p:spPr bwMode="auto">
              <a:xfrm>
                <a:off x="315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1" name="Oval 2121"/>
              <p:cNvSpPr>
                <a:spLocks noChangeArrowheads="1"/>
              </p:cNvSpPr>
              <p:nvPr/>
            </p:nvSpPr>
            <p:spPr bwMode="auto">
              <a:xfrm>
                <a:off x="31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2" name="Oval 2122"/>
              <p:cNvSpPr>
                <a:spLocks noChangeArrowheads="1"/>
              </p:cNvSpPr>
              <p:nvPr/>
            </p:nvSpPr>
            <p:spPr bwMode="auto">
              <a:xfrm>
                <a:off x="31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" name="Oval 2123"/>
              <p:cNvSpPr>
                <a:spLocks noChangeArrowheads="1"/>
              </p:cNvSpPr>
              <p:nvPr/>
            </p:nvSpPr>
            <p:spPr bwMode="auto">
              <a:xfrm>
                <a:off x="3194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" name="Oval 2124"/>
              <p:cNvSpPr>
                <a:spLocks noChangeArrowheads="1"/>
              </p:cNvSpPr>
              <p:nvPr/>
            </p:nvSpPr>
            <p:spPr bwMode="auto">
              <a:xfrm>
                <a:off x="320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" name="Oval 2125"/>
              <p:cNvSpPr>
                <a:spLocks noChangeArrowheads="1"/>
              </p:cNvSpPr>
              <p:nvPr/>
            </p:nvSpPr>
            <p:spPr bwMode="auto">
              <a:xfrm>
                <a:off x="320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" name="Oval 2126"/>
              <p:cNvSpPr>
                <a:spLocks noChangeArrowheads="1"/>
              </p:cNvSpPr>
              <p:nvPr/>
            </p:nvSpPr>
            <p:spPr bwMode="auto">
              <a:xfrm>
                <a:off x="321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" name="Oval 2127"/>
              <p:cNvSpPr>
                <a:spLocks noChangeArrowheads="1"/>
              </p:cNvSpPr>
              <p:nvPr/>
            </p:nvSpPr>
            <p:spPr bwMode="auto">
              <a:xfrm>
                <a:off x="321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6" name="Oval 2128"/>
              <p:cNvSpPr>
                <a:spLocks noChangeArrowheads="1"/>
              </p:cNvSpPr>
              <p:nvPr/>
            </p:nvSpPr>
            <p:spPr bwMode="auto">
              <a:xfrm>
                <a:off x="321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7" name="Oval 2129"/>
              <p:cNvSpPr>
                <a:spLocks noChangeArrowheads="1"/>
              </p:cNvSpPr>
              <p:nvPr/>
            </p:nvSpPr>
            <p:spPr bwMode="auto">
              <a:xfrm>
                <a:off x="3226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8" name="Oval 2130"/>
              <p:cNvSpPr>
                <a:spLocks noChangeArrowheads="1"/>
              </p:cNvSpPr>
              <p:nvPr/>
            </p:nvSpPr>
            <p:spPr bwMode="auto">
              <a:xfrm>
                <a:off x="3233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79" name="Oval 2131"/>
              <p:cNvSpPr>
                <a:spLocks noChangeArrowheads="1"/>
              </p:cNvSpPr>
              <p:nvPr/>
            </p:nvSpPr>
            <p:spPr bwMode="auto">
              <a:xfrm>
                <a:off x="3250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0" name="Oval 2132"/>
              <p:cNvSpPr>
                <a:spLocks noChangeArrowheads="1"/>
              </p:cNvSpPr>
              <p:nvPr/>
            </p:nvSpPr>
            <p:spPr bwMode="auto">
              <a:xfrm>
                <a:off x="326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1" name="Oval 2133"/>
              <p:cNvSpPr>
                <a:spLocks noChangeArrowheads="1"/>
              </p:cNvSpPr>
              <p:nvPr/>
            </p:nvSpPr>
            <p:spPr bwMode="auto">
              <a:xfrm>
                <a:off x="327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2" name="Oval 2134"/>
              <p:cNvSpPr>
                <a:spLocks noChangeArrowheads="1"/>
              </p:cNvSpPr>
              <p:nvPr/>
            </p:nvSpPr>
            <p:spPr bwMode="auto">
              <a:xfrm>
                <a:off x="328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3" name="Oval 2135"/>
              <p:cNvSpPr>
                <a:spLocks noChangeArrowheads="1"/>
              </p:cNvSpPr>
              <p:nvPr/>
            </p:nvSpPr>
            <p:spPr bwMode="auto">
              <a:xfrm>
                <a:off x="32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4" name="Oval 2136"/>
              <p:cNvSpPr>
                <a:spLocks noChangeArrowheads="1"/>
              </p:cNvSpPr>
              <p:nvPr/>
            </p:nvSpPr>
            <p:spPr bwMode="auto">
              <a:xfrm>
                <a:off x="328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5" name="Oval 2137"/>
              <p:cNvSpPr>
                <a:spLocks noChangeArrowheads="1"/>
              </p:cNvSpPr>
              <p:nvPr/>
            </p:nvSpPr>
            <p:spPr bwMode="auto">
              <a:xfrm>
                <a:off x="329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6" name="Oval 2138"/>
              <p:cNvSpPr>
                <a:spLocks noChangeArrowheads="1"/>
              </p:cNvSpPr>
              <p:nvPr/>
            </p:nvSpPr>
            <p:spPr bwMode="auto">
              <a:xfrm>
                <a:off x="3306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7" name="Oval 2139"/>
              <p:cNvSpPr>
                <a:spLocks noChangeArrowheads="1"/>
              </p:cNvSpPr>
              <p:nvPr/>
            </p:nvSpPr>
            <p:spPr bwMode="auto">
              <a:xfrm>
                <a:off x="330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8" name="Oval 2140"/>
              <p:cNvSpPr>
                <a:spLocks noChangeArrowheads="1"/>
              </p:cNvSpPr>
              <p:nvPr/>
            </p:nvSpPr>
            <p:spPr bwMode="auto">
              <a:xfrm>
                <a:off x="3309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89" name="Oval 2141"/>
              <p:cNvSpPr>
                <a:spLocks noChangeArrowheads="1"/>
              </p:cNvSpPr>
              <p:nvPr/>
            </p:nvSpPr>
            <p:spPr bwMode="auto">
              <a:xfrm>
                <a:off x="331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0" name="Oval 2142"/>
              <p:cNvSpPr>
                <a:spLocks noChangeArrowheads="1"/>
              </p:cNvSpPr>
              <p:nvPr/>
            </p:nvSpPr>
            <p:spPr bwMode="auto">
              <a:xfrm>
                <a:off x="333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1" name="Oval 2143"/>
              <p:cNvSpPr>
                <a:spLocks noChangeArrowheads="1"/>
              </p:cNvSpPr>
              <p:nvPr/>
            </p:nvSpPr>
            <p:spPr bwMode="auto">
              <a:xfrm>
                <a:off x="3337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2" name="Oval 2144"/>
              <p:cNvSpPr>
                <a:spLocks noChangeArrowheads="1"/>
              </p:cNvSpPr>
              <p:nvPr/>
            </p:nvSpPr>
            <p:spPr bwMode="auto">
              <a:xfrm>
                <a:off x="335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3" name="Oval 2145"/>
              <p:cNvSpPr>
                <a:spLocks noChangeArrowheads="1"/>
              </p:cNvSpPr>
              <p:nvPr/>
            </p:nvSpPr>
            <p:spPr bwMode="auto">
              <a:xfrm>
                <a:off x="3351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4" name="Oval 2146"/>
              <p:cNvSpPr>
                <a:spLocks noChangeArrowheads="1"/>
              </p:cNvSpPr>
              <p:nvPr/>
            </p:nvSpPr>
            <p:spPr bwMode="auto">
              <a:xfrm>
                <a:off x="3386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5" name="Oval 2147"/>
              <p:cNvSpPr>
                <a:spLocks noChangeArrowheads="1"/>
              </p:cNvSpPr>
              <p:nvPr/>
            </p:nvSpPr>
            <p:spPr bwMode="auto">
              <a:xfrm>
                <a:off x="338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6" name="Oval 2148"/>
              <p:cNvSpPr>
                <a:spLocks noChangeArrowheads="1"/>
              </p:cNvSpPr>
              <p:nvPr/>
            </p:nvSpPr>
            <p:spPr bwMode="auto">
              <a:xfrm>
                <a:off x="339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7" name="Oval 2149"/>
              <p:cNvSpPr>
                <a:spLocks noChangeArrowheads="1"/>
              </p:cNvSpPr>
              <p:nvPr/>
            </p:nvSpPr>
            <p:spPr bwMode="auto">
              <a:xfrm>
                <a:off x="3414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8" name="Oval 2150"/>
              <p:cNvSpPr>
                <a:spLocks noChangeArrowheads="1"/>
              </p:cNvSpPr>
              <p:nvPr/>
            </p:nvSpPr>
            <p:spPr bwMode="auto">
              <a:xfrm>
                <a:off x="3414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399" name="Oval 2151"/>
              <p:cNvSpPr>
                <a:spLocks noChangeArrowheads="1"/>
              </p:cNvSpPr>
              <p:nvPr/>
            </p:nvSpPr>
            <p:spPr bwMode="auto">
              <a:xfrm>
                <a:off x="3435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0" name="Oval 2152"/>
              <p:cNvSpPr>
                <a:spLocks noChangeArrowheads="1"/>
              </p:cNvSpPr>
              <p:nvPr/>
            </p:nvSpPr>
            <p:spPr bwMode="auto">
              <a:xfrm>
                <a:off x="3439" y="34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1" name="Oval 2153"/>
              <p:cNvSpPr>
                <a:spLocks noChangeArrowheads="1"/>
              </p:cNvSpPr>
              <p:nvPr/>
            </p:nvSpPr>
            <p:spPr bwMode="auto">
              <a:xfrm>
                <a:off x="344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2" name="Oval 2154"/>
              <p:cNvSpPr>
                <a:spLocks noChangeArrowheads="1"/>
              </p:cNvSpPr>
              <p:nvPr/>
            </p:nvSpPr>
            <p:spPr bwMode="auto">
              <a:xfrm>
                <a:off x="345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3" name="Oval 2155"/>
              <p:cNvSpPr>
                <a:spLocks noChangeArrowheads="1"/>
              </p:cNvSpPr>
              <p:nvPr/>
            </p:nvSpPr>
            <p:spPr bwMode="auto">
              <a:xfrm>
                <a:off x="347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4" name="Oval 2156"/>
              <p:cNvSpPr>
                <a:spLocks noChangeArrowheads="1"/>
              </p:cNvSpPr>
              <p:nvPr/>
            </p:nvSpPr>
            <p:spPr bwMode="auto">
              <a:xfrm>
                <a:off x="349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5" name="Oval 2157"/>
              <p:cNvSpPr>
                <a:spLocks noChangeArrowheads="1"/>
              </p:cNvSpPr>
              <p:nvPr/>
            </p:nvSpPr>
            <p:spPr bwMode="auto">
              <a:xfrm>
                <a:off x="349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6" name="Oval 2158"/>
              <p:cNvSpPr>
                <a:spLocks noChangeArrowheads="1"/>
              </p:cNvSpPr>
              <p:nvPr/>
            </p:nvSpPr>
            <p:spPr bwMode="auto">
              <a:xfrm>
                <a:off x="350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7" name="Oval 2159"/>
              <p:cNvSpPr>
                <a:spLocks noChangeArrowheads="1"/>
              </p:cNvSpPr>
              <p:nvPr/>
            </p:nvSpPr>
            <p:spPr bwMode="auto">
              <a:xfrm>
                <a:off x="351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8" name="Oval 2160"/>
              <p:cNvSpPr>
                <a:spLocks noChangeArrowheads="1"/>
              </p:cNvSpPr>
              <p:nvPr/>
            </p:nvSpPr>
            <p:spPr bwMode="auto">
              <a:xfrm>
                <a:off x="352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09" name="Oval 2161"/>
              <p:cNvSpPr>
                <a:spLocks noChangeArrowheads="1"/>
              </p:cNvSpPr>
              <p:nvPr/>
            </p:nvSpPr>
            <p:spPr bwMode="auto">
              <a:xfrm>
                <a:off x="3533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0" name="Oval 2162"/>
              <p:cNvSpPr>
                <a:spLocks noChangeArrowheads="1"/>
              </p:cNvSpPr>
              <p:nvPr/>
            </p:nvSpPr>
            <p:spPr bwMode="auto">
              <a:xfrm>
                <a:off x="356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1" name="Oval 2163"/>
              <p:cNvSpPr>
                <a:spLocks noChangeArrowheads="1"/>
              </p:cNvSpPr>
              <p:nvPr/>
            </p:nvSpPr>
            <p:spPr bwMode="auto">
              <a:xfrm>
                <a:off x="3568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2" name="Oval 2164"/>
              <p:cNvSpPr>
                <a:spLocks noChangeArrowheads="1"/>
              </p:cNvSpPr>
              <p:nvPr/>
            </p:nvSpPr>
            <p:spPr bwMode="auto">
              <a:xfrm>
                <a:off x="356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3" name="Oval 2165"/>
              <p:cNvSpPr>
                <a:spLocks noChangeArrowheads="1"/>
              </p:cNvSpPr>
              <p:nvPr/>
            </p:nvSpPr>
            <p:spPr bwMode="auto">
              <a:xfrm>
                <a:off x="3582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4" name="Oval 2166"/>
              <p:cNvSpPr>
                <a:spLocks noChangeArrowheads="1"/>
              </p:cNvSpPr>
              <p:nvPr/>
            </p:nvSpPr>
            <p:spPr bwMode="auto">
              <a:xfrm>
                <a:off x="3585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5" name="Oval 2167"/>
              <p:cNvSpPr>
                <a:spLocks noChangeArrowheads="1"/>
              </p:cNvSpPr>
              <p:nvPr/>
            </p:nvSpPr>
            <p:spPr bwMode="auto">
              <a:xfrm>
                <a:off x="359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6" name="Oval 2168"/>
              <p:cNvSpPr>
                <a:spLocks noChangeArrowheads="1"/>
              </p:cNvSpPr>
              <p:nvPr/>
            </p:nvSpPr>
            <p:spPr bwMode="auto">
              <a:xfrm>
                <a:off x="359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7" name="Oval 2169"/>
              <p:cNvSpPr>
                <a:spLocks noChangeArrowheads="1"/>
              </p:cNvSpPr>
              <p:nvPr/>
            </p:nvSpPr>
            <p:spPr bwMode="auto">
              <a:xfrm>
                <a:off x="3610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8" name="Oval 2170"/>
              <p:cNvSpPr>
                <a:spLocks noChangeArrowheads="1"/>
              </p:cNvSpPr>
              <p:nvPr/>
            </p:nvSpPr>
            <p:spPr bwMode="auto">
              <a:xfrm>
                <a:off x="361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19" name="Oval 2171"/>
              <p:cNvSpPr>
                <a:spLocks noChangeArrowheads="1"/>
              </p:cNvSpPr>
              <p:nvPr/>
            </p:nvSpPr>
            <p:spPr bwMode="auto">
              <a:xfrm>
                <a:off x="362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0" name="Oval 2172"/>
              <p:cNvSpPr>
                <a:spLocks noChangeArrowheads="1"/>
              </p:cNvSpPr>
              <p:nvPr/>
            </p:nvSpPr>
            <p:spPr bwMode="auto">
              <a:xfrm>
                <a:off x="362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1" name="Oval 2173"/>
              <p:cNvSpPr>
                <a:spLocks noChangeArrowheads="1"/>
              </p:cNvSpPr>
              <p:nvPr/>
            </p:nvSpPr>
            <p:spPr bwMode="auto">
              <a:xfrm>
                <a:off x="3631" y="34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2" name="Oval 2174"/>
              <p:cNvSpPr>
                <a:spLocks noChangeArrowheads="1"/>
              </p:cNvSpPr>
              <p:nvPr/>
            </p:nvSpPr>
            <p:spPr bwMode="auto">
              <a:xfrm>
                <a:off x="363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3" name="Oval 2175"/>
              <p:cNvSpPr>
                <a:spLocks noChangeArrowheads="1"/>
              </p:cNvSpPr>
              <p:nvPr/>
            </p:nvSpPr>
            <p:spPr bwMode="auto">
              <a:xfrm>
                <a:off x="3641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4" name="Oval 2176"/>
              <p:cNvSpPr>
                <a:spLocks noChangeArrowheads="1"/>
              </p:cNvSpPr>
              <p:nvPr/>
            </p:nvSpPr>
            <p:spPr bwMode="auto">
              <a:xfrm>
                <a:off x="3645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5" name="Oval 2177"/>
              <p:cNvSpPr>
                <a:spLocks noChangeArrowheads="1"/>
              </p:cNvSpPr>
              <p:nvPr/>
            </p:nvSpPr>
            <p:spPr bwMode="auto">
              <a:xfrm>
                <a:off x="3651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6" name="Oval 2178"/>
              <p:cNvSpPr>
                <a:spLocks noChangeArrowheads="1"/>
              </p:cNvSpPr>
              <p:nvPr/>
            </p:nvSpPr>
            <p:spPr bwMode="auto">
              <a:xfrm>
                <a:off x="365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7" name="Oval 2179"/>
              <p:cNvSpPr>
                <a:spLocks noChangeArrowheads="1"/>
              </p:cNvSpPr>
              <p:nvPr/>
            </p:nvSpPr>
            <p:spPr bwMode="auto">
              <a:xfrm>
                <a:off x="3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8" name="Oval 2180"/>
              <p:cNvSpPr>
                <a:spLocks noChangeArrowheads="1"/>
              </p:cNvSpPr>
              <p:nvPr/>
            </p:nvSpPr>
            <p:spPr bwMode="auto">
              <a:xfrm>
                <a:off x="372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29" name="Oval 2181"/>
              <p:cNvSpPr>
                <a:spLocks noChangeArrowheads="1"/>
              </p:cNvSpPr>
              <p:nvPr/>
            </p:nvSpPr>
            <p:spPr bwMode="auto">
              <a:xfrm>
                <a:off x="3760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0" name="Oval 2182"/>
              <p:cNvSpPr>
                <a:spLocks noChangeArrowheads="1"/>
              </p:cNvSpPr>
              <p:nvPr/>
            </p:nvSpPr>
            <p:spPr bwMode="auto">
              <a:xfrm>
                <a:off x="3774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1" name="Oval 2183"/>
              <p:cNvSpPr>
                <a:spLocks noChangeArrowheads="1"/>
              </p:cNvSpPr>
              <p:nvPr/>
            </p:nvSpPr>
            <p:spPr bwMode="auto">
              <a:xfrm>
                <a:off x="377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2" name="Oval 2184"/>
              <p:cNvSpPr>
                <a:spLocks noChangeArrowheads="1"/>
              </p:cNvSpPr>
              <p:nvPr/>
            </p:nvSpPr>
            <p:spPr bwMode="auto">
              <a:xfrm>
                <a:off x="379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3" name="Oval 2185"/>
              <p:cNvSpPr>
                <a:spLocks noChangeArrowheads="1"/>
              </p:cNvSpPr>
              <p:nvPr/>
            </p:nvSpPr>
            <p:spPr bwMode="auto">
              <a:xfrm>
                <a:off x="3805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4" name="Oval 2186"/>
              <p:cNvSpPr>
                <a:spLocks noChangeArrowheads="1"/>
              </p:cNvSpPr>
              <p:nvPr/>
            </p:nvSpPr>
            <p:spPr bwMode="auto">
              <a:xfrm>
                <a:off x="3812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5" name="Oval 2187"/>
              <p:cNvSpPr>
                <a:spLocks noChangeArrowheads="1"/>
              </p:cNvSpPr>
              <p:nvPr/>
            </p:nvSpPr>
            <p:spPr bwMode="auto">
              <a:xfrm>
                <a:off x="384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6" name="Oval 2188"/>
              <p:cNvSpPr>
                <a:spLocks noChangeArrowheads="1"/>
              </p:cNvSpPr>
              <p:nvPr/>
            </p:nvSpPr>
            <p:spPr bwMode="auto">
              <a:xfrm>
                <a:off x="386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7" name="Oval 2189"/>
              <p:cNvSpPr>
                <a:spLocks noChangeArrowheads="1"/>
              </p:cNvSpPr>
              <p:nvPr/>
            </p:nvSpPr>
            <p:spPr bwMode="auto">
              <a:xfrm>
                <a:off x="392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8" name="Oval 2190"/>
              <p:cNvSpPr>
                <a:spLocks noChangeArrowheads="1"/>
              </p:cNvSpPr>
              <p:nvPr/>
            </p:nvSpPr>
            <p:spPr bwMode="auto">
              <a:xfrm>
                <a:off x="393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39" name="Oval 2191"/>
              <p:cNvSpPr>
                <a:spLocks noChangeArrowheads="1"/>
              </p:cNvSpPr>
              <p:nvPr/>
            </p:nvSpPr>
            <p:spPr bwMode="auto">
              <a:xfrm>
                <a:off x="3966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0" name="Oval 2192"/>
              <p:cNvSpPr>
                <a:spLocks noChangeArrowheads="1"/>
              </p:cNvSpPr>
              <p:nvPr/>
            </p:nvSpPr>
            <p:spPr bwMode="auto">
              <a:xfrm>
                <a:off x="3969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1" name="Oval 2193"/>
              <p:cNvSpPr>
                <a:spLocks noChangeArrowheads="1"/>
              </p:cNvSpPr>
              <p:nvPr/>
            </p:nvSpPr>
            <p:spPr bwMode="auto">
              <a:xfrm>
                <a:off x="3976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2" name="Oval 2194"/>
              <p:cNvSpPr>
                <a:spLocks noChangeArrowheads="1"/>
              </p:cNvSpPr>
              <p:nvPr/>
            </p:nvSpPr>
            <p:spPr bwMode="auto">
              <a:xfrm>
                <a:off x="398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3" name="Oval 2195"/>
              <p:cNvSpPr>
                <a:spLocks noChangeArrowheads="1"/>
              </p:cNvSpPr>
              <p:nvPr/>
            </p:nvSpPr>
            <p:spPr bwMode="auto">
              <a:xfrm>
                <a:off x="400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4" name="Oval 2196"/>
              <p:cNvSpPr>
                <a:spLocks noChangeArrowheads="1"/>
              </p:cNvSpPr>
              <p:nvPr/>
            </p:nvSpPr>
            <p:spPr bwMode="auto">
              <a:xfrm>
                <a:off x="400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5" name="Oval 2197"/>
              <p:cNvSpPr>
                <a:spLocks noChangeArrowheads="1"/>
              </p:cNvSpPr>
              <p:nvPr/>
            </p:nvSpPr>
            <p:spPr bwMode="auto">
              <a:xfrm>
                <a:off x="4015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6" name="Oval 2198"/>
              <p:cNvSpPr>
                <a:spLocks noChangeArrowheads="1"/>
              </p:cNvSpPr>
              <p:nvPr/>
            </p:nvSpPr>
            <p:spPr bwMode="auto">
              <a:xfrm>
                <a:off x="4046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7" name="Oval 2199"/>
              <p:cNvSpPr>
                <a:spLocks noChangeArrowheads="1"/>
              </p:cNvSpPr>
              <p:nvPr/>
            </p:nvSpPr>
            <p:spPr bwMode="auto">
              <a:xfrm>
                <a:off x="406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8" name="Oval 2200"/>
              <p:cNvSpPr>
                <a:spLocks noChangeArrowheads="1"/>
              </p:cNvSpPr>
              <p:nvPr/>
            </p:nvSpPr>
            <p:spPr bwMode="auto">
              <a:xfrm>
                <a:off x="40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49" name="Oval 2201"/>
              <p:cNvSpPr>
                <a:spLocks noChangeArrowheads="1"/>
              </p:cNvSpPr>
              <p:nvPr/>
            </p:nvSpPr>
            <p:spPr bwMode="auto">
              <a:xfrm>
                <a:off x="412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0" name="Oval 2202"/>
              <p:cNvSpPr>
                <a:spLocks noChangeArrowheads="1"/>
              </p:cNvSpPr>
              <p:nvPr/>
            </p:nvSpPr>
            <p:spPr bwMode="auto">
              <a:xfrm>
                <a:off x="4140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1" name="Oval 2203"/>
              <p:cNvSpPr>
                <a:spLocks noChangeArrowheads="1"/>
              </p:cNvSpPr>
              <p:nvPr/>
            </p:nvSpPr>
            <p:spPr bwMode="auto">
              <a:xfrm>
                <a:off x="4147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2" name="Oval 2204"/>
              <p:cNvSpPr>
                <a:spLocks noChangeArrowheads="1"/>
              </p:cNvSpPr>
              <p:nvPr/>
            </p:nvSpPr>
            <p:spPr bwMode="auto">
              <a:xfrm>
                <a:off x="415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3" name="Oval 2205"/>
              <p:cNvSpPr>
                <a:spLocks noChangeArrowheads="1"/>
              </p:cNvSpPr>
              <p:nvPr/>
            </p:nvSpPr>
            <p:spPr bwMode="auto">
              <a:xfrm>
                <a:off x="416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4" name="Oval 2206"/>
              <p:cNvSpPr>
                <a:spLocks noChangeArrowheads="1"/>
              </p:cNvSpPr>
              <p:nvPr/>
            </p:nvSpPr>
            <p:spPr bwMode="auto">
              <a:xfrm>
                <a:off x="4179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5" name="Oval 2207"/>
              <p:cNvSpPr>
                <a:spLocks noChangeArrowheads="1"/>
              </p:cNvSpPr>
              <p:nvPr/>
            </p:nvSpPr>
            <p:spPr bwMode="auto">
              <a:xfrm>
                <a:off x="4189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6" name="Oval 2208"/>
              <p:cNvSpPr>
                <a:spLocks noChangeArrowheads="1"/>
              </p:cNvSpPr>
              <p:nvPr/>
            </p:nvSpPr>
            <p:spPr bwMode="auto">
              <a:xfrm>
                <a:off x="419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7" name="Oval 2209"/>
              <p:cNvSpPr>
                <a:spLocks noChangeArrowheads="1"/>
              </p:cNvSpPr>
              <p:nvPr/>
            </p:nvSpPr>
            <p:spPr bwMode="auto">
              <a:xfrm>
                <a:off x="4196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8" name="Oval 2210"/>
              <p:cNvSpPr>
                <a:spLocks noChangeArrowheads="1"/>
              </p:cNvSpPr>
              <p:nvPr/>
            </p:nvSpPr>
            <p:spPr bwMode="auto">
              <a:xfrm>
                <a:off x="425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59" name="Oval 2211"/>
              <p:cNvSpPr>
                <a:spLocks noChangeArrowheads="1"/>
              </p:cNvSpPr>
              <p:nvPr/>
            </p:nvSpPr>
            <p:spPr bwMode="auto">
              <a:xfrm>
                <a:off x="426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0" name="Oval 2212"/>
              <p:cNvSpPr>
                <a:spLocks noChangeArrowheads="1"/>
              </p:cNvSpPr>
              <p:nvPr/>
            </p:nvSpPr>
            <p:spPr bwMode="auto">
              <a:xfrm>
                <a:off x="426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1" name="Oval 2213"/>
              <p:cNvSpPr>
                <a:spLocks noChangeArrowheads="1"/>
              </p:cNvSpPr>
              <p:nvPr/>
            </p:nvSpPr>
            <p:spPr bwMode="auto">
              <a:xfrm>
                <a:off x="434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62" name="Oval 2214"/>
              <p:cNvSpPr>
                <a:spLocks noChangeArrowheads="1"/>
              </p:cNvSpPr>
              <p:nvPr/>
            </p:nvSpPr>
            <p:spPr bwMode="auto">
              <a:xfrm>
                <a:off x="4371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581" name="Oval 2216"/>
            <p:cNvSpPr>
              <a:spLocks noChangeArrowheads="1"/>
            </p:cNvSpPr>
            <p:nvPr/>
          </p:nvSpPr>
          <p:spPr bwMode="auto">
            <a:xfrm>
              <a:off x="4392" y="3480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2" name="Oval 2217"/>
            <p:cNvSpPr>
              <a:spLocks noChangeArrowheads="1"/>
            </p:cNvSpPr>
            <p:nvPr/>
          </p:nvSpPr>
          <p:spPr bwMode="auto">
            <a:xfrm>
              <a:off x="4419" y="347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3" name="Oval 2218"/>
            <p:cNvSpPr>
              <a:spLocks noChangeArrowheads="1"/>
            </p:cNvSpPr>
            <p:nvPr/>
          </p:nvSpPr>
          <p:spPr bwMode="auto">
            <a:xfrm>
              <a:off x="4437" y="3326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4" name="Oval 2219"/>
            <p:cNvSpPr>
              <a:spLocks noChangeArrowheads="1"/>
            </p:cNvSpPr>
            <p:nvPr/>
          </p:nvSpPr>
          <p:spPr bwMode="auto">
            <a:xfrm>
              <a:off x="4475" y="333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5" name="Oval 2220"/>
            <p:cNvSpPr>
              <a:spLocks noChangeArrowheads="1"/>
            </p:cNvSpPr>
            <p:nvPr/>
          </p:nvSpPr>
          <p:spPr bwMode="auto">
            <a:xfrm>
              <a:off x="4496" y="3138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6" name="Oval 2221"/>
            <p:cNvSpPr>
              <a:spLocks noChangeArrowheads="1"/>
            </p:cNvSpPr>
            <p:nvPr/>
          </p:nvSpPr>
          <p:spPr bwMode="auto">
            <a:xfrm>
              <a:off x="4709" y="3431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7" name="Oval 2222"/>
            <p:cNvSpPr>
              <a:spLocks noChangeArrowheads="1"/>
            </p:cNvSpPr>
            <p:nvPr/>
          </p:nvSpPr>
          <p:spPr bwMode="auto">
            <a:xfrm>
              <a:off x="4905" y="3162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1" name="Oval 2226"/>
            <p:cNvSpPr>
              <a:spLocks noChangeArrowheads="1"/>
            </p:cNvSpPr>
            <p:nvPr/>
          </p:nvSpPr>
          <p:spPr bwMode="auto">
            <a:xfrm>
              <a:off x="785" y="155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2" name="Rectangle 2227"/>
            <p:cNvSpPr>
              <a:spLocks noChangeArrowheads="1"/>
            </p:cNvSpPr>
            <p:nvPr/>
          </p:nvSpPr>
          <p:spPr bwMode="auto">
            <a:xfrm>
              <a:off x="624" y="1376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Princeton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93" name="Oval 2228"/>
            <p:cNvSpPr>
              <a:spLocks noChangeArrowheads="1"/>
            </p:cNvSpPr>
            <p:nvPr/>
          </p:nvSpPr>
          <p:spPr bwMode="auto">
            <a:xfrm>
              <a:off x="845" y="204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5" name="Oval 2230"/>
            <p:cNvSpPr>
              <a:spLocks noChangeArrowheads="1"/>
            </p:cNvSpPr>
            <p:nvPr/>
          </p:nvSpPr>
          <p:spPr bwMode="auto">
            <a:xfrm>
              <a:off x="859" y="194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6" name="Rectangle 2231"/>
            <p:cNvSpPr>
              <a:spLocks noChangeArrowheads="1"/>
            </p:cNvSpPr>
            <p:nvPr/>
          </p:nvSpPr>
          <p:spPr bwMode="auto">
            <a:xfrm>
              <a:off x="929" y="1902"/>
              <a:ext cx="3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Brown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97" name="Oval 2232"/>
            <p:cNvSpPr>
              <a:spLocks noChangeArrowheads="1"/>
            </p:cNvSpPr>
            <p:nvPr/>
          </p:nvSpPr>
          <p:spPr bwMode="auto">
            <a:xfrm>
              <a:off x="869" y="180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8" name="Rectangle 2233"/>
            <p:cNvSpPr>
              <a:spLocks noChangeArrowheads="1"/>
            </p:cNvSpPr>
            <p:nvPr/>
          </p:nvSpPr>
          <p:spPr bwMode="auto">
            <a:xfrm>
              <a:off x="939" y="1758"/>
              <a:ext cx="4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Harvard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599" name="Oval 2234"/>
            <p:cNvSpPr>
              <a:spLocks noChangeArrowheads="1"/>
            </p:cNvSpPr>
            <p:nvPr/>
          </p:nvSpPr>
          <p:spPr bwMode="auto">
            <a:xfrm>
              <a:off x="880" y="202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0" name="Rectangle 2235"/>
            <p:cNvSpPr>
              <a:spLocks noChangeArrowheads="1"/>
            </p:cNvSpPr>
            <p:nvPr/>
          </p:nvSpPr>
          <p:spPr bwMode="auto">
            <a:xfrm>
              <a:off x="636" y="2083"/>
              <a:ext cx="26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Duke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01" name="Oval 2236"/>
            <p:cNvSpPr>
              <a:spLocks noChangeArrowheads="1"/>
            </p:cNvSpPr>
            <p:nvPr/>
          </p:nvSpPr>
          <p:spPr bwMode="auto">
            <a:xfrm>
              <a:off x="908" y="179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3" name="Oval 2238"/>
            <p:cNvSpPr>
              <a:spLocks noChangeArrowheads="1"/>
            </p:cNvSpPr>
            <p:nvPr/>
          </p:nvSpPr>
          <p:spPr bwMode="auto">
            <a:xfrm>
              <a:off x="911" y="165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4" name="Rectangle 2239"/>
            <p:cNvSpPr>
              <a:spLocks noChangeArrowheads="1"/>
            </p:cNvSpPr>
            <p:nvPr/>
          </p:nvSpPr>
          <p:spPr bwMode="auto">
            <a:xfrm>
              <a:off x="976" y="1585"/>
              <a:ext cx="42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Stanford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05" name="Oval 2240"/>
            <p:cNvSpPr>
              <a:spLocks noChangeArrowheads="1"/>
            </p:cNvSpPr>
            <p:nvPr/>
          </p:nvSpPr>
          <p:spPr bwMode="auto">
            <a:xfrm>
              <a:off x="918" y="181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6" name="Rectangle 2241"/>
            <p:cNvSpPr>
              <a:spLocks noChangeArrowheads="1"/>
            </p:cNvSpPr>
            <p:nvPr/>
          </p:nvSpPr>
          <p:spPr bwMode="auto">
            <a:xfrm>
              <a:off x="646" y="1801"/>
              <a:ext cx="218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Yale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07" name="Oval 2242"/>
            <p:cNvSpPr>
              <a:spLocks noChangeArrowheads="1"/>
            </p:cNvSpPr>
            <p:nvPr/>
          </p:nvSpPr>
          <p:spPr bwMode="auto">
            <a:xfrm>
              <a:off x="970" y="218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64" name="Rectangle 2243"/>
            <p:cNvSpPr>
              <a:spLocks noChangeArrowheads="1"/>
            </p:cNvSpPr>
            <p:nvPr/>
          </p:nvSpPr>
          <p:spPr bwMode="auto">
            <a:xfrm>
              <a:off x="988" y="2225"/>
              <a:ext cx="41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Chicago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3265" name="Oval 2244"/>
            <p:cNvSpPr>
              <a:spLocks noChangeArrowheads="1"/>
            </p:cNvSpPr>
            <p:nvPr/>
          </p:nvSpPr>
          <p:spPr bwMode="auto">
            <a:xfrm>
              <a:off x="1019" y="175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67" name="Oval 2246"/>
            <p:cNvSpPr>
              <a:spLocks noChangeArrowheads="1"/>
            </p:cNvSpPr>
            <p:nvPr/>
          </p:nvSpPr>
          <p:spPr bwMode="auto">
            <a:xfrm>
              <a:off x="1030" y="169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68" name="Rectangle 2247"/>
            <p:cNvSpPr>
              <a:spLocks noChangeArrowheads="1"/>
            </p:cNvSpPr>
            <p:nvPr/>
          </p:nvSpPr>
          <p:spPr bwMode="auto">
            <a:xfrm>
              <a:off x="1107" y="1698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Columbia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3269" name="Oval 2248"/>
            <p:cNvSpPr>
              <a:spLocks noChangeArrowheads="1"/>
            </p:cNvSpPr>
            <p:nvPr/>
          </p:nvSpPr>
          <p:spPr bwMode="auto">
            <a:xfrm>
              <a:off x="1037" y="153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70" name="Rectangle 2249"/>
            <p:cNvSpPr>
              <a:spLocks noChangeArrowheads="1"/>
            </p:cNvSpPr>
            <p:nvPr/>
          </p:nvSpPr>
          <p:spPr bwMode="auto">
            <a:xfrm>
              <a:off x="1110" y="1493"/>
              <a:ext cx="19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MIT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3271" name="Line 2250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72" name="Line 2251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73" name="Rectangle 2252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3274" name="Line 2253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283" name="Rectangle 2254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3295" name="Line 2255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04" name="Rectangle 2256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705" name="Line 2257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06" name="Rectangle 2258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707" name="Line 2259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38" name="Rectangle 2260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80</a:t>
              </a:r>
            </a:p>
          </p:txBody>
        </p:sp>
        <p:sp>
          <p:nvSpPr>
            <p:cNvPr id="4739" name="Line 2261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40" name="Rectangle 2262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100</a:t>
              </a:r>
            </a:p>
          </p:txBody>
        </p:sp>
        <p:sp>
          <p:nvSpPr>
            <p:cNvPr id="4741" name="Rectangle 2263"/>
            <p:cNvSpPr>
              <a:spLocks noChangeArrowheads="1"/>
            </p:cNvSpPr>
            <p:nvPr/>
          </p:nvSpPr>
          <p:spPr bwMode="auto">
            <a:xfrm rot="16200000">
              <a:off x="-1548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  <a:cs typeface="Arial" pitchFamily="34" charset="0"/>
                </a:rPr>
                <a:t>Top-Quintile Outcome </a:t>
              </a:r>
              <a:r>
                <a:rPr lang="en-US" altLang="en-US" dirty="0">
                  <a:solidFill>
                    <a:srgbClr val="000000"/>
                  </a:solidFill>
                  <a:cs typeface="Arial" pitchFamily="34" charset="0"/>
                </a:rPr>
                <a:t>Rate: P(Child in Q5 | Par in Q1)</a:t>
              </a:r>
            </a:p>
          </p:txBody>
        </p:sp>
        <p:sp>
          <p:nvSpPr>
            <p:cNvPr id="41106" name="Line 2264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07" name="Line 2265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08" name="Rectangle 2266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1109" name="Line 2267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10" name="Rectangle 2268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1111" name="Line 2269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12" name="Rectangle 2270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1113" name="Line 2271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14" name="Rectangle 2272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1115" name="Rectangle 2273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Access: Percent of Parents in Bottom Quintile</a:t>
              </a:r>
            </a:p>
          </p:txBody>
        </p:sp>
        <p:sp>
          <p:nvSpPr>
            <p:cNvPr id="41116" name="Rectangle 2274"/>
            <p:cNvSpPr>
              <a:spLocks noChangeArrowheads="1"/>
            </p:cNvSpPr>
            <p:nvPr/>
          </p:nvSpPr>
          <p:spPr bwMode="auto">
            <a:xfrm>
              <a:off x="2842" y="1971"/>
              <a:ext cx="2740" cy="172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1119" name="Rectangle 2277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 pitchFamily="34" charset="0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27782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76" name="TextBox 92"/>
          <p:cNvSpPr txBox="1"/>
          <p:nvPr/>
        </p:nvSpPr>
        <p:spPr>
          <a:xfrm>
            <a:off x="1524134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Rates: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  <a:cs typeface="Arial"/>
              </a:rPr>
              <a:t>Top-Quintile Outcome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Rate vs. Access by College</a:t>
            </a:r>
          </a:p>
        </p:txBody>
      </p:sp>
      <p:sp>
        <p:nvSpPr>
          <p:cNvPr id="4577" name="Oval 2317"/>
          <p:cNvSpPr>
            <a:spLocks noChangeArrowheads="1"/>
          </p:cNvSpPr>
          <p:nvPr/>
        </p:nvSpPr>
        <p:spPr bwMode="auto">
          <a:xfrm>
            <a:off x="6378577" y="1987554"/>
            <a:ext cx="66675" cy="66675"/>
          </a:xfrm>
          <a:prstGeom prst="ellipse">
            <a:avLst/>
          </a:prstGeom>
          <a:solidFill>
            <a:srgbClr val="0000FF"/>
          </a:solidFill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78" name="Rectangle 2319"/>
          <p:cNvSpPr>
            <a:spLocks noChangeArrowheads="1"/>
          </p:cNvSpPr>
          <p:nvPr/>
        </p:nvSpPr>
        <p:spPr bwMode="auto">
          <a:xfrm>
            <a:off x="6589790" y="1905003"/>
            <a:ext cx="36570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Ivy Plus Colleges (Avg. MR = 2.2%)</a:t>
            </a:r>
          </a:p>
        </p:txBody>
      </p:sp>
    </p:spTree>
    <p:extLst>
      <p:ext uri="{BB962C8B-B14F-4D97-AF65-F5344CB8AC3E}">
        <p14:creationId xmlns:p14="http://schemas.microsoft.com/office/powerpoint/2010/main" val="4013378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37" y="98425"/>
            <a:ext cx="9153527" cy="6661150"/>
            <a:chOff x="-3" y="62"/>
            <a:chExt cx="5766" cy="4196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30" name="Group 205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55732" name="Rectangle 5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3" name="Rectangle 6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4" name="Rectangle 7"/>
              <p:cNvSpPr>
                <a:spLocks noChangeArrowheads="1"/>
              </p:cNvSpPr>
              <p:nvPr/>
            </p:nvSpPr>
            <p:spPr bwMode="auto">
              <a:xfrm>
                <a:off x="562" y="477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5" name="Line 8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6" name="Line 9"/>
              <p:cNvSpPr>
                <a:spLocks noChangeShapeType="1"/>
              </p:cNvSpPr>
              <p:nvPr/>
            </p:nvSpPr>
            <p:spPr bwMode="auto">
              <a:xfrm>
                <a:off x="548" y="296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7" name="Line 10"/>
              <p:cNvSpPr>
                <a:spLocks noChangeShapeType="1"/>
              </p:cNvSpPr>
              <p:nvPr/>
            </p:nvSpPr>
            <p:spPr bwMode="auto">
              <a:xfrm>
                <a:off x="548" y="2359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8" name="Line 11"/>
              <p:cNvSpPr>
                <a:spLocks noChangeShapeType="1"/>
              </p:cNvSpPr>
              <p:nvPr/>
            </p:nvSpPr>
            <p:spPr bwMode="auto">
              <a:xfrm>
                <a:off x="548" y="175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9" name="Line 12"/>
              <p:cNvSpPr>
                <a:spLocks noChangeShapeType="1"/>
              </p:cNvSpPr>
              <p:nvPr/>
            </p:nvSpPr>
            <p:spPr bwMode="auto">
              <a:xfrm>
                <a:off x="548" y="114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0" name="Line 13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1" name="Oval 14"/>
              <p:cNvSpPr>
                <a:spLocks noChangeArrowheads="1"/>
              </p:cNvSpPr>
              <p:nvPr/>
            </p:nvSpPr>
            <p:spPr bwMode="auto">
              <a:xfrm>
                <a:off x="723" y="20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2" name="Oval 15"/>
              <p:cNvSpPr>
                <a:spLocks noChangeArrowheads="1"/>
              </p:cNvSpPr>
              <p:nvPr/>
            </p:nvSpPr>
            <p:spPr bwMode="auto">
              <a:xfrm>
                <a:off x="733" y="17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3" name="Oval 16"/>
              <p:cNvSpPr>
                <a:spLocks noChangeArrowheads="1"/>
              </p:cNvSpPr>
              <p:nvPr/>
            </p:nvSpPr>
            <p:spPr bwMode="auto">
              <a:xfrm>
                <a:off x="740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4" name="Oval 17"/>
              <p:cNvSpPr>
                <a:spLocks noChangeArrowheads="1"/>
              </p:cNvSpPr>
              <p:nvPr/>
            </p:nvSpPr>
            <p:spPr bwMode="auto">
              <a:xfrm>
                <a:off x="744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5" name="Oval 18"/>
              <p:cNvSpPr>
                <a:spLocks noChangeArrowheads="1"/>
              </p:cNvSpPr>
              <p:nvPr/>
            </p:nvSpPr>
            <p:spPr bwMode="auto">
              <a:xfrm>
                <a:off x="747" y="16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6" name="Oval 19"/>
              <p:cNvSpPr>
                <a:spLocks noChangeArrowheads="1"/>
              </p:cNvSpPr>
              <p:nvPr/>
            </p:nvSpPr>
            <p:spPr bwMode="auto">
              <a:xfrm>
                <a:off x="751" y="17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7" name="Oval 20"/>
              <p:cNvSpPr>
                <a:spLocks noChangeArrowheads="1"/>
              </p:cNvSpPr>
              <p:nvPr/>
            </p:nvSpPr>
            <p:spPr bwMode="auto">
              <a:xfrm>
                <a:off x="765" y="2370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8" name="Oval 21"/>
              <p:cNvSpPr>
                <a:spLocks noChangeArrowheads="1"/>
              </p:cNvSpPr>
              <p:nvPr/>
            </p:nvSpPr>
            <p:spPr bwMode="auto">
              <a:xfrm>
                <a:off x="768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49" name="Oval 22"/>
              <p:cNvSpPr>
                <a:spLocks noChangeArrowheads="1"/>
              </p:cNvSpPr>
              <p:nvPr/>
            </p:nvSpPr>
            <p:spPr bwMode="auto">
              <a:xfrm>
                <a:off x="771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0" name="Oval 23"/>
              <p:cNvSpPr>
                <a:spLocks noChangeArrowheads="1"/>
              </p:cNvSpPr>
              <p:nvPr/>
            </p:nvSpPr>
            <p:spPr bwMode="auto">
              <a:xfrm>
                <a:off x="771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1" name="Oval 24"/>
              <p:cNvSpPr>
                <a:spLocks noChangeArrowheads="1"/>
              </p:cNvSpPr>
              <p:nvPr/>
            </p:nvSpPr>
            <p:spPr bwMode="auto">
              <a:xfrm>
                <a:off x="771" y="17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2" name="Oval 25"/>
              <p:cNvSpPr>
                <a:spLocks noChangeArrowheads="1"/>
              </p:cNvSpPr>
              <p:nvPr/>
            </p:nvSpPr>
            <p:spPr bwMode="auto">
              <a:xfrm>
                <a:off x="775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3" name="Oval 26"/>
              <p:cNvSpPr>
                <a:spLocks noChangeArrowheads="1"/>
              </p:cNvSpPr>
              <p:nvPr/>
            </p:nvSpPr>
            <p:spPr bwMode="auto">
              <a:xfrm>
                <a:off x="775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4" name="Oval 27"/>
              <p:cNvSpPr>
                <a:spLocks noChangeArrowheads="1"/>
              </p:cNvSpPr>
              <p:nvPr/>
            </p:nvSpPr>
            <p:spPr bwMode="auto">
              <a:xfrm>
                <a:off x="782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5" name="Oval 28"/>
              <p:cNvSpPr>
                <a:spLocks noChangeArrowheads="1"/>
              </p:cNvSpPr>
              <p:nvPr/>
            </p:nvSpPr>
            <p:spPr bwMode="auto">
              <a:xfrm>
                <a:off x="782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6" name="Oval 29"/>
              <p:cNvSpPr>
                <a:spLocks noChangeArrowheads="1"/>
              </p:cNvSpPr>
              <p:nvPr/>
            </p:nvSpPr>
            <p:spPr bwMode="auto">
              <a:xfrm>
                <a:off x="782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7" name="Oval 30"/>
              <p:cNvSpPr>
                <a:spLocks noChangeArrowheads="1"/>
              </p:cNvSpPr>
              <p:nvPr/>
            </p:nvSpPr>
            <p:spPr bwMode="auto">
              <a:xfrm>
                <a:off x="782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8" name="Oval 31"/>
              <p:cNvSpPr>
                <a:spLocks noChangeArrowheads="1"/>
              </p:cNvSpPr>
              <p:nvPr/>
            </p:nvSpPr>
            <p:spPr bwMode="auto">
              <a:xfrm>
                <a:off x="782" y="22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59" name="Oval 32"/>
              <p:cNvSpPr>
                <a:spLocks noChangeArrowheads="1"/>
              </p:cNvSpPr>
              <p:nvPr/>
            </p:nvSpPr>
            <p:spPr bwMode="auto">
              <a:xfrm>
                <a:off x="785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0" name="Oval 33"/>
              <p:cNvSpPr>
                <a:spLocks noChangeArrowheads="1"/>
              </p:cNvSpPr>
              <p:nvPr/>
            </p:nvSpPr>
            <p:spPr bwMode="auto">
              <a:xfrm>
                <a:off x="789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1" name="Oval 34"/>
              <p:cNvSpPr>
                <a:spLocks noChangeArrowheads="1"/>
              </p:cNvSpPr>
              <p:nvPr/>
            </p:nvSpPr>
            <p:spPr bwMode="auto">
              <a:xfrm>
                <a:off x="792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2" name="Oval 35"/>
              <p:cNvSpPr>
                <a:spLocks noChangeArrowheads="1"/>
              </p:cNvSpPr>
              <p:nvPr/>
            </p:nvSpPr>
            <p:spPr bwMode="auto">
              <a:xfrm>
                <a:off x="796" y="15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3" name="Oval 36"/>
              <p:cNvSpPr>
                <a:spLocks noChangeArrowheads="1"/>
              </p:cNvSpPr>
              <p:nvPr/>
            </p:nvSpPr>
            <p:spPr bwMode="auto">
              <a:xfrm>
                <a:off x="796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4" name="Oval 37"/>
              <p:cNvSpPr>
                <a:spLocks noChangeArrowheads="1"/>
              </p:cNvSpPr>
              <p:nvPr/>
            </p:nvSpPr>
            <p:spPr bwMode="auto">
              <a:xfrm>
                <a:off x="799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5" name="Oval 38"/>
              <p:cNvSpPr>
                <a:spLocks noChangeArrowheads="1"/>
              </p:cNvSpPr>
              <p:nvPr/>
            </p:nvSpPr>
            <p:spPr bwMode="auto">
              <a:xfrm>
                <a:off x="799" y="20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6" name="Oval 39"/>
              <p:cNvSpPr>
                <a:spLocks noChangeArrowheads="1"/>
              </p:cNvSpPr>
              <p:nvPr/>
            </p:nvSpPr>
            <p:spPr bwMode="auto">
              <a:xfrm>
                <a:off x="799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7" name="Oval 40"/>
              <p:cNvSpPr>
                <a:spLocks noChangeArrowheads="1"/>
              </p:cNvSpPr>
              <p:nvPr/>
            </p:nvSpPr>
            <p:spPr bwMode="auto">
              <a:xfrm>
                <a:off x="799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8" name="Oval 41"/>
              <p:cNvSpPr>
                <a:spLocks noChangeArrowheads="1"/>
              </p:cNvSpPr>
              <p:nvPr/>
            </p:nvSpPr>
            <p:spPr bwMode="auto">
              <a:xfrm>
                <a:off x="80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69" name="Oval 42"/>
              <p:cNvSpPr>
                <a:spLocks noChangeArrowheads="1"/>
              </p:cNvSpPr>
              <p:nvPr/>
            </p:nvSpPr>
            <p:spPr bwMode="auto">
              <a:xfrm>
                <a:off x="803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0" name="Oval 43"/>
              <p:cNvSpPr>
                <a:spLocks noChangeArrowheads="1"/>
              </p:cNvSpPr>
              <p:nvPr/>
            </p:nvSpPr>
            <p:spPr bwMode="auto">
              <a:xfrm>
                <a:off x="803" y="21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1" name="Oval 44"/>
              <p:cNvSpPr>
                <a:spLocks noChangeArrowheads="1"/>
              </p:cNvSpPr>
              <p:nvPr/>
            </p:nvSpPr>
            <p:spPr bwMode="auto">
              <a:xfrm>
                <a:off x="80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2" name="Oval 45"/>
              <p:cNvSpPr>
                <a:spLocks noChangeArrowheads="1"/>
              </p:cNvSpPr>
              <p:nvPr/>
            </p:nvSpPr>
            <p:spPr bwMode="auto">
              <a:xfrm>
                <a:off x="806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3" name="Oval 46"/>
              <p:cNvSpPr>
                <a:spLocks noChangeArrowheads="1"/>
              </p:cNvSpPr>
              <p:nvPr/>
            </p:nvSpPr>
            <p:spPr bwMode="auto">
              <a:xfrm>
                <a:off x="806" y="21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4" name="Oval 47"/>
              <p:cNvSpPr>
                <a:spLocks noChangeArrowheads="1"/>
              </p:cNvSpPr>
              <p:nvPr/>
            </p:nvSpPr>
            <p:spPr bwMode="auto">
              <a:xfrm>
                <a:off x="806" y="18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5" name="Oval 48"/>
              <p:cNvSpPr>
                <a:spLocks noChangeArrowheads="1"/>
              </p:cNvSpPr>
              <p:nvPr/>
            </p:nvSpPr>
            <p:spPr bwMode="auto">
              <a:xfrm>
                <a:off x="810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6" name="Oval 49"/>
              <p:cNvSpPr>
                <a:spLocks noChangeArrowheads="1"/>
              </p:cNvSpPr>
              <p:nvPr/>
            </p:nvSpPr>
            <p:spPr bwMode="auto">
              <a:xfrm>
                <a:off x="810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7" name="Oval 50"/>
              <p:cNvSpPr>
                <a:spLocks noChangeArrowheads="1"/>
              </p:cNvSpPr>
              <p:nvPr/>
            </p:nvSpPr>
            <p:spPr bwMode="auto">
              <a:xfrm>
                <a:off x="810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8" name="Oval 51"/>
              <p:cNvSpPr>
                <a:spLocks noChangeArrowheads="1"/>
              </p:cNvSpPr>
              <p:nvPr/>
            </p:nvSpPr>
            <p:spPr bwMode="auto">
              <a:xfrm>
                <a:off x="81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79" name="Oval 52"/>
              <p:cNvSpPr>
                <a:spLocks noChangeArrowheads="1"/>
              </p:cNvSpPr>
              <p:nvPr/>
            </p:nvSpPr>
            <p:spPr bwMode="auto">
              <a:xfrm>
                <a:off x="813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0" name="Oval 53"/>
              <p:cNvSpPr>
                <a:spLocks noChangeArrowheads="1"/>
              </p:cNvSpPr>
              <p:nvPr/>
            </p:nvSpPr>
            <p:spPr bwMode="auto">
              <a:xfrm>
                <a:off x="813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1" name="Oval 54"/>
              <p:cNvSpPr>
                <a:spLocks noChangeArrowheads="1"/>
              </p:cNvSpPr>
              <p:nvPr/>
            </p:nvSpPr>
            <p:spPr bwMode="auto">
              <a:xfrm>
                <a:off x="817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2" name="Oval 55"/>
              <p:cNvSpPr>
                <a:spLocks noChangeArrowheads="1"/>
              </p:cNvSpPr>
              <p:nvPr/>
            </p:nvSpPr>
            <p:spPr bwMode="auto">
              <a:xfrm>
                <a:off x="817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3" name="Oval 56"/>
              <p:cNvSpPr>
                <a:spLocks noChangeArrowheads="1"/>
              </p:cNvSpPr>
              <p:nvPr/>
            </p:nvSpPr>
            <p:spPr bwMode="auto">
              <a:xfrm>
                <a:off x="81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4" name="Oval 57"/>
              <p:cNvSpPr>
                <a:spLocks noChangeArrowheads="1"/>
              </p:cNvSpPr>
              <p:nvPr/>
            </p:nvSpPr>
            <p:spPr bwMode="auto">
              <a:xfrm>
                <a:off x="820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5" name="Oval 58"/>
              <p:cNvSpPr>
                <a:spLocks noChangeArrowheads="1"/>
              </p:cNvSpPr>
              <p:nvPr/>
            </p:nvSpPr>
            <p:spPr bwMode="auto">
              <a:xfrm>
                <a:off x="820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6" name="Oval 59"/>
              <p:cNvSpPr>
                <a:spLocks noChangeArrowheads="1"/>
              </p:cNvSpPr>
              <p:nvPr/>
            </p:nvSpPr>
            <p:spPr bwMode="auto">
              <a:xfrm>
                <a:off x="824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7" name="Oval 60"/>
              <p:cNvSpPr>
                <a:spLocks noChangeArrowheads="1"/>
              </p:cNvSpPr>
              <p:nvPr/>
            </p:nvSpPr>
            <p:spPr bwMode="auto">
              <a:xfrm>
                <a:off x="827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8" name="Oval 61"/>
              <p:cNvSpPr>
                <a:spLocks noChangeArrowheads="1"/>
              </p:cNvSpPr>
              <p:nvPr/>
            </p:nvSpPr>
            <p:spPr bwMode="auto">
              <a:xfrm>
                <a:off x="82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89" name="Oval 62"/>
              <p:cNvSpPr>
                <a:spLocks noChangeArrowheads="1"/>
              </p:cNvSpPr>
              <p:nvPr/>
            </p:nvSpPr>
            <p:spPr bwMode="auto">
              <a:xfrm>
                <a:off x="83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0" name="Oval 63"/>
              <p:cNvSpPr>
                <a:spLocks noChangeArrowheads="1"/>
              </p:cNvSpPr>
              <p:nvPr/>
            </p:nvSpPr>
            <p:spPr bwMode="auto">
              <a:xfrm>
                <a:off x="83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1" name="Oval 64"/>
              <p:cNvSpPr>
                <a:spLocks noChangeArrowheads="1"/>
              </p:cNvSpPr>
              <p:nvPr/>
            </p:nvSpPr>
            <p:spPr bwMode="auto">
              <a:xfrm>
                <a:off x="831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2" name="Oval 65"/>
              <p:cNvSpPr>
                <a:spLocks noChangeArrowheads="1"/>
              </p:cNvSpPr>
              <p:nvPr/>
            </p:nvSpPr>
            <p:spPr bwMode="auto">
              <a:xfrm>
                <a:off x="831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3" name="Oval 66"/>
              <p:cNvSpPr>
                <a:spLocks noChangeArrowheads="1"/>
              </p:cNvSpPr>
              <p:nvPr/>
            </p:nvSpPr>
            <p:spPr bwMode="auto">
              <a:xfrm>
                <a:off x="834" y="17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4" name="Oval 67"/>
              <p:cNvSpPr>
                <a:spLocks noChangeArrowheads="1"/>
              </p:cNvSpPr>
              <p:nvPr/>
            </p:nvSpPr>
            <p:spPr bwMode="auto">
              <a:xfrm>
                <a:off x="834" y="21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5" name="Oval 68"/>
              <p:cNvSpPr>
                <a:spLocks noChangeArrowheads="1"/>
              </p:cNvSpPr>
              <p:nvPr/>
            </p:nvSpPr>
            <p:spPr bwMode="auto">
              <a:xfrm>
                <a:off x="834" y="16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6" name="Oval 69"/>
              <p:cNvSpPr>
                <a:spLocks noChangeArrowheads="1"/>
              </p:cNvSpPr>
              <p:nvPr/>
            </p:nvSpPr>
            <p:spPr bwMode="auto">
              <a:xfrm>
                <a:off x="834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7" name="Oval 70"/>
              <p:cNvSpPr>
                <a:spLocks noChangeArrowheads="1"/>
              </p:cNvSpPr>
              <p:nvPr/>
            </p:nvSpPr>
            <p:spPr bwMode="auto">
              <a:xfrm>
                <a:off x="838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8" name="Oval 71"/>
              <p:cNvSpPr>
                <a:spLocks noChangeArrowheads="1"/>
              </p:cNvSpPr>
              <p:nvPr/>
            </p:nvSpPr>
            <p:spPr bwMode="auto">
              <a:xfrm>
                <a:off x="841" y="19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99" name="Oval 72"/>
              <p:cNvSpPr>
                <a:spLocks noChangeArrowheads="1"/>
              </p:cNvSpPr>
              <p:nvPr/>
            </p:nvSpPr>
            <p:spPr bwMode="auto">
              <a:xfrm>
                <a:off x="841" y="12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0" name="Oval 73"/>
              <p:cNvSpPr>
                <a:spLocks noChangeArrowheads="1"/>
              </p:cNvSpPr>
              <p:nvPr/>
            </p:nvSpPr>
            <p:spPr bwMode="auto">
              <a:xfrm>
                <a:off x="84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1" name="Oval 74"/>
              <p:cNvSpPr>
                <a:spLocks noChangeArrowheads="1"/>
              </p:cNvSpPr>
              <p:nvPr/>
            </p:nvSpPr>
            <p:spPr bwMode="auto">
              <a:xfrm>
                <a:off x="84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2" name="Oval 75"/>
              <p:cNvSpPr>
                <a:spLocks noChangeArrowheads="1"/>
              </p:cNvSpPr>
              <p:nvPr/>
            </p:nvSpPr>
            <p:spPr bwMode="auto">
              <a:xfrm>
                <a:off x="845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3" name="Oval 76"/>
              <p:cNvSpPr>
                <a:spLocks noChangeArrowheads="1"/>
              </p:cNvSpPr>
              <p:nvPr/>
            </p:nvSpPr>
            <p:spPr bwMode="auto">
              <a:xfrm>
                <a:off x="845" y="23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4" name="Oval 77"/>
              <p:cNvSpPr>
                <a:spLocks noChangeArrowheads="1"/>
              </p:cNvSpPr>
              <p:nvPr/>
            </p:nvSpPr>
            <p:spPr bwMode="auto">
              <a:xfrm>
                <a:off x="845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5" name="Oval 78"/>
              <p:cNvSpPr>
                <a:spLocks noChangeArrowheads="1"/>
              </p:cNvSpPr>
              <p:nvPr/>
            </p:nvSpPr>
            <p:spPr bwMode="auto">
              <a:xfrm>
                <a:off x="8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6" name="Oval 79"/>
              <p:cNvSpPr>
                <a:spLocks noChangeArrowheads="1"/>
              </p:cNvSpPr>
              <p:nvPr/>
            </p:nvSpPr>
            <p:spPr bwMode="auto">
              <a:xfrm>
                <a:off x="852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7" name="Oval 80"/>
              <p:cNvSpPr>
                <a:spLocks noChangeArrowheads="1"/>
              </p:cNvSpPr>
              <p:nvPr/>
            </p:nvSpPr>
            <p:spPr bwMode="auto">
              <a:xfrm>
                <a:off x="852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8" name="Oval 81"/>
              <p:cNvSpPr>
                <a:spLocks noChangeArrowheads="1"/>
              </p:cNvSpPr>
              <p:nvPr/>
            </p:nvSpPr>
            <p:spPr bwMode="auto">
              <a:xfrm>
                <a:off x="852" y="24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09" name="Oval 82"/>
              <p:cNvSpPr>
                <a:spLocks noChangeArrowheads="1"/>
              </p:cNvSpPr>
              <p:nvPr/>
            </p:nvSpPr>
            <p:spPr bwMode="auto">
              <a:xfrm>
                <a:off x="852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0" name="Oval 83"/>
              <p:cNvSpPr>
                <a:spLocks noChangeArrowheads="1"/>
              </p:cNvSpPr>
              <p:nvPr/>
            </p:nvSpPr>
            <p:spPr bwMode="auto">
              <a:xfrm>
                <a:off x="852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1" name="Oval 84"/>
              <p:cNvSpPr>
                <a:spLocks noChangeArrowheads="1"/>
              </p:cNvSpPr>
              <p:nvPr/>
            </p:nvSpPr>
            <p:spPr bwMode="auto">
              <a:xfrm>
                <a:off x="855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2" name="Oval 85"/>
              <p:cNvSpPr>
                <a:spLocks noChangeArrowheads="1"/>
              </p:cNvSpPr>
              <p:nvPr/>
            </p:nvSpPr>
            <p:spPr bwMode="auto">
              <a:xfrm>
                <a:off x="855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3" name="Oval 86"/>
              <p:cNvSpPr>
                <a:spLocks noChangeArrowheads="1"/>
              </p:cNvSpPr>
              <p:nvPr/>
            </p:nvSpPr>
            <p:spPr bwMode="auto">
              <a:xfrm>
                <a:off x="855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4" name="Oval 87"/>
              <p:cNvSpPr>
                <a:spLocks noChangeArrowheads="1"/>
              </p:cNvSpPr>
              <p:nvPr/>
            </p:nvSpPr>
            <p:spPr bwMode="auto">
              <a:xfrm>
                <a:off x="855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5" name="Oval 88"/>
              <p:cNvSpPr>
                <a:spLocks noChangeArrowheads="1"/>
              </p:cNvSpPr>
              <p:nvPr/>
            </p:nvSpPr>
            <p:spPr bwMode="auto">
              <a:xfrm>
                <a:off x="859" y="17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6" name="Oval 89"/>
              <p:cNvSpPr>
                <a:spLocks noChangeArrowheads="1"/>
              </p:cNvSpPr>
              <p:nvPr/>
            </p:nvSpPr>
            <p:spPr bwMode="auto">
              <a:xfrm>
                <a:off x="85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7" name="Oval 90"/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8" name="Oval 91"/>
              <p:cNvSpPr>
                <a:spLocks noChangeArrowheads="1"/>
              </p:cNvSpPr>
              <p:nvPr/>
            </p:nvSpPr>
            <p:spPr bwMode="auto">
              <a:xfrm>
                <a:off x="859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19" name="Oval 92"/>
              <p:cNvSpPr>
                <a:spLocks noChangeArrowheads="1"/>
              </p:cNvSpPr>
              <p:nvPr/>
            </p:nvSpPr>
            <p:spPr bwMode="auto">
              <a:xfrm>
                <a:off x="862" y="19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0" name="Oval 93"/>
              <p:cNvSpPr>
                <a:spLocks noChangeArrowheads="1"/>
              </p:cNvSpPr>
              <p:nvPr/>
            </p:nvSpPr>
            <p:spPr bwMode="auto">
              <a:xfrm>
                <a:off x="862" y="11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1" name="Oval 94"/>
              <p:cNvSpPr>
                <a:spLocks noChangeArrowheads="1"/>
              </p:cNvSpPr>
              <p:nvPr/>
            </p:nvSpPr>
            <p:spPr bwMode="auto">
              <a:xfrm>
                <a:off x="862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2" name="Oval 95"/>
              <p:cNvSpPr>
                <a:spLocks noChangeArrowheads="1"/>
              </p:cNvSpPr>
              <p:nvPr/>
            </p:nvSpPr>
            <p:spPr bwMode="auto">
              <a:xfrm>
                <a:off x="86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3" name="Oval 96"/>
              <p:cNvSpPr>
                <a:spLocks noChangeArrowheads="1"/>
              </p:cNvSpPr>
              <p:nvPr/>
            </p:nvSpPr>
            <p:spPr bwMode="auto">
              <a:xfrm>
                <a:off x="862" y="18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4" name="Oval 97"/>
              <p:cNvSpPr>
                <a:spLocks noChangeArrowheads="1"/>
              </p:cNvSpPr>
              <p:nvPr/>
            </p:nvSpPr>
            <p:spPr bwMode="auto">
              <a:xfrm>
                <a:off x="8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5" name="Oval 98"/>
              <p:cNvSpPr>
                <a:spLocks noChangeArrowheads="1"/>
              </p:cNvSpPr>
              <p:nvPr/>
            </p:nvSpPr>
            <p:spPr bwMode="auto">
              <a:xfrm>
                <a:off x="866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6" name="Oval 99"/>
              <p:cNvSpPr>
                <a:spLocks noChangeArrowheads="1"/>
              </p:cNvSpPr>
              <p:nvPr/>
            </p:nvSpPr>
            <p:spPr bwMode="auto">
              <a:xfrm>
                <a:off x="866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7" name="Oval 100"/>
              <p:cNvSpPr>
                <a:spLocks noChangeArrowheads="1"/>
              </p:cNvSpPr>
              <p:nvPr/>
            </p:nvSpPr>
            <p:spPr bwMode="auto">
              <a:xfrm>
                <a:off x="866" y="23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8" name="Oval 101"/>
              <p:cNvSpPr>
                <a:spLocks noChangeArrowheads="1"/>
              </p:cNvSpPr>
              <p:nvPr/>
            </p:nvSpPr>
            <p:spPr bwMode="auto">
              <a:xfrm>
                <a:off x="86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29" name="Oval 102"/>
              <p:cNvSpPr>
                <a:spLocks noChangeArrowheads="1"/>
              </p:cNvSpPr>
              <p:nvPr/>
            </p:nvSpPr>
            <p:spPr bwMode="auto">
              <a:xfrm>
                <a:off x="869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0" name="Oval 103"/>
              <p:cNvSpPr>
                <a:spLocks noChangeArrowheads="1"/>
              </p:cNvSpPr>
              <p:nvPr/>
            </p:nvSpPr>
            <p:spPr bwMode="auto">
              <a:xfrm>
                <a:off x="869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1" name="Oval 104"/>
              <p:cNvSpPr>
                <a:spLocks noChangeArrowheads="1"/>
              </p:cNvSpPr>
              <p:nvPr/>
            </p:nvSpPr>
            <p:spPr bwMode="auto">
              <a:xfrm>
                <a:off x="869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2" name="Oval 105"/>
              <p:cNvSpPr>
                <a:spLocks noChangeArrowheads="1"/>
              </p:cNvSpPr>
              <p:nvPr/>
            </p:nvSpPr>
            <p:spPr bwMode="auto">
              <a:xfrm>
                <a:off x="869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3" name="Oval 106"/>
              <p:cNvSpPr>
                <a:spLocks noChangeArrowheads="1"/>
              </p:cNvSpPr>
              <p:nvPr/>
            </p:nvSpPr>
            <p:spPr bwMode="auto">
              <a:xfrm>
                <a:off x="869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4" name="Oval 107"/>
              <p:cNvSpPr>
                <a:spLocks noChangeArrowheads="1"/>
              </p:cNvSpPr>
              <p:nvPr/>
            </p:nvSpPr>
            <p:spPr bwMode="auto">
              <a:xfrm>
                <a:off x="869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5" name="Oval 108"/>
              <p:cNvSpPr>
                <a:spLocks noChangeArrowheads="1"/>
              </p:cNvSpPr>
              <p:nvPr/>
            </p:nvSpPr>
            <p:spPr bwMode="auto">
              <a:xfrm>
                <a:off x="873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6" name="Oval 109"/>
              <p:cNvSpPr>
                <a:spLocks noChangeArrowheads="1"/>
              </p:cNvSpPr>
              <p:nvPr/>
            </p:nvSpPr>
            <p:spPr bwMode="auto">
              <a:xfrm>
                <a:off x="873" y="19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7" name="Oval 110"/>
              <p:cNvSpPr>
                <a:spLocks noChangeArrowheads="1"/>
              </p:cNvSpPr>
              <p:nvPr/>
            </p:nvSpPr>
            <p:spPr bwMode="auto">
              <a:xfrm>
                <a:off x="876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8" name="Oval 111"/>
              <p:cNvSpPr>
                <a:spLocks noChangeArrowheads="1"/>
              </p:cNvSpPr>
              <p:nvPr/>
            </p:nvSpPr>
            <p:spPr bwMode="auto">
              <a:xfrm>
                <a:off x="876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39" name="Oval 112"/>
              <p:cNvSpPr>
                <a:spLocks noChangeArrowheads="1"/>
              </p:cNvSpPr>
              <p:nvPr/>
            </p:nvSpPr>
            <p:spPr bwMode="auto">
              <a:xfrm>
                <a:off x="876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0" name="Oval 113"/>
              <p:cNvSpPr>
                <a:spLocks noChangeArrowheads="1"/>
              </p:cNvSpPr>
              <p:nvPr/>
            </p:nvSpPr>
            <p:spPr bwMode="auto">
              <a:xfrm>
                <a:off x="87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1" name="Oval 114"/>
              <p:cNvSpPr>
                <a:spLocks noChangeArrowheads="1"/>
              </p:cNvSpPr>
              <p:nvPr/>
            </p:nvSpPr>
            <p:spPr bwMode="auto">
              <a:xfrm>
                <a:off x="876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2" name="Oval 115"/>
              <p:cNvSpPr>
                <a:spLocks noChangeArrowheads="1"/>
              </p:cNvSpPr>
              <p:nvPr/>
            </p:nvSpPr>
            <p:spPr bwMode="auto">
              <a:xfrm>
                <a:off x="876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3" name="Oval 116"/>
              <p:cNvSpPr>
                <a:spLocks noChangeArrowheads="1"/>
              </p:cNvSpPr>
              <p:nvPr/>
            </p:nvSpPr>
            <p:spPr bwMode="auto">
              <a:xfrm>
                <a:off x="880" y="18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4" name="Oval 117"/>
              <p:cNvSpPr>
                <a:spLocks noChangeArrowheads="1"/>
              </p:cNvSpPr>
              <p:nvPr/>
            </p:nvSpPr>
            <p:spPr bwMode="auto">
              <a:xfrm>
                <a:off x="88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5" name="Oval 118"/>
              <p:cNvSpPr>
                <a:spLocks noChangeArrowheads="1"/>
              </p:cNvSpPr>
              <p:nvPr/>
            </p:nvSpPr>
            <p:spPr bwMode="auto">
              <a:xfrm>
                <a:off x="880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6" name="Oval 119"/>
              <p:cNvSpPr>
                <a:spLocks noChangeArrowheads="1"/>
              </p:cNvSpPr>
              <p:nvPr/>
            </p:nvSpPr>
            <p:spPr bwMode="auto">
              <a:xfrm>
                <a:off x="88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7" name="Oval 120"/>
              <p:cNvSpPr>
                <a:spLocks noChangeArrowheads="1"/>
              </p:cNvSpPr>
              <p:nvPr/>
            </p:nvSpPr>
            <p:spPr bwMode="auto">
              <a:xfrm>
                <a:off x="880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8" name="Oval 121"/>
              <p:cNvSpPr>
                <a:spLocks noChangeArrowheads="1"/>
              </p:cNvSpPr>
              <p:nvPr/>
            </p:nvSpPr>
            <p:spPr bwMode="auto">
              <a:xfrm>
                <a:off x="88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49" name="Oval 122"/>
              <p:cNvSpPr>
                <a:spLocks noChangeArrowheads="1"/>
              </p:cNvSpPr>
              <p:nvPr/>
            </p:nvSpPr>
            <p:spPr bwMode="auto">
              <a:xfrm>
                <a:off x="88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0" name="Oval 123"/>
              <p:cNvSpPr>
                <a:spLocks noChangeArrowheads="1"/>
              </p:cNvSpPr>
              <p:nvPr/>
            </p:nvSpPr>
            <p:spPr bwMode="auto">
              <a:xfrm>
                <a:off x="883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1" name="Oval 124"/>
              <p:cNvSpPr>
                <a:spLocks noChangeArrowheads="1"/>
              </p:cNvSpPr>
              <p:nvPr/>
            </p:nvSpPr>
            <p:spPr bwMode="auto">
              <a:xfrm>
                <a:off x="883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2" name="Oval 125"/>
              <p:cNvSpPr>
                <a:spLocks noChangeArrowheads="1"/>
              </p:cNvSpPr>
              <p:nvPr/>
            </p:nvSpPr>
            <p:spPr bwMode="auto">
              <a:xfrm>
                <a:off x="883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3" name="Oval 126"/>
              <p:cNvSpPr>
                <a:spLocks noChangeArrowheads="1"/>
              </p:cNvSpPr>
              <p:nvPr/>
            </p:nvSpPr>
            <p:spPr bwMode="auto">
              <a:xfrm>
                <a:off x="883" y="20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4" name="Oval 127"/>
              <p:cNvSpPr>
                <a:spLocks noChangeArrowheads="1"/>
              </p:cNvSpPr>
              <p:nvPr/>
            </p:nvSpPr>
            <p:spPr bwMode="auto">
              <a:xfrm>
                <a:off x="883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5" name="Oval 128"/>
              <p:cNvSpPr>
                <a:spLocks noChangeArrowheads="1"/>
              </p:cNvSpPr>
              <p:nvPr/>
            </p:nvSpPr>
            <p:spPr bwMode="auto">
              <a:xfrm>
                <a:off x="887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6" name="Oval 129"/>
              <p:cNvSpPr>
                <a:spLocks noChangeArrowheads="1"/>
              </p:cNvSpPr>
              <p:nvPr/>
            </p:nvSpPr>
            <p:spPr bwMode="auto">
              <a:xfrm>
                <a:off x="887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7" name="Oval 130"/>
              <p:cNvSpPr>
                <a:spLocks noChangeArrowheads="1"/>
              </p:cNvSpPr>
              <p:nvPr/>
            </p:nvSpPr>
            <p:spPr bwMode="auto">
              <a:xfrm>
                <a:off x="887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8" name="Oval 131"/>
              <p:cNvSpPr>
                <a:spLocks noChangeArrowheads="1"/>
              </p:cNvSpPr>
              <p:nvPr/>
            </p:nvSpPr>
            <p:spPr bwMode="auto">
              <a:xfrm>
                <a:off x="887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59" name="Oval 132"/>
              <p:cNvSpPr>
                <a:spLocks noChangeArrowheads="1"/>
              </p:cNvSpPr>
              <p:nvPr/>
            </p:nvSpPr>
            <p:spPr bwMode="auto">
              <a:xfrm>
                <a:off x="887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0" name="Oval 133"/>
              <p:cNvSpPr>
                <a:spLocks noChangeArrowheads="1"/>
              </p:cNvSpPr>
              <p:nvPr/>
            </p:nvSpPr>
            <p:spPr bwMode="auto">
              <a:xfrm>
                <a:off x="890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1" name="Oval 134"/>
              <p:cNvSpPr>
                <a:spLocks noChangeArrowheads="1"/>
              </p:cNvSpPr>
              <p:nvPr/>
            </p:nvSpPr>
            <p:spPr bwMode="auto">
              <a:xfrm>
                <a:off x="890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2" name="Oval 135"/>
              <p:cNvSpPr>
                <a:spLocks noChangeArrowheads="1"/>
              </p:cNvSpPr>
              <p:nvPr/>
            </p:nvSpPr>
            <p:spPr bwMode="auto">
              <a:xfrm>
                <a:off x="8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3" name="Oval 136"/>
              <p:cNvSpPr>
                <a:spLocks noChangeArrowheads="1"/>
              </p:cNvSpPr>
              <p:nvPr/>
            </p:nvSpPr>
            <p:spPr bwMode="auto">
              <a:xfrm>
                <a:off x="890" y="24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4" name="Oval 137"/>
              <p:cNvSpPr>
                <a:spLocks noChangeArrowheads="1"/>
              </p:cNvSpPr>
              <p:nvPr/>
            </p:nvSpPr>
            <p:spPr bwMode="auto">
              <a:xfrm>
                <a:off x="890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5" name="Oval 138"/>
              <p:cNvSpPr>
                <a:spLocks noChangeArrowheads="1"/>
              </p:cNvSpPr>
              <p:nvPr/>
            </p:nvSpPr>
            <p:spPr bwMode="auto">
              <a:xfrm>
                <a:off x="890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6" name="Oval 139"/>
              <p:cNvSpPr>
                <a:spLocks noChangeArrowheads="1"/>
              </p:cNvSpPr>
              <p:nvPr/>
            </p:nvSpPr>
            <p:spPr bwMode="auto">
              <a:xfrm>
                <a:off x="890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7" name="Oval 140"/>
              <p:cNvSpPr>
                <a:spLocks noChangeArrowheads="1"/>
              </p:cNvSpPr>
              <p:nvPr/>
            </p:nvSpPr>
            <p:spPr bwMode="auto">
              <a:xfrm>
                <a:off x="890" y="17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8" name="Oval 141"/>
              <p:cNvSpPr>
                <a:spLocks noChangeArrowheads="1"/>
              </p:cNvSpPr>
              <p:nvPr/>
            </p:nvSpPr>
            <p:spPr bwMode="auto">
              <a:xfrm>
                <a:off x="890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69" name="Oval 142"/>
              <p:cNvSpPr>
                <a:spLocks noChangeArrowheads="1"/>
              </p:cNvSpPr>
              <p:nvPr/>
            </p:nvSpPr>
            <p:spPr bwMode="auto">
              <a:xfrm>
                <a:off x="894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0" name="Oval 143"/>
              <p:cNvSpPr>
                <a:spLocks noChangeArrowheads="1"/>
              </p:cNvSpPr>
              <p:nvPr/>
            </p:nvSpPr>
            <p:spPr bwMode="auto">
              <a:xfrm>
                <a:off x="894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1" name="Oval 144"/>
              <p:cNvSpPr>
                <a:spLocks noChangeArrowheads="1"/>
              </p:cNvSpPr>
              <p:nvPr/>
            </p:nvSpPr>
            <p:spPr bwMode="auto">
              <a:xfrm>
                <a:off x="894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2" name="Oval 145"/>
              <p:cNvSpPr>
                <a:spLocks noChangeArrowheads="1"/>
              </p:cNvSpPr>
              <p:nvPr/>
            </p:nvSpPr>
            <p:spPr bwMode="auto">
              <a:xfrm>
                <a:off x="894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3" name="Oval 146"/>
              <p:cNvSpPr>
                <a:spLocks noChangeArrowheads="1"/>
              </p:cNvSpPr>
              <p:nvPr/>
            </p:nvSpPr>
            <p:spPr bwMode="auto">
              <a:xfrm>
                <a:off x="894" y="15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4" name="Oval 147"/>
              <p:cNvSpPr>
                <a:spLocks noChangeArrowheads="1"/>
              </p:cNvSpPr>
              <p:nvPr/>
            </p:nvSpPr>
            <p:spPr bwMode="auto">
              <a:xfrm>
                <a:off x="894" y="18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5" name="Oval 148"/>
              <p:cNvSpPr>
                <a:spLocks noChangeArrowheads="1"/>
              </p:cNvSpPr>
              <p:nvPr/>
            </p:nvSpPr>
            <p:spPr bwMode="auto">
              <a:xfrm>
                <a:off x="897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6" name="Oval 149"/>
              <p:cNvSpPr>
                <a:spLocks noChangeArrowheads="1"/>
              </p:cNvSpPr>
              <p:nvPr/>
            </p:nvSpPr>
            <p:spPr bwMode="auto">
              <a:xfrm>
                <a:off x="897" y="17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7" name="Oval 150"/>
              <p:cNvSpPr>
                <a:spLocks noChangeArrowheads="1"/>
              </p:cNvSpPr>
              <p:nvPr/>
            </p:nvSpPr>
            <p:spPr bwMode="auto">
              <a:xfrm>
                <a:off x="897" y="7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8" name="Oval 151"/>
              <p:cNvSpPr>
                <a:spLocks noChangeArrowheads="1"/>
              </p:cNvSpPr>
              <p:nvPr/>
            </p:nvSpPr>
            <p:spPr bwMode="auto">
              <a:xfrm>
                <a:off x="897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79" name="Oval 152"/>
              <p:cNvSpPr>
                <a:spLocks noChangeArrowheads="1"/>
              </p:cNvSpPr>
              <p:nvPr/>
            </p:nvSpPr>
            <p:spPr bwMode="auto">
              <a:xfrm>
                <a:off x="897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0" name="Oval 153"/>
              <p:cNvSpPr>
                <a:spLocks noChangeArrowheads="1"/>
              </p:cNvSpPr>
              <p:nvPr/>
            </p:nvSpPr>
            <p:spPr bwMode="auto">
              <a:xfrm>
                <a:off x="897" y="18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1" name="Oval 154"/>
              <p:cNvSpPr>
                <a:spLocks noChangeArrowheads="1"/>
              </p:cNvSpPr>
              <p:nvPr/>
            </p:nvSpPr>
            <p:spPr bwMode="auto">
              <a:xfrm>
                <a:off x="901" y="20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2" name="Oval 155"/>
              <p:cNvSpPr>
                <a:spLocks noChangeArrowheads="1"/>
              </p:cNvSpPr>
              <p:nvPr/>
            </p:nvSpPr>
            <p:spPr bwMode="auto">
              <a:xfrm>
                <a:off x="901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3" name="Oval 156"/>
              <p:cNvSpPr>
                <a:spLocks noChangeArrowheads="1"/>
              </p:cNvSpPr>
              <p:nvPr/>
            </p:nvSpPr>
            <p:spPr bwMode="auto">
              <a:xfrm>
                <a:off x="901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4" name="Oval 157"/>
              <p:cNvSpPr>
                <a:spLocks noChangeArrowheads="1"/>
              </p:cNvSpPr>
              <p:nvPr/>
            </p:nvSpPr>
            <p:spPr bwMode="auto">
              <a:xfrm>
                <a:off x="901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5" name="Oval 158"/>
              <p:cNvSpPr>
                <a:spLocks noChangeArrowheads="1"/>
              </p:cNvSpPr>
              <p:nvPr/>
            </p:nvSpPr>
            <p:spPr bwMode="auto">
              <a:xfrm>
                <a:off x="90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6" name="Oval 159"/>
              <p:cNvSpPr>
                <a:spLocks noChangeArrowheads="1"/>
              </p:cNvSpPr>
              <p:nvPr/>
            </p:nvSpPr>
            <p:spPr bwMode="auto">
              <a:xfrm>
                <a:off x="904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7" name="Oval 160"/>
              <p:cNvSpPr>
                <a:spLocks noChangeArrowheads="1"/>
              </p:cNvSpPr>
              <p:nvPr/>
            </p:nvSpPr>
            <p:spPr bwMode="auto">
              <a:xfrm>
                <a:off x="904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8" name="Oval 161"/>
              <p:cNvSpPr>
                <a:spLocks noChangeArrowheads="1"/>
              </p:cNvSpPr>
              <p:nvPr/>
            </p:nvSpPr>
            <p:spPr bwMode="auto">
              <a:xfrm>
                <a:off x="904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89" name="Oval 162"/>
              <p:cNvSpPr>
                <a:spLocks noChangeArrowheads="1"/>
              </p:cNvSpPr>
              <p:nvPr/>
            </p:nvSpPr>
            <p:spPr bwMode="auto">
              <a:xfrm>
                <a:off x="90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0" name="Oval 163"/>
              <p:cNvSpPr>
                <a:spLocks noChangeArrowheads="1"/>
              </p:cNvSpPr>
              <p:nvPr/>
            </p:nvSpPr>
            <p:spPr bwMode="auto">
              <a:xfrm>
                <a:off x="904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1" name="Oval 164"/>
              <p:cNvSpPr>
                <a:spLocks noChangeArrowheads="1"/>
              </p:cNvSpPr>
              <p:nvPr/>
            </p:nvSpPr>
            <p:spPr bwMode="auto">
              <a:xfrm>
                <a:off x="904" y="24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2" name="Oval 165"/>
              <p:cNvSpPr>
                <a:spLocks noChangeArrowheads="1"/>
              </p:cNvSpPr>
              <p:nvPr/>
            </p:nvSpPr>
            <p:spPr bwMode="auto">
              <a:xfrm>
                <a:off x="908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3" name="Oval 166"/>
              <p:cNvSpPr>
                <a:spLocks noChangeArrowheads="1"/>
              </p:cNvSpPr>
              <p:nvPr/>
            </p:nvSpPr>
            <p:spPr bwMode="auto">
              <a:xfrm>
                <a:off x="908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4" name="Oval 167"/>
              <p:cNvSpPr>
                <a:spLocks noChangeArrowheads="1"/>
              </p:cNvSpPr>
              <p:nvPr/>
            </p:nvSpPr>
            <p:spPr bwMode="auto">
              <a:xfrm>
                <a:off x="90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5" name="Oval 168"/>
              <p:cNvSpPr>
                <a:spLocks noChangeArrowheads="1"/>
              </p:cNvSpPr>
              <p:nvPr/>
            </p:nvSpPr>
            <p:spPr bwMode="auto">
              <a:xfrm>
                <a:off x="90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6" name="Oval 169"/>
              <p:cNvSpPr>
                <a:spLocks noChangeArrowheads="1"/>
              </p:cNvSpPr>
              <p:nvPr/>
            </p:nvSpPr>
            <p:spPr bwMode="auto">
              <a:xfrm>
                <a:off x="908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7" name="Oval 170"/>
              <p:cNvSpPr>
                <a:spLocks noChangeArrowheads="1"/>
              </p:cNvSpPr>
              <p:nvPr/>
            </p:nvSpPr>
            <p:spPr bwMode="auto">
              <a:xfrm>
                <a:off x="911" y="16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8" name="Oval 171"/>
              <p:cNvSpPr>
                <a:spLocks noChangeArrowheads="1"/>
              </p:cNvSpPr>
              <p:nvPr/>
            </p:nvSpPr>
            <p:spPr bwMode="auto">
              <a:xfrm>
                <a:off x="911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899" name="Oval 172"/>
              <p:cNvSpPr>
                <a:spLocks noChangeArrowheads="1"/>
              </p:cNvSpPr>
              <p:nvPr/>
            </p:nvSpPr>
            <p:spPr bwMode="auto">
              <a:xfrm>
                <a:off x="91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0" name="Oval 173"/>
              <p:cNvSpPr>
                <a:spLocks noChangeArrowheads="1"/>
              </p:cNvSpPr>
              <p:nvPr/>
            </p:nvSpPr>
            <p:spPr bwMode="auto">
              <a:xfrm>
                <a:off x="911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1" name="Oval 174"/>
              <p:cNvSpPr>
                <a:spLocks noChangeArrowheads="1"/>
              </p:cNvSpPr>
              <p:nvPr/>
            </p:nvSpPr>
            <p:spPr bwMode="auto">
              <a:xfrm>
                <a:off x="915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2" name="Oval 175"/>
              <p:cNvSpPr>
                <a:spLocks noChangeArrowheads="1"/>
              </p:cNvSpPr>
              <p:nvPr/>
            </p:nvSpPr>
            <p:spPr bwMode="auto">
              <a:xfrm>
                <a:off x="915" y="27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3" name="Oval 176"/>
              <p:cNvSpPr>
                <a:spLocks noChangeArrowheads="1"/>
              </p:cNvSpPr>
              <p:nvPr/>
            </p:nvSpPr>
            <p:spPr bwMode="auto">
              <a:xfrm>
                <a:off x="915" y="19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4" name="Oval 177"/>
              <p:cNvSpPr>
                <a:spLocks noChangeArrowheads="1"/>
              </p:cNvSpPr>
              <p:nvPr/>
            </p:nvSpPr>
            <p:spPr bwMode="auto">
              <a:xfrm>
                <a:off x="915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5" name="Oval 178"/>
              <p:cNvSpPr>
                <a:spLocks noChangeArrowheads="1"/>
              </p:cNvSpPr>
              <p:nvPr/>
            </p:nvSpPr>
            <p:spPr bwMode="auto">
              <a:xfrm>
                <a:off x="91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6" name="Oval 179"/>
              <p:cNvSpPr>
                <a:spLocks noChangeArrowheads="1"/>
              </p:cNvSpPr>
              <p:nvPr/>
            </p:nvSpPr>
            <p:spPr bwMode="auto">
              <a:xfrm>
                <a:off x="918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7" name="Oval 180"/>
              <p:cNvSpPr>
                <a:spLocks noChangeArrowheads="1"/>
              </p:cNvSpPr>
              <p:nvPr/>
            </p:nvSpPr>
            <p:spPr bwMode="auto">
              <a:xfrm>
                <a:off x="91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8" name="Oval 181"/>
              <p:cNvSpPr>
                <a:spLocks noChangeArrowheads="1"/>
              </p:cNvSpPr>
              <p:nvPr/>
            </p:nvSpPr>
            <p:spPr bwMode="auto">
              <a:xfrm>
                <a:off x="918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09" name="Oval 182"/>
              <p:cNvSpPr>
                <a:spLocks noChangeArrowheads="1"/>
              </p:cNvSpPr>
              <p:nvPr/>
            </p:nvSpPr>
            <p:spPr bwMode="auto">
              <a:xfrm>
                <a:off x="918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0" name="Oval 183"/>
              <p:cNvSpPr>
                <a:spLocks noChangeArrowheads="1"/>
              </p:cNvSpPr>
              <p:nvPr/>
            </p:nvSpPr>
            <p:spPr bwMode="auto">
              <a:xfrm>
                <a:off x="918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1" name="Oval 184"/>
              <p:cNvSpPr>
                <a:spLocks noChangeArrowheads="1"/>
              </p:cNvSpPr>
              <p:nvPr/>
            </p:nvSpPr>
            <p:spPr bwMode="auto">
              <a:xfrm>
                <a:off x="918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2" name="Oval 185"/>
              <p:cNvSpPr>
                <a:spLocks noChangeArrowheads="1"/>
              </p:cNvSpPr>
              <p:nvPr/>
            </p:nvSpPr>
            <p:spPr bwMode="auto">
              <a:xfrm>
                <a:off x="918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3" name="Oval 186"/>
              <p:cNvSpPr>
                <a:spLocks noChangeArrowheads="1"/>
              </p:cNvSpPr>
              <p:nvPr/>
            </p:nvSpPr>
            <p:spPr bwMode="auto">
              <a:xfrm>
                <a:off x="918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4" name="Oval 187"/>
              <p:cNvSpPr>
                <a:spLocks noChangeArrowheads="1"/>
              </p:cNvSpPr>
              <p:nvPr/>
            </p:nvSpPr>
            <p:spPr bwMode="auto">
              <a:xfrm>
                <a:off x="92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5" name="Oval 188"/>
              <p:cNvSpPr>
                <a:spLocks noChangeArrowheads="1"/>
              </p:cNvSpPr>
              <p:nvPr/>
            </p:nvSpPr>
            <p:spPr bwMode="auto">
              <a:xfrm>
                <a:off x="92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6" name="Oval 189"/>
              <p:cNvSpPr>
                <a:spLocks noChangeArrowheads="1"/>
              </p:cNvSpPr>
              <p:nvPr/>
            </p:nvSpPr>
            <p:spPr bwMode="auto">
              <a:xfrm>
                <a:off x="922" y="16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7" name="Oval 190"/>
              <p:cNvSpPr>
                <a:spLocks noChangeArrowheads="1"/>
              </p:cNvSpPr>
              <p:nvPr/>
            </p:nvSpPr>
            <p:spPr bwMode="auto">
              <a:xfrm>
                <a:off x="922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8" name="Oval 191"/>
              <p:cNvSpPr>
                <a:spLocks noChangeArrowheads="1"/>
              </p:cNvSpPr>
              <p:nvPr/>
            </p:nvSpPr>
            <p:spPr bwMode="auto">
              <a:xfrm>
                <a:off x="925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19" name="Oval 192"/>
              <p:cNvSpPr>
                <a:spLocks noChangeArrowheads="1"/>
              </p:cNvSpPr>
              <p:nvPr/>
            </p:nvSpPr>
            <p:spPr bwMode="auto">
              <a:xfrm>
                <a:off x="925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0" name="Oval 193"/>
              <p:cNvSpPr>
                <a:spLocks noChangeArrowheads="1"/>
              </p:cNvSpPr>
              <p:nvPr/>
            </p:nvSpPr>
            <p:spPr bwMode="auto">
              <a:xfrm>
                <a:off x="925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1" name="Oval 194"/>
              <p:cNvSpPr>
                <a:spLocks noChangeArrowheads="1"/>
              </p:cNvSpPr>
              <p:nvPr/>
            </p:nvSpPr>
            <p:spPr bwMode="auto">
              <a:xfrm>
                <a:off x="925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2" name="Oval 195"/>
              <p:cNvSpPr>
                <a:spLocks noChangeArrowheads="1"/>
              </p:cNvSpPr>
              <p:nvPr/>
            </p:nvSpPr>
            <p:spPr bwMode="auto">
              <a:xfrm>
                <a:off x="925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3" name="Oval 196"/>
              <p:cNvSpPr>
                <a:spLocks noChangeArrowheads="1"/>
              </p:cNvSpPr>
              <p:nvPr/>
            </p:nvSpPr>
            <p:spPr bwMode="auto">
              <a:xfrm>
                <a:off x="925" y="20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4" name="Oval 197"/>
              <p:cNvSpPr>
                <a:spLocks noChangeArrowheads="1"/>
              </p:cNvSpPr>
              <p:nvPr/>
            </p:nvSpPr>
            <p:spPr bwMode="auto">
              <a:xfrm>
                <a:off x="925" y="16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5" name="Oval 198"/>
              <p:cNvSpPr>
                <a:spLocks noChangeArrowheads="1"/>
              </p:cNvSpPr>
              <p:nvPr/>
            </p:nvSpPr>
            <p:spPr bwMode="auto">
              <a:xfrm>
                <a:off x="925" y="20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6" name="Oval 199"/>
              <p:cNvSpPr>
                <a:spLocks noChangeArrowheads="1"/>
              </p:cNvSpPr>
              <p:nvPr/>
            </p:nvSpPr>
            <p:spPr bwMode="auto">
              <a:xfrm>
                <a:off x="929" y="18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7" name="Oval 200"/>
              <p:cNvSpPr>
                <a:spLocks noChangeArrowheads="1"/>
              </p:cNvSpPr>
              <p:nvPr/>
            </p:nvSpPr>
            <p:spPr bwMode="auto">
              <a:xfrm>
                <a:off x="929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8" name="Oval 201"/>
              <p:cNvSpPr>
                <a:spLocks noChangeArrowheads="1"/>
              </p:cNvSpPr>
              <p:nvPr/>
            </p:nvSpPr>
            <p:spPr bwMode="auto">
              <a:xfrm>
                <a:off x="929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29" name="Oval 202"/>
              <p:cNvSpPr>
                <a:spLocks noChangeArrowheads="1"/>
              </p:cNvSpPr>
              <p:nvPr/>
            </p:nvSpPr>
            <p:spPr bwMode="auto">
              <a:xfrm>
                <a:off x="929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30" name="Oval 203"/>
              <p:cNvSpPr>
                <a:spLocks noChangeArrowheads="1"/>
              </p:cNvSpPr>
              <p:nvPr/>
            </p:nvSpPr>
            <p:spPr bwMode="auto">
              <a:xfrm>
                <a:off x="9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931" name="Oval 204"/>
              <p:cNvSpPr>
                <a:spLocks noChangeArrowheads="1"/>
              </p:cNvSpPr>
              <p:nvPr/>
            </p:nvSpPr>
            <p:spPr bwMode="auto">
              <a:xfrm>
                <a:off x="92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47" name="Group 406"/>
            <p:cNvGrpSpPr>
              <a:grpSpLocks/>
            </p:cNvGrpSpPr>
            <p:nvPr/>
          </p:nvGrpSpPr>
          <p:grpSpPr bwMode="auto">
            <a:xfrm>
              <a:off x="929" y="976"/>
              <a:ext cx="132" cy="2605"/>
              <a:chOff x="929" y="976"/>
              <a:chExt cx="132" cy="2605"/>
            </a:xfrm>
          </p:grpSpPr>
          <p:sp>
            <p:nvSpPr>
              <p:cNvPr id="55532" name="Oval 206"/>
              <p:cNvSpPr>
                <a:spLocks noChangeArrowheads="1"/>
              </p:cNvSpPr>
              <p:nvPr/>
            </p:nvSpPr>
            <p:spPr bwMode="auto">
              <a:xfrm>
                <a:off x="929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3" name="Oval 207"/>
              <p:cNvSpPr>
                <a:spLocks noChangeArrowheads="1"/>
              </p:cNvSpPr>
              <p:nvPr/>
            </p:nvSpPr>
            <p:spPr bwMode="auto">
              <a:xfrm>
                <a:off x="92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4" name="Oval 208"/>
              <p:cNvSpPr>
                <a:spLocks noChangeArrowheads="1"/>
              </p:cNvSpPr>
              <p:nvPr/>
            </p:nvSpPr>
            <p:spPr bwMode="auto">
              <a:xfrm>
                <a:off x="929" y="17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5" name="Oval 209"/>
              <p:cNvSpPr>
                <a:spLocks noChangeArrowheads="1"/>
              </p:cNvSpPr>
              <p:nvPr/>
            </p:nvSpPr>
            <p:spPr bwMode="auto">
              <a:xfrm>
                <a:off x="932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6" name="Oval 210"/>
              <p:cNvSpPr>
                <a:spLocks noChangeArrowheads="1"/>
              </p:cNvSpPr>
              <p:nvPr/>
            </p:nvSpPr>
            <p:spPr bwMode="auto">
              <a:xfrm>
                <a:off x="932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7" name="Oval 211"/>
              <p:cNvSpPr>
                <a:spLocks noChangeArrowheads="1"/>
              </p:cNvSpPr>
              <p:nvPr/>
            </p:nvSpPr>
            <p:spPr bwMode="auto">
              <a:xfrm>
                <a:off x="932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8" name="Oval 212"/>
              <p:cNvSpPr>
                <a:spLocks noChangeArrowheads="1"/>
              </p:cNvSpPr>
              <p:nvPr/>
            </p:nvSpPr>
            <p:spPr bwMode="auto">
              <a:xfrm>
                <a:off x="932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9" name="Oval 213"/>
              <p:cNvSpPr>
                <a:spLocks noChangeArrowheads="1"/>
              </p:cNvSpPr>
              <p:nvPr/>
            </p:nvSpPr>
            <p:spPr bwMode="auto">
              <a:xfrm>
                <a:off x="932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0" name="Oval 214"/>
              <p:cNvSpPr>
                <a:spLocks noChangeArrowheads="1"/>
              </p:cNvSpPr>
              <p:nvPr/>
            </p:nvSpPr>
            <p:spPr bwMode="auto">
              <a:xfrm>
                <a:off x="93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1" name="Oval 215"/>
              <p:cNvSpPr>
                <a:spLocks noChangeArrowheads="1"/>
              </p:cNvSpPr>
              <p:nvPr/>
            </p:nvSpPr>
            <p:spPr bwMode="auto">
              <a:xfrm>
                <a:off x="932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2" name="Oval 216"/>
              <p:cNvSpPr>
                <a:spLocks noChangeArrowheads="1"/>
              </p:cNvSpPr>
              <p:nvPr/>
            </p:nvSpPr>
            <p:spPr bwMode="auto">
              <a:xfrm>
                <a:off x="932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3" name="Oval 217"/>
              <p:cNvSpPr>
                <a:spLocks noChangeArrowheads="1"/>
              </p:cNvSpPr>
              <p:nvPr/>
            </p:nvSpPr>
            <p:spPr bwMode="auto">
              <a:xfrm>
                <a:off x="936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4" name="Oval 218"/>
              <p:cNvSpPr>
                <a:spLocks noChangeArrowheads="1"/>
              </p:cNvSpPr>
              <p:nvPr/>
            </p:nvSpPr>
            <p:spPr bwMode="auto">
              <a:xfrm>
                <a:off x="93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5" name="Oval 219"/>
              <p:cNvSpPr>
                <a:spLocks noChangeArrowheads="1"/>
              </p:cNvSpPr>
              <p:nvPr/>
            </p:nvSpPr>
            <p:spPr bwMode="auto">
              <a:xfrm>
                <a:off x="936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6" name="Oval 220"/>
              <p:cNvSpPr>
                <a:spLocks noChangeArrowheads="1"/>
              </p:cNvSpPr>
              <p:nvPr/>
            </p:nvSpPr>
            <p:spPr bwMode="auto">
              <a:xfrm>
                <a:off x="936" y="21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7" name="Oval 221"/>
              <p:cNvSpPr>
                <a:spLocks noChangeArrowheads="1"/>
              </p:cNvSpPr>
              <p:nvPr/>
            </p:nvSpPr>
            <p:spPr bwMode="auto">
              <a:xfrm>
                <a:off x="936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8" name="Oval 222"/>
              <p:cNvSpPr>
                <a:spLocks noChangeArrowheads="1"/>
              </p:cNvSpPr>
              <p:nvPr/>
            </p:nvSpPr>
            <p:spPr bwMode="auto">
              <a:xfrm>
                <a:off x="936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49" name="Oval 223"/>
              <p:cNvSpPr>
                <a:spLocks noChangeArrowheads="1"/>
              </p:cNvSpPr>
              <p:nvPr/>
            </p:nvSpPr>
            <p:spPr bwMode="auto">
              <a:xfrm>
                <a:off x="93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0" name="Oval 224"/>
              <p:cNvSpPr>
                <a:spLocks noChangeArrowheads="1"/>
              </p:cNvSpPr>
              <p:nvPr/>
            </p:nvSpPr>
            <p:spPr bwMode="auto">
              <a:xfrm>
                <a:off x="939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1" name="Oval 225"/>
              <p:cNvSpPr>
                <a:spLocks noChangeArrowheads="1"/>
              </p:cNvSpPr>
              <p:nvPr/>
            </p:nvSpPr>
            <p:spPr bwMode="auto">
              <a:xfrm>
                <a:off x="939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2" name="Oval 226"/>
              <p:cNvSpPr>
                <a:spLocks noChangeArrowheads="1"/>
              </p:cNvSpPr>
              <p:nvPr/>
            </p:nvSpPr>
            <p:spPr bwMode="auto">
              <a:xfrm>
                <a:off x="939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3" name="Oval 227"/>
              <p:cNvSpPr>
                <a:spLocks noChangeArrowheads="1"/>
              </p:cNvSpPr>
              <p:nvPr/>
            </p:nvSpPr>
            <p:spPr bwMode="auto">
              <a:xfrm>
                <a:off x="939" y="20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4" name="Oval 228"/>
              <p:cNvSpPr>
                <a:spLocks noChangeArrowheads="1"/>
              </p:cNvSpPr>
              <p:nvPr/>
            </p:nvSpPr>
            <p:spPr bwMode="auto">
              <a:xfrm>
                <a:off x="939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5" name="Oval 229"/>
              <p:cNvSpPr>
                <a:spLocks noChangeArrowheads="1"/>
              </p:cNvSpPr>
              <p:nvPr/>
            </p:nvSpPr>
            <p:spPr bwMode="auto">
              <a:xfrm>
                <a:off x="93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6" name="Oval 230"/>
              <p:cNvSpPr>
                <a:spLocks noChangeArrowheads="1"/>
              </p:cNvSpPr>
              <p:nvPr/>
            </p:nvSpPr>
            <p:spPr bwMode="auto">
              <a:xfrm>
                <a:off x="939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7" name="Oval 231"/>
              <p:cNvSpPr>
                <a:spLocks noChangeArrowheads="1"/>
              </p:cNvSpPr>
              <p:nvPr/>
            </p:nvSpPr>
            <p:spPr bwMode="auto">
              <a:xfrm>
                <a:off x="943" y="246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8" name="Oval 232"/>
              <p:cNvSpPr>
                <a:spLocks noChangeArrowheads="1"/>
              </p:cNvSpPr>
              <p:nvPr/>
            </p:nvSpPr>
            <p:spPr bwMode="auto">
              <a:xfrm>
                <a:off x="943" y="196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59" name="Oval 233"/>
              <p:cNvSpPr>
                <a:spLocks noChangeArrowheads="1"/>
              </p:cNvSpPr>
              <p:nvPr/>
            </p:nvSpPr>
            <p:spPr bwMode="auto">
              <a:xfrm>
                <a:off x="943" y="23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0" name="Oval 234"/>
              <p:cNvSpPr>
                <a:spLocks noChangeArrowheads="1"/>
              </p:cNvSpPr>
              <p:nvPr/>
            </p:nvSpPr>
            <p:spPr bwMode="auto">
              <a:xfrm>
                <a:off x="943" y="263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1" name="Oval 235"/>
              <p:cNvSpPr>
                <a:spLocks noChangeArrowheads="1"/>
              </p:cNvSpPr>
              <p:nvPr/>
            </p:nvSpPr>
            <p:spPr bwMode="auto">
              <a:xfrm>
                <a:off x="946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2" name="Oval 236"/>
              <p:cNvSpPr>
                <a:spLocks noChangeArrowheads="1"/>
              </p:cNvSpPr>
              <p:nvPr/>
            </p:nvSpPr>
            <p:spPr bwMode="auto">
              <a:xfrm>
                <a:off x="946" y="17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3" name="Oval 237"/>
              <p:cNvSpPr>
                <a:spLocks noChangeArrowheads="1"/>
              </p:cNvSpPr>
              <p:nvPr/>
            </p:nvSpPr>
            <p:spPr bwMode="auto">
              <a:xfrm>
                <a:off x="946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4" name="Oval 238"/>
              <p:cNvSpPr>
                <a:spLocks noChangeArrowheads="1"/>
              </p:cNvSpPr>
              <p:nvPr/>
            </p:nvSpPr>
            <p:spPr bwMode="auto">
              <a:xfrm>
                <a:off x="946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5" name="Oval 239"/>
              <p:cNvSpPr>
                <a:spLocks noChangeArrowheads="1"/>
              </p:cNvSpPr>
              <p:nvPr/>
            </p:nvSpPr>
            <p:spPr bwMode="auto">
              <a:xfrm>
                <a:off x="9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6" name="Oval 240"/>
              <p:cNvSpPr>
                <a:spLocks noChangeArrowheads="1"/>
              </p:cNvSpPr>
              <p:nvPr/>
            </p:nvSpPr>
            <p:spPr bwMode="auto">
              <a:xfrm>
                <a:off x="950" y="16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7" name="Oval 241"/>
              <p:cNvSpPr>
                <a:spLocks noChangeArrowheads="1"/>
              </p:cNvSpPr>
              <p:nvPr/>
            </p:nvSpPr>
            <p:spPr bwMode="auto">
              <a:xfrm>
                <a:off x="950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8" name="Oval 242"/>
              <p:cNvSpPr>
                <a:spLocks noChangeArrowheads="1"/>
              </p:cNvSpPr>
              <p:nvPr/>
            </p:nvSpPr>
            <p:spPr bwMode="auto">
              <a:xfrm>
                <a:off x="950" y="26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69" name="Oval 243"/>
              <p:cNvSpPr>
                <a:spLocks noChangeArrowheads="1"/>
              </p:cNvSpPr>
              <p:nvPr/>
            </p:nvSpPr>
            <p:spPr bwMode="auto">
              <a:xfrm>
                <a:off x="950" y="25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0" name="Oval 244"/>
              <p:cNvSpPr>
                <a:spLocks noChangeArrowheads="1"/>
              </p:cNvSpPr>
              <p:nvPr/>
            </p:nvSpPr>
            <p:spPr bwMode="auto">
              <a:xfrm>
                <a:off x="950" y="27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1" name="Oval 245"/>
              <p:cNvSpPr>
                <a:spLocks noChangeArrowheads="1"/>
              </p:cNvSpPr>
              <p:nvPr/>
            </p:nvSpPr>
            <p:spPr bwMode="auto">
              <a:xfrm>
                <a:off x="950" y="27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2" name="Oval 246"/>
              <p:cNvSpPr>
                <a:spLocks noChangeArrowheads="1"/>
              </p:cNvSpPr>
              <p:nvPr/>
            </p:nvSpPr>
            <p:spPr bwMode="auto">
              <a:xfrm>
                <a:off x="953" y="13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3" name="Oval 247"/>
              <p:cNvSpPr>
                <a:spLocks noChangeArrowheads="1"/>
              </p:cNvSpPr>
              <p:nvPr/>
            </p:nvSpPr>
            <p:spPr bwMode="auto">
              <a:xfrm>
                <a:off x="953" y="9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4" name="Oval 248"/>
              <p:cNvSpPr>
                <a:spLocks noChangeArrowheads="1"/>
              </p:cNvSpPr>
              <p:nvPr/>
            </p:nvSpPr>
            <p:spPr bwMode="auto">
              <a:xfrm>
                <a:off x="95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5" name="Oval 249"/>
              <p:cNvSpPr>
                <a:spLocks noChangeArrowheads="1"/>
              </p:cNvSpPr>
              <p:nvPr/>
            </p:nvSpPr>
            <p:spPr bwMode="auto">
              <a:xfrm>
                <a:off x="95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6" name="Oval 250"/>
              <p:cNvSpPr>
                <a:spLocks noChangeArrowheads="1"/>
              </p:cNvSpPr>
              <p:nvPr/>
            </p:nvSpPr>
            <p:spPr bwMode="auto">
              <a:xfrm>
                <a:off x="953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7" name="Oval 251"/>
              <p:cNvSpPr>
                <a:spLocks noChangeArrowheads="1"/>
              </p:cNvSpPr>
              <p:nvPr/>
            </p:nvSpPr>
            <p:spPr bwMode="auto">
              <a:xfrm>
                <a:off x="953" y="22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8" name="Oval 252"/>
              <p:cNvSpPr>
                <a:spLocks noChangeArrowheads="1"/>
              </p:cNvSpPr>
              <p:nvPr/>
            </p:nvSpPr>
            <p:spPr bwMode="auto">
              <a:xfrm>
                <a:off x="957" y="289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79" name="Oval 253"/>
              <p:cNvSpPr>
                <a:spLocks noChangeArrowheads="1"/>
              </p:cNvSpPr>
              <p:nvPr/>
            </p:nvSpPr>
            <p:spPr bwMode="auto">
              <a:xfrm>
                <a:off x="957" y="299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0" name="Oval 254"/>
              <p:cNvSpPr>
                <a:spLocks noChangeArrowheads="1"/>
              </p:cNvSpPr>
              <p:nvPr/>
            </p:nvSpPr>
            <p:spPr bwMode="auto">
              <a:xfrm>
                <a:off x="957" y="20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1" name="Oval 255"/>
              <p:cNvSpPr>
                <a:spLocks noChangeArrowheads="1"/>
              </p:cNvSpPr>
              <p:nvPr/>
            </p:nvSpPr>
            <p:spPr bwMode="auto">
              <a:xfrm>
                <a:off x="957" y="20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2" name="Oval 256"/>
              <p:cNvSpPr>
                <a:spLocks noChangeArrowheads="1"/>
              </p:cNvSpPr>
              <p:nvPr/>
            </p:nvSpPr>
            <p:spPr bwMode="auto">
              <a:xfrm>
                <a:off x="960" y="25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3" name="Oval 257"/>
              <p:cNvSpPr>
                <a:spLocks noChangeArrowheads="1"/>
              </p:cNvSpPr>
              <p:nvPr/>
            </p:nvSpPr>
            <p:spPr bwMode="auto">
              <a:xfrm>
                <a:off x="96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4" name="Oval 258"/>
              <p:cNvSpPr>
                <a:spLocks noChangeArrowheads="1"/>
              </p:cNvSpPr>
              <p:nvPr/>
            </p:nvSpPr>
            <p:spPr bwMode="auto">
              <a:xfrm>
                <a:off x="960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5" name="Oval 259"/>
              <p:cNvSpPr>
                <a:spLocks noChangeArrowheads="1"/>
              </p:cNvSpPr>
              <p:nvPr/>
            </p:nvSpPr>
            <p:spPr bwMode="auto">
              <a:xfrm>
                <a:off x="9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6" name="Oval 260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7" name="Oval 261"/>
              <p:cNvSpPr>
                <a:spLocks noChangeArrowheads="1"/>
              </p:cNvSpPr>
              <p:nvPr/>
            </p:nvSpPr>
            <p:spPr bwMode="auto">
              <a:xfrm>
                <a:off x="963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8" name="Oval 262"/>
              <p:cNvSpPr>
                <a:spLocks noChangeArrowheads="1"/>
              </p:cNvSpPr>
              <p:nvPr/>
            </p:nvSpPr>
            <p:spPr bwMode="auto">
              <a:xfrm>
                <a:off x="963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89" name="Oval 263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0" name="Oval 264"/>
              <p:cNvSpPr>
                <a:spLocks noChangeArrowheads="1"/>
              </p:cNvSpPr>
              <p:nvPr/>
            </p:nvSpPr>
            <p:spPr bwMode="auto">
              <a:xfrm>
                <a:off x="96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1" name="Oval 265"/>
              <p:cNvSpPr>
                <a:spLocks noChangeArrowheads="1"/>
              </p:cNvSpPr>
              <p:nvPr/>
            </p:nvSpPr>
            <p:spPr bwMode="auto">
              <a:xfrm>
                <a:off x="96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2" name="Oval 266"/>
              <p:cNvSpPr>
                <a:spLocks noChangeArrowheads="1"/>
              </p:cNvSpPr>
              <p:nvPr/>
            </p:nvSpPr>
            <p:spPr bwMode="auto">
              <a:xfrm>
                <a:off x="963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3" name="Oval 267"/>
              <p:cNvSpPr>
                <a:spLocks noChangeArrowheads="1"/>
              </p:cNvSpPr>
              <p:nvPr/>
            </p:nvSpPr>
            <p:spPr bwMode="auto">
              <a:xfrm>
                <a:off x="963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4" name="Oval 268"/>
              <p:cNvSpPr>
                <a:spLocks noChangeArrowheads="1"/>
              </p:cNvSpPr>
              <p:nvPr/>
            </p:nvSpPr>
            <p:spPr bwMode="auto">
              <a:xfrm>
                <a:off x="967" y="1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5" name="Oval 269"/>
              <p:cNvSpPr>
                <a:spLocks noChangeArrowheads="1"/>
              </p:cNvSpPr>
              <p:nvPr/>
            </p:nvSpPr>
            <p:spPr bwMode="auto">
              <a:xfrm>
                <a:off x="967" y="19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6" name="Oval 270"/>
              <p:cNvSpPr>
                <a:spLocks noChangeArrowheads="1"/>
              </p:cNvSpPr>
              <p:nvPr/>
            </p:nvSpPr>
            <p:spPr bwMode="auto">
              <a:xfrm>
                <a:off x="967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7" name="Oval 271"/>
              <p:cNvSpPr>
                <a:spLocks noChangeArrowheads="1"/>
              </p:cNvSpPr>
              <p:nvPr/>
            </p:nvSpPr>
            <p:spPr bwMode="auto">
              <a:xfrm>
                <a:off x="967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8" name="Oval 272"/>
              <p:cNvSpPr>
                <a:spLocks noChangeArrowheads="1"/>
              </p:cNvSpPr>
              <p:nvPr/>
            </p:nvSpPr>
            <p:spPr bwMode="auto">
              <a:xfrm>
                <a:off x="967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99" name="Oval 273"/>
              <p:cNvSpPr>
                <a:spLocks noChangeArrowheads="1"/>
              </p:cNvSpPr>
              <p:nvPr/>
            </p:nvSpPr>
            <p:spPr bwMode="auto">
              <a:xfrm>
                <a:off x="967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0" name="Oval 274"/>
              <p:cNvSpPr>
                <a:spLocks noChangeArrowheads="1"/>
              </p:cNvSpPr>
              <p:nvPr/>
            </p:nvSpPr>
            <p:spPr bwMode="auto">
              <a:xfrm>
                <a:off x="96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1" name="Oval 275"/>
              <p:cNvSpPr>
                <a:spLocks noChangeArrowheads="1"/>
              </p:cNvSpPr>
              <p:nvPr/>
            </p:nvSpPr>
            <p:spPr bwMode="auto">
              <a:xfrm>
                <a:off x="96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2" name="Oval 276"/>
              <p:cNvSpPr>
                <a:spLocks noChangeArrowheads="1"/>
              </p:cNvSpPr>
              <p:nvPr/>
            </p:nvSpPr>
            <p:spPr bwMode="auto">
              <a:xfrm>
                <a:off x="967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3" name="Oval 277"/>
              <p:cNvSpPr>
                <a:spLocks noChangeArrowheads="1"/>
              </p:cNvSpPr>
              <p:nvPr/>
            </p:nvSpPr>
            <p:spPr bwMode="auto">
              <a:xfrm>
                <a:off x="970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4" name="Oval 278"/>
              <p:cNvSpPr>
                <a:spLocks noChangeArrowheads="1"/>
              </p:cNvSpPr>
              <p:nvPr/>
            </p:nvSpPr>
            <p:spPr bwMode="auto">
              <a:xfrm>
                <a:off x="970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5" name="Oval 279"/>
              <p:cNvSpPr>
                <a:spLocks noChangeArrowheads="1"/>
              </p:cNvSpPr>
              <p:nvPr/>
            </p:nvSpPr>
            <p:spPr bwMode="auto">
              <a:xfrm>
                <a:off x="970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6" name="Oval 280"/>
              <p:cNvSpPr>
                <a:spLocks noChangeArrowheads="1"/>
              </p:cNvSpPr>
              <p:nvPr/>
            </p:nvSpPr>
            <p:spPr bwMode="auto">
              <a:xfrm>
                <a:off x="970" y="1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7" name="Oval 281"/>
              <p:cNvSpPr>
                <a:spLocks noChangeArrowheads="1"/>
              </p:cNvSpPr>
              <p:nvPr/>
            </p:nvSpPr>
            <p:spPr bwMode="auto">
              <a:xfrm>
                <a:off x="970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8" name="Oval 282"/>
              <p:cNvSpPr>
                <a:spLocks noChangeArrowheads="1"/>
              </p:cNvSpPr>
              <p:nvPr/>
            </p:nvSpPr>
            <p:spPr bwMode="auto">
              <a:xfrm>
                <a:off x="970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09" name="Oval 283"/>
              <p:cNvSpPr>
                <a:spLocks noChangeArrowheads="1"/>
              </p:cNvSpPr>
              <p:nvPr/>
            </p:nvSpPr>
            <p:spPr bwMode="auto">
              <a:xfrm>
                <a:off x="974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0" name="Oval 284"/>
              <p:cNvSpPr>
                <a:spLocks noChangeArrowheads="1"/>
              </p:cNvSpPr>
              <p:nvPr/>
            </p:nvSpPr>
            <p:spPr bwMode="auto">
              <a:xfrm>
                <a:off x="974" y="193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1" name="Oval 285"/>
              <p:cNvSpPr>
                <a:spLocks noChangeArrowheads="1"/>
              </p:cNvSpPr>
              <p:nvPr/>
            </p:nvSpPr>
            <p:spPr bwMode="auto">
              <a:xfrm>
                <a:off x="97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2" name="Oval 286"/>
              <p:cNvSpPr>
                <a:spLocks noChangeArrowheads="1"/>
              </p:cNvSpPr>
              <p:nvPr/>
            </p:nvSpPr>
            <p:spPr bwMode="auto">
              <a:xfrm>
                <a:off x="97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3" name="Oval 287"/>
              <p:cNvSpPr>
                <a:spLocks noChangeArrowheads="1"/>
              </p:cNvSpPr>
              <p:nvPr/>
            </p:nvSpPr>
            <p:spPr bwMode="auto">
              <a:xfrm>
                <a:off x="97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4" name="Oval 288"/>
              <p:cNvSpPr>
                <a:spLocks noChangeArrowheads="1"/>
              </p:cNvSpPr>
              <p:nvPr/>
            </p:nvSpPr>
            <p:spPr bwMode="auto">
              <a:xfrm>
                <a:off x="97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5" name="Oval 289"/>
              <p:cNvSpPr>
                <a:spLocks noChangeArrowheads="1"/>
              </p:cNvSpPr>
              <p:nvPr/>
            </p:nvSpPr>
            <p:spPr bwMode="auto">
              <a:xfrm>
                <a:off x="974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6" name="Oval 290"/>
              <p:cNvSpPr>
                <a:spLocks noChangeArrowheads="1"/>
              </p:cNvSpPr>
              <p:nvPr/>
            </p:nvSpPr>
            <p:spPr bwMode="auto">
              <a:xfrm>
                <a:off x="974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7" name="Oval 291"/>
              <p:cNvSpPr>
                <a:spLocks noChangeArrowheads="1"/>
              </p:cNvSpPr>
              <p:nvPr/>
            </p:nvSpPr>
            <p:spPr bwMode="auto">
              <a:xfrm>
                <a:off x="974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8" name="Oval 292"/>
              <p:cNvSpPr>
                <a:spLocks noChangeArrowheads="1"/>
              </p:cNvSpPr>
              <p:nvPr/>
            </p:nvSpPr>
            <p:spPr bwMode="auto">
              <a:xfrm>
                <a:off x="977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19" name="Oval 293"/>
              <p:cNvSpPr>
                <a:spLocks noChangeArrowheads="1"/>
              </p:cNvSpPr>
              <p:nvPr/>
            </p:nvSpPr>
            <p:spPr bwMode="auto">
              <a:xfrm>
                <a:off x="977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0" name="Oval 294"/>
              <p:cNvSpPr>
                <a:spLocks noChangeArrowheads="1"/>
              </p:cNvSpPr>
              <p:nvPr/>
            </p:nvSpPr>
            <p:spPr bwMode="auto">
              <a:xfrm>
                <a:off x="977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1" name="Oval 295"/>
              <p:cNvSpPr>
                <a:spLocks noChangeArrowheads="1"/>
              </p:cNvSpPr>
              <p:nvPr/>
            </p:nvSpPr>
            <p:spPr bwMode="auto">
              <a:xfrm>
                <a:off x="977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2" name="Oval 296"/>
              <p:cNvSpPr>
                <a:spLocks noChangeArrowheads="1"/>
              </p:cNvSpPr>
              <p:nvPr/>
            </p:nvSpPr>
            <p:spPr bwMode="auto">
              <a:xfrm>
                <a:off x="977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3" name="Oval 297"/>
              <p:cNvSpPr>
                <a:spLocks noChangeArrowheads="1"/>
              </p:cNvSpPr>
              <p:nvPr/>
            </p:nvSpPr>
            <p:spPr bwMode="auto">
              <a:xfrm>
                <a:off x="977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4" name="Oval 298"/>
              <p:cNvSpPr>
                <a:spLocks noChangeArrowheads="1"/>
              </p:cNvSpPr>
              <p:nvPr/>
            </p:nvSpPr>
            <p:spPr bwMode="auto">
              <a:xfrm>
                <a:off x="977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5" name="Oval 299"/>
              <p:cNvSpPr>
                <a:spLocks noChangeArrowheads="1"/>
              </p:cNvSpPr>
              <p:nvPr/>
            </p:nvSpPr>
            <p:spPr bwMode="auto">
              <a:xfrm>
                <a:off x="981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6" name="Oval 300"/>
              <p:cNvSpPr>
                <a:spLocks noChangeArrowheads="1"/>
              </p:cNvSpPr>
              <p:nvPr/>
            </p:nvSpPr>
            <p:spPr bwMode="auto">
              <a:xfrm>
                <a:off x="981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7" name="Oval 301"/>
              <p:cNvSpPr>
                <a:spLocks noChangeArrowheads="1"/>
              </p:cNvSpPr>
              <p:nvPr/>
            </p:nvSpPr>
            <p:spPr bwMode="auto">
              <a:xfrm>
                <a:off x="981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8" name="Oval 302"/>
              <p:cNvSpPr>
                <a:spLocks noChangeArrowheads="1"/>
              </p:cNvSpPr>
              <p:nvPr/>
            </p:nvSpPr>
            <p:spPr bwMode="auto">
              <a:xfrm>
                <a:off x="981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29" name="Oval 303"/>
              <p:cNvSpPr>
                <a:spLocks noChangeArrowheads="1"/>
              </p:cNvSpPr>
              <p:nvPr/>
            </p:nvSpPr>
            <p:spPr bwMode="auto">
              <a:xfrm>
                <a:off x="981" y="21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0" name="Oval 304"/>
              <p:cNvSpPr>
                <a:spLocks noChangeArrowheads="1"/>
              </p:cNvSpPr>
              <p:nvPr/>
            </p:nvSpPr>
            <p:spPr bwMode="auto">
              <a:xfrm>
                <a:off x="98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1" name="Oval 305"/>
              <p:cNvSpPr>
                <a:spLocks noChangeArrowheads="1"/>
              </p:cNvSpPr>
              <p:nvPr/>
            </p:nvSpPr>
            <p:spPr bwMode="auto">
              <a:xfrm>
                <a:off x="981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2" name="Oval 306"/>
              <p:cNvSpPr>
                <a:spLocks noChangeArrowheads="1"/>
              </p:cNvSpPr>
              <p:nvPr/>
            </p:nvSpPr>
            <p:spPr bwMode="auto">
              <a:xfrm>
                <a:off x="98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3" name="Oval 307"/>
              <p:cNvSpPr>
                <a:spLocks noChangeArrowheads="1"/>
              </p:cNvSpPr>
              <p:nvPr/>
            </p:nvSpPr>
            <p:spPr bwMode="auto">
              <a:xfrm>
                <a:off x="981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4" name="Oval 308"/>
              <p:cNvSpPr>
                <a:spLocks noChangeArrowheads="1"/>
              </p:cNvSpPr>
              <p:nvPr/>
            </p:nvSpPr>
            <p:spPr bwMode="auto">
              <a:xfrm>
                <a:off x="984" y="22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5" name="Oval 309"/>
              <p:cNvSpPr>
                <a:spLocks noChangeArrowheads="1"/>
              </p:cNvSpPr>
              <p:nvPr/>
            </p:nvSpPr>
            <p:spPr bwMode="auto">
              <a:xfrm>
                <a:off x="984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6" name="Oval 310"/>
              <p:cNvSpPr>
                <a:spLocks noChangeArrowheads="1"/>
              </p:cNvSpPr>
              <p:nvPr/>
            </p:nvSpPr>
            <p:spPr bwMode="auto">
              <a:xfrm>
                <a:off x="984" y="1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7" name="Oval 311"/>
              <p:cNvSpPr>
                <a:spLocks noChangeArrowheads="1"/>
              </p:cNvSpPr>
              <p:nvPr/>
            </p:nvSpPr>
            <p:spPr bwMode="auto">
              <a:xfrm>
                <a:off x="984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8" name="Oval 312"/>
              <p:cNvSpPr>
                <a:spLocks noChangeArrowheads="1"/>
              </p:cNvSpPr>
              <p:nvPr/>
            </p:nvSpPr>
            <p:spPr bwMode="auto">
              <a:xfrm>
                <a:off x="98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39" name="Oval 313"/>
              <p:cNvSpPr>
                <a:spLocks noChangeArrowheads="1"/>
              </p:cNvSpPr>
              <p:nvPr/>
            </p:nvSpPr>
            <p:spPr bwMode="auto">
              <a:xfrm>
                <a:off x="988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0" name="Oval 314"/>
              <p:cNvSpPr>
                <a:spLocks noChangeArrowheads="1"/>
              </p:cNvSpPr>
              <p:nvPr/>
            </p:nvSpPr>
            <p:spPr bwMode="auto">
              <a:xfrm>
                <a:off x="988" y="19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1" name="Oval 315"/>
              <p:cNvSpPr>
                <a:spLocks noChangeArrowheads="1"/>
              </p:cNvSpPr>
              <p:nvPr/>
            </p:nvSpPr>
            <p:spPr bwMode="auto">
              <a:xfrm>
                <a:off x="988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2" name="Oval 316"/>
              <p:cNvSpPr>
                <a:spLocks noChangeArrowheads="1"/>
              </p:cNvSpPr>
              <p:nvPr/>
            </p:nvSpPr>
            <p:spPr bwMode="auto">
              <a:xfrm>
                <a:off x="98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3" name="Oval 317"/>
              <p:cNvSpPr>
                <a:spLocks noChangeArrowheads="1"/>
              </p:cNvSpPr>
              <p:nvPr/>
            </p:nvSpPr>
            <p:spPr bwMode="auto">
              <a:xfrm>
                <a:off x="988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4" name="Oval 318"/>
              <p:cNvSpPr>
                <a:spLocks noChangeArrowheads="1"/>
              </p:cNvSpPr>
              <p:nvPr/>
            </p:nvSpPr>
            <p:spPr bwMode="auto">
              <a:xfrm>
                <a:off x="988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5" name="Oval 319"/>
              <p:cNvSpPr>
                <a:spLocks noChangeArrowheads="1"/>
              </p:cNvSpPr>
              <p:nvPr/>
            </p:nvSpPr>
            <p:spPr bwMode="auto">
              <a:xfrm>
                <a:off x="98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6" name="Oval 320"/>
              <p:cNvSpPr>
                <a:spLocks noChangeArrowheads="1"/>
              </p:cNvSpPr>
              <p:nvPr/>
            </p:nvSpPr>
            <p:spPr bwMode="auto">
              <a:xfrm>
                <a:off x="988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7" name="Oval 321"/>
              <p:cNvSpPr>
                <a:spLocks noChangeArrowheads="1"/>
              </p:cNvSpPr>
              <p:nvPr/>
            </p:nvSpPr>
            <p:spPr bwMode="auto">
              <a:xfrm>
                <a:off x="99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8" name="Oval 322"/>
              <p:cNvSpPr>
                <a:spLocks noChangeArrowheads="1"/>
              </p:cNvSpPr>
              <p:nvPr/>
            </p:nvSpPr>
            <p:spPr bwMode="auto">
              <a:xfrm>
                <a:off x="99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49" name="Oval 323"/>
              <p:cNvSpPr>
                <a:spLocks noChangeArrowheads="1"/>
              </p:cNvSpPr>
              <p:nvPr/>
            </p:nvSpPr>
            <p:spPr bwMode="auto">
              <a:xfrm>
                <a:off x="991" y="27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0" name="Oval 324"/>
              <p:cNvSpPr>
                <a:spLocks noChangeArrowheads="1"/>
              </p:cNvSpPr>
              <p:nvPr/>
            </p:nvSpPr>
            <p:spPr bwMode="auto">
              <a:xfrm>
                <a:off x="991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1" name="Oval 325"/>
              <p:cNvSpPr>
                <a:spLocks noChangeArrowheads="1"/>
              </p:cNvSpPr>
              <p:nvPr/>
            </p:nvSpPr>
            <p:spPr bwMode="auto">
              <a:xfrm>
                <a:off x="9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2" name="Oval 326"/>
              <p:cNvSpPr>
                <a:spLocks noChangeArrowheads="1"/>
              </p:cNvSpPr>
              <p:nvPr/>
            </p:nvSpPr>
            <p:spPr bwMode="auto">
              <a:xfrm>
                <a:off x="995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3" name="Oval 327"/>
              <p:cNvSpPr>
                <a:spLocks noChangeArrowheads="1"/>
              </p:cNvSpPr>
              <p:nvPr/>
            </p:nvSpPr>
            <p:spPr bwMode="auto">
              <a:xfrm>
                <a:off x="99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4" name="Oval 328"/>
              <p:cNvSpPr>
                <a:spLocks noChangeArrowheads="1"/>
              </p:cNvSpPr>
              <p:nvPr/>
            </p:nvSpPr>
            <p:spPr bwMode="auto">
              <a:xfrm>
                <a:off x="995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5" name="Oval 329"/>
              <p:cNvSpPr>
                <a:spLocks noChangeArrowheads="1"/>
              </p:cNvSpPr>
              <p:nvPr/>
            </p:nvSpPr>
            <p:spPr bwMode="auto">
              <a:xfrm>
                <a:off x="995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6" name="Oval 330"/>
              <p:cNvSpPr>
                <a:spLocks noChangeArrowheads="1"/>
              </p:cNvSpPr>
              <p:nvPr/>
            </p:nvSpPr>
            <p:spPr bwMode="auto">
              <a:xfrm>
                <a:off x="995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7" name="Oval 331"/>
              <p:cNvSpPr>
                <a:spLocks noChangeArrowheads="1"/>
              </p:cNvSpPr>
              <p:nvPr/>
            </p:nvSpPr>
            <p:spPr bwMode="auto">
              <a:xfrm>
                <a:off x="995" y="28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8" name="Oval 332"/>
              <p:cNvSpPr>
                <a:spLocks noChangeArrowheads="1"/>
              </p:cNvSpPr>
              <p:nvPr/>
            </p:nvSpPr>
            <p:spPr bwMode="auto">
              <a:xfrm>
                <a:off x="998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59" name="Oval 333"/>
              <p:cNvSpPr>
                <a:spLocks noChangeArrowheads="1"/>
              </p:cNvSpPr>
              <p:nvPr/>
            </p:nvSpPr>
            <p:spPr bwMode="auto">
              <a:xfrm>
                <a:off x="99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0" name="Oval 334"/>
              <p:cNvSpPr>
                <a:spLocks noChangeArrowheads="1"/>
              </p:cNvSpPr>
              <p:nvPr/>
            </p:nvSpPr>
            <p:spPr bwMode="auto">
              <a:xfrm>
                <a:off x="998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1" name="Oval 335"/>
              <p:cNvSpPr>
                <a:spLocks noChangeArrowheads="1"/>
              </p:cNvSpPr>
              <p:nvPr/>
            </p:nvSpPr>
            <p:spPr bwMode="auto">
              <a:xfrm>
                <a:off x="998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2" name="Oval 336"/>
              <p:cNvSpPr>
                <a:spLocks noChangeArrowheads="1"/>
              </p:cNvSpPr>
              <p:nvPr/>
            </p:nvSpPr>
            <p:spPr bwMode="auto">
              <a:xfrm>
                <a:off x="998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3" name="Oval 337"/>
              <p:cNvSpPr>
                <a:spLocks noChangeArrowheads="1"/>
              </p:cNvSpPr>
              <p:nvPr/>
            </p:nvSpPr>
            <p:spPr bwMode="auto">
              <a:xfrm>
                <a:off x="99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4" name="Oval 338"/>
              <p:cNvSpPr>
                <a:spLocks noChangeArrowheads="1"/>
              </p:cNvSpPr>
              <p:nvPr/>
            </p:nvSpPr>
            <p:spPr bwMode="auto">
              <a:xfrm>
                <a:off x="998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5" name="Oval 339"/>
              <p:cNvSpPr>
                <a:spLocks noChangeArrowheads="1"/>
              </p:cNvSpPr>
              <p:nvPr/>
            </p:nvSpPr>
            <p:spPr bwMode="auto">
              <a:xfrm>
                <a:off x="99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6" name="Oval 340"/>
              <p:cNvSpPr>
                <a:spLocks noChangeArrowheads="1"/>
              </p:cNvSpPr>
              <p:nvPr/>
            </p:nvSpPr>
            <p:spPr bwMode="auto">
              <a:xfrm>
                <a:off x="1002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7" name="Oval 341"/>
              <p:cNvSpPr>
                <a:spLocks noChangeArrowheads="1"/>
              </p:cNvSpPr>
              <p:nvPr/>
            </p:nvSpPr>
            <p:spPr bwMode="auto">
              <a:xfrm>
                <a:off x="1002" y="21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8" name="Oval 342"/>
              <p:cNvSpPr>
                <a:spLocks noChangeArrowheads="1"/>
              </p:cNvSpPr>
              <p:nvPr/>
            </p:nvSpPr>
            <p:spPr bwMode="auto">
              <a:xfrm>
                <a:off x="100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69" name="Oval 343"/>
              <p:cNvSpPr>
                <a:spLocks noChangeArrowheads="1"/>
              </p:cNvSpPr>
              <p:nvPr/>
            </p:nvSpPr>
            <p:spPr bwMode="auto">
              <a:xfrm>
                <a:off x="1002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0" name="Oval 344"/>
              <p:cNvSpPr>
                <a:spLocks noChangeArrowheads="1"/>
              </p:cNvSpPr>
              <p:nvPr/>
            </p:nvSpPr>
            <p:spPr bwMode="auto">
              <a:xfrm>
                <a:off x="1002" y="237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1" name="Oval 345"/>
              <p:cNvSpPr>
                <a:spLocks noChangeArrowheads="1"/>
              </p:cNvSpPr>
              <p:nvPr/>
            </p:nvSpPr>
            <p:spPr bwMode="auto">
              <a:xfrm>
                <a:off x="1005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2" name="Oval 346"/>
              <p:cNvSpPr>
                <a:spLocks noChangeArrowheads="1"/>
              </p:cNvSpPr>
              <p:nvPr/>
            </p:nvSpPr>
            <p:spPr bwMode="auto">
              <a:xfrm>
                <a:off x="1005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3" name="Oval 347"/>
              <p:cNvSpPr>
                <a:spLocks noChangeArrowheads="1"/>
              </p:cNvSpPr>
              <p:nvPr/>
            </p:nvSpPr>
            <p:spPr bwMode="auto">
              <a:xfrm>
                <a:off x="100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4" name="Oval 348"/>
              <p:cNvSpPr>
                <a:spLocks noChangeArrowheads="1"/>
              </p:cNvSpPr>
              <p:nvPr/>
            </p:nvSpPr>
            <p:spPr bwMode="auto">
              <a:xfrm>
                <a:off x="1005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5" name="Oval 349"/>
              <p:cNvSpPr>
                <a:spLocks noChangeArrowheads="1"/>
              </p:cNvSpPr>
              <p:nvPr/>
            </p:nvSpPr>
            <p:spPr bwMode="auto">
              <a:xfrm>
                <a:off x="100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6" name="Oval 350"/>
              <p:cNvSpPr>
                <a:spLocks noChangeArrowheads="1"/>
              </p:cNvSpPr>
              <p:nvPr/>
            </p:nvSpPr>
            <p:spPr bwMode="auto">
              <a:xfrm>
                <a:off x="1005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7" name="Oval 351"/>
              <p:cNvSpPr>
                <a:spLocks noChangeArrowheads="1"/>
              </p:cNvSpPr>
              <p:nvPr/>
            </p:nvSpPr>
            <p:spPr bwMode="auto">
              <a:xfrm>
                <a:off x="1005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8" name="Oval 352"/>
              <p:cNvSpPr>
                <a:spLocks noChangeArrowheads="1"/>
              </p:cNvSpPr>
              <p:nvPr/>
            </p:nvSpPr>
            <p:spPr bwMode="auto">
              <a:xfrm>
                <a:off x="1009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79" name="Oval 353"/>
              <p:cNvSpPr>
                <a:spLocks noChangeArrowheads="1"/>
              </p:cNvSpPr>
              <p:nvPr/>
            </p:nvSpPr>
            <p:spPr bwMode="auto">
              <a:xfrm>
                <a:off x="1009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0" name="Oval 354"/>
              <p:cNvSpPr>
                <a:spLocks noChangeArrowheads="1"/>
              </p:cNvSpPr>
              <p:nvPr/>
            </p:nvSpPr>
            <p:spPr bwMode="auto">
              <a:xfrm>
                <a:off x="100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1" name="Oval 355"/>
              <p:cNvSpPr>
                <a:spLocks noChangeArrowheads="1"/>
              </p:cNvSpPr>
              <p:nvPr/>
            </p:nvSpPr>
            <p:spPr bwMode="auto">
              <a:xfrm>
                <a:off x="100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2" name="Oval 356"/>
              <p:cNvSpPr>
                <a:spLocks noChangeArrowheads="1"/>
              </p:cNvSpPr>
              <p:nvPr/>
            </p:nvSpPr>
            <p:spPr bwMode="auto">
              <a:xfrm>
                <a:off x="1009" y="27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3" name="Oval 357"/>
              <p:cNvSpPr>
                <a:spLocks noChangeArrowheads="1"/>
              </p:cNvSpPr>
              <p:nvPr/>
            </p:nvSpPr>
            <p:spPr bwMode="auto">
              <a:xfrm>
                <a:off x="1009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4" name="Oval 358"/>
              <p:cNvSpPr>
                <a:spLocks noChangeArrowheads="1"/>
              </p:cNvSpPr>
              <p:nvPr/>
            </p:nvSpPr>
            <p:spPr bwMode="auto">
              <a:xfrm>
                <a:off x="1012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5" name="Oval 359"/>
              <p:cNvSpPr>
                <a:spLocks noChangeArrowheads="1"/>
              </p:cNvSpPr>
              <p:nvPr/>
            </p:nvSpPr>
            <p:spPr bwMode="auto">
              <a:xfrm>
                <a:off x="101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6" name="Oval 360"/>
              <p:cNvSpPr>
                <a:spLocks noChangeArrowheads="1"/>
              </p:cNvSpPr>
              <p:nvPr/>
            </p:nvSpPr>
            <p:spPr bwMode="auto">
              <a:xfrm>
                <a:off x="101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7" name="Oval 361"/>
              <p:cNvSpPr>
                <a:spLocks noChangeArrowheads="1"/>
              </p:cNvSpPr>
              <p:nvPr/>
            </p:nvSpPr>
            <p:spPr bwMode="auto">
              <a:xfrm>
                <a:off x="1012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8" name="Oval 362"/>
              <p:cNvSpPr>
                <a:spLocks noChangeArrowheads="1"/>
              </p:cNvSpPr>
              <p:nvPr/>
            </p:nvSpPr>
            <p:spPr bwMode="auto">
              <a:xfrm>
                <a:off x="1012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89" name="Oval 363"/>
              <p:cNvSpPr>
                <a:spLocks noChangeArrowheads="1"/>
              </p:cNvSpPr>
              <p:nvPr/>
            </p:nvSpPr>
            <p:spPr bwMode="auto">
              <a:xfrm>
                <a:off x="1016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0" name="Oval 364"/>
              <p:cNvSpPr>
                <a:spLocks noChangeArrowheads="1"/>
              </p:cNvSpPr>
              <p:nvPr/>
            </p:nvSpPr>
            <p:spPr bwMode="auto">
              <a:xfrm>
                <a:off x="1016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1" name="Oval 365"/>
              <p:cNvSpPr>
                <a:spLocks noChangeArrowheads="1"/>
              </p:cNvSpPr>
              <p:nvPr/>
            </p:nvSpPr>
            <p:spPr bwMode="auto">
              <a:xfrm>
                <a:off x="1016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2" name="Oval 366"/>
              <p:cNvSpPr>
                <a:spLocks noChangeArrowheads="1"/>
              </p:cNvSpPr>
              <p:nvPr/>
            </p:nvSpPr>
            <p:spPr bwMode="auto">
              <a:xfrm>
                <a:off x="1016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3" name="Oval 367"/>
              <p:cNvSpPr>
                <a:spLocks noChangeArrowheads="1"/>
              </p:cNvSpPr>
              <p:nvPr/>
            </p:nvSpPr>
            <p:spPr bwMode="auto">
              <a:xfrm>
                <a:off x="1016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4" name="Oval 368"/>
              <p:cNvSpPr>
                <a:spLocks noChangeArrowheads="1"/>
              </p:cNvSpPr>
              <p:nvPr/>
            </p:nvSpPr>
            <p:spPr bwMode="auto">
              <a:xfrm>
                <a:off x="1016" y="16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5" name="Oval 369"/>
              <p:cNvSpPr>
                <a:spLocks noChangeArrowheads="1"/>
              </p:cNvSpPr>
              <p:nvPr/>
            </p:nvSpPr>
            <p:spPr bwMode="auto">
              <a:xfrm>
                <a:off x="1016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6" name="Oval 370"/>
              <p:cNvSpPr>
                <a:spLocks noChangeArrowheads="1"/>
              </p:cNvSpPr>
              <p:nvPr/>
            </p:nvSpPr>
            <p:spPr bwMode="auto">
              <a:xfrm>
                <a:off x="101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7" name="Oval 371"/>
              <p:cNvSpPr>
                <a:spLocks noChangeArrowheads="1"/>
              </p:cNvSpPr>
              <p:nvPr/>
            </p:nvSpPr>
            <p:spPr bwMode="auto">
              <a:xfrm>
                <a:off x="1019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8" name="Oval 372"/>
              <p:cNvSpPr>
                <a:spLocks noChangeArrowheads="1"/>
              </p:cNvSpPr>
              <p:nvPr/>
            </p:nvSpPr>
            <p:spPr bwMode="auto">
              <a:xfrm>
                <a:off x="1019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699" name="Oval 373"/>
              <p:cNvSpPr>
                <a:spLocks noChangeArrowheads="1"/>
              </p:cNvSpPr>
              <p:nvPr/>
            </p:nvSpPr>
            <p:spPr bwMode="auto">
              <a:xfrm>
                <a:off x="1019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0" name="Oval 374"/>
              <p:cNvSpPr>
                <a:spLocks noChangeArrowheads="1"/>
              </p:cNvSpPr>
              <p:nvPr/>
            </p:nvSpPr>
            <p:spPr bwMode="auto">
              <a:xfrm>
                <a:off x="1019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1" name="Oval 375"/>
              <p:cNvSpPr>
                <a:spLocks noChangeArrowheads="1"/>
              </p:cNvSpPr>
              <p:nvPr/>
            </p:nvSpPr>
            <p:spPr bwMode="auto">
              <a:xfrm>
                <a:off x="1019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2" name="Oval 376"/>
              <p:cNvSpPr>
                <a:spLocks noChangeArrowheads="1"/>
              </p:cNvSpPr>
              <p:nvPr/>
            </p:nvSpPr>
            <p:spPr bwMode="auto">
              <a:xfrm>
                <a:off x="1019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3" name="Oval 377"/>
              <p:cNvSpPr>
                <a:spLocks noChangeArrowheads="1"/>
              </p:cNvSpPr>
              <p:nvPr/>
            </p:nvSpPr>
            <p:spPr bwMode="auto">
              <a:xfrm>
                <a:off x="1023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4" name="Oval 378"/>
              <p:cNvSpPr>
                <a:spLocks noChangeArrowheads="1"/>
              </p:cNvSpPr>
              <p:nvPr/>
            </p:nvSpPr>
            <p:spPr bwMode="auto">
              <a:xfrm>
                <a:off x="102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5" name="Oval 379"/>
              <p:cNvSpPr>
                <a:spLocks noChangeArrowheads="1"/>
              </p:cNvSpPr>
              <p:nvPr/>
            </p:nvSpPr>
            <p:spPr bwMode="auto">
              <a:xfrm>
                <a:off x="102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6" name="Oval 380"/>
              <p:cNvSpPr>
                <a:spLocks noChangeArrowheads="1"/>
              </p:cNvSpPr>
              <p:nvPr/>
            </p:nvSpPr>
            <p:spPr bwMode="auto">
              <a:xfrm>
                <a:off x="1023" y="15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7" name="Oval 381"/>
              <p:cNvSpPr>
                <a:spLocks noChangeArrowheads="1"/>
              </p:cNvSpPr>
              <p:nvPr/>
            </p:nvSpPr>
            <p:spPr bwMode="auto">
              <a:xfrm>
                <a:off x="1023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8" name="Oval 382"/>
              <p:cNvSpPr>
                <a:spLocks noChangeArrowheads="1"/>
              </p:cNvSpPr>
              <p:nvPr/>
            </p:nvSpPr>
            <p:spPr bwMode="auto">
              <a:xfrm>
                <a:off x="1026" y="172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09" name="Oval 383"/>
              <p:cNvSpPr>
                <a:spLocks noChangeArrowheads="1"/>
              </p:cNvSpPr>
              <p:nvPr/>
            </p:nvSpPr>
            <p:spPr bwMode="auto">
              <a:xfrm>
                <a:off x="102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0" name="Oval 384"/>
              <p:cNvSpPr>
                <a:spLocks noChangeArrowheads="1"/>
              </p:cNvSpPr>
              <p:nvPr/>
            </p:nvSpPr>
            <p:spPr bwMode="auto">
              <a:xfrm>
                <a:off x="103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1" name="Oval 385"/>
              <p:cNvSpPr>
                <a:spLocks noChangeArrowheads="1"/>
              </p:cNvSpPr>
              <p:nvPr/>
            </p:nvSpPr>
            <p:spPr bwMode="auto">
              <a:xfrm>
                <a:off x="103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2" name="Oval 386"/>
              <p:cNvSpPr>
                <a:spLocks noChangeArrowheads="1"/>
              </p:cNvSpPr>
              <p:nvPr/>
            </p:nvSpPr>
            <p:spPr bwMode="auto">
              <a:xfrm>
                <a:off x="1030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3" name="Oval 387"/>
              <p:cNvSpPr>
                <a:spLocks noChangeArrowheads="1"/>
              </p:cNvSpPr>
              <p:nvPr/>
            </p:nvSpPr>
            <p:spPr bwMode="auto">
              <a:xfrm>
                <a:off x="103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4" name="Oval 388"/>
              <p:cNvSpPr>
                <a:spLocks noChangeArrowheads="1"/>
              </p:cNvSpPr>
              <p:nvPr/>
            </p:nvSpPr>
            <p:spPr bwMode="auto">
              <a:xfrm>
                <a:off x="103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5" name="Oval 389"/>
              <p:cNvSpPr>
                <a:spLocks noChangeArrowheads="1"/>
              </p:cNvSpPr>
              <p:nvPr/>
            </p:nvSpPr>
            <p:spPr bwMode="auto">
              <a:xfrm>
                <a:off x="1030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6" name="Oval 390"/>
              <p:cNvSpPr>
                <a:spLocks noChangeArrowheads="1"/>
              </p:cNvSpPr>
              <p:nvPr/>
            </p:nvSpPr>
            <p:spPr bwMode="auto">
              <a:xfrm>
                <a:off x="1030" y="17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7" name="Oval 391"/>
              <p:cNvSpPr>
                <a:spLocks noChangeArrowheads="1"/>
              </p:cNvSpPr>
              <p:nvPr/>
            </p:nvSpPr>
            <p:spPr bwMode="auto">
              <a:xfrm>
                <a:off x="1030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8" name="Oval 392"/>
              <p:cNvSpPr>
                <a:spLocks noChangeArrowheads="1"/>
              </p:cNvSpPr>
              <p:nvPr/>
            </p:nvSpPr>
            <p:spPr bwMode="auto">
              <a:xfrm>
                <a:off x="1030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19" name="Oval 393"/>
              <p:cNvSpPr>
                <a:spLocks noChangeArrowheads="1"/>
              </p:cNvSpPr>
              <p:nvPr/>
            </p:nvSpPr>
            <p:spPr bwMode="auto">
              <a:xfrm>
                <a:off x="103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0" name="Oval 394"/>
              <p:cNvSpPr>
                <a:spLocks noChangeArrowheads="1"/>
              </p:cNvSpPr>
              <p:nvPr/>
            </p:nvSpPr>
            <p:spPr bwMode="auto">
              <a:xfrm>
                <a:off x="1033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1" name="Oval 395"/>
              <p:cNvSpPr>
                <a:spLocks noChangeArrowheads="1"/>
              </p:cNvSpPr>
              <p:nvPr/>
            </p:nvSpPr>
            <p:spPr bwMode="auto">
              <a:xfrm>
                <a:off x="1033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2" name="Oval 396"/>
              <p:cNvSpPr>
                <a:spLocks noChangeArrowheads="1"/>
              </p:cNvSpPr>
              <p:nvPr/>
            </p:nvSpPr>
            <p:spPr bwMode="auto">
              <a:xfrm>
                <a:off x="1033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3" name="Oval 397"/>
              <p:cNvSpPr>
                <a:spLocks noChangeArrowheads="1"/>
              </p:cNvSpPr>
              <p:nvPr/>
            </p:nvSpPr>
            <p:spPr bwMode="auto">
              <a:xfrm>
                <a:off x="10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4" name="Oval 398"/>
              <p:cNvSpPr>
                <a:spLocks noChangeArrowheads="1"/>
              </p:cNvSpPr>
              <p:nvPr/>
            </p:nvSpPr>
            <p:spPr bwMode="auto">
              <a:xfrm>
                <a:off x="1037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5" name="Oval 399"/>
              <p:cNvSpPr>
                <a:spLocks noChangeArrowheads="1"/>
              </p:cNvSpPr>
              <p:nvPr/>
            </p:nvSpPr>
            <p:spPr bwMode="auto">
              <a:xfrm>
                <a:off x="103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6" name="Oval 400"/>
              <p:cNvSpPr>
                <a:spLocks noChangeArrowheads="1"/>
              </p:cNvSpPr>
              <p:nvPr/>
            </p:nvSpPr>
            <p:spPr bwMode="auto">
              <a:xfrm>
                <a:off x="103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7" name="Oval 401"/>
              <p:cNvSpPr>
                <a:spLocks noChangeArrowheads="1"/>
              </p:cNvSpPr>
              <p:nvPr/>
            </p:nvSpPr>
            <p:spPr bwMode="auto">
              <a:xfrm>
                <a:off x="103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8" name="Oval 402"/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29" name="Oval 403"/>
              <p:cNvSpPr>
                <a:spLocks noChangeArrowheads="1"/>
              </p:cNvSpPr>
              <p:nvPr/>
            </p:nvSpPr>
            <p:spPr bwMode="auto">
              <a:xfrm>
                <a:off x="103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0" name="Oval 404"/>
              <p:cNvSpPr>
                <a:spLocks noChangeArrowheads="1"/>
              </p:cNvSpPr>
              <p:nvPr/>
            </p:nvSpPr>
            <p:spPr bwMode="auto">
              <a:xfrm>
                <a:off x="1037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731" name="Oval 405"/>
              <p:cNvSpPr>
                <a:spLocks noChangeArrowheads="1"/>
              </p:cNvSpPr>
              <p:nvPr/>
            </p:nvSpPr>
            <p:spPr bwMode="auto">
              <a:xfrm>
                <a:off x="1040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48" name="Group 607"/>
            <p:cNvGrpSpPr>
              <a:grpSpLocks/>
            </p:cNvGrpSpPr>
            <p:nvPr/>
          </p:nvGrpSpPr>
          <p:grpSpPr bwMode="auto">
            <a:xfrm>
              <a:off x="1040" y="987"/>
              <a:ext cx="112" cy="2594"/>
              <a:chOff x="1040" y="987"/>
              <a:chExt cx="112" cy="2594"/>
            </a:xfrm>
          </p:grpSpPr>
          <p:sp>
            <p:nvSpPr>
              <p:cNvPr id="55332" name="Oval 407"/>
              <p:cNvSpPr>
                <a:spLocks noChangeArrowheads="1"/>
              </p:cNvSpPr>
              <p:nvPr/>
            </p:nvSpPr>
            <p:spPr bwMode="auto">
              <a:xfrm>
                <a:off x="104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3" name="Oval 408"/>
              <p:cNvSpPr>
                <a:spLocks noChangeArrowheads="1"/>
              </p:cNvSpPr>
              <p:nvPr/>
            </p:nvSpPr>
            <p:spPr bwMode="auto">
              <a:xfrm>
                <a:off x="1040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4" name="Oval 409"/>
              <p:cNvSpPr>
                <a:spLocks noChangeArrowheads="1"/>
              </p:cNvSpPr>
              <p:nvPr/>
            </p:nvSpPr>
            <p:spPr bwMode="auto">
              <a:xfrm>
                <a:off x="1040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5" name="Oval 410"/>
              <p:cNvSpPr>
                <a:spLocks noChangeArrowheads="1"/>
              </p:cNvSpPr>
              <p:nvPr/>
            </p:nvSpPr>
            <p:spPr bwMode="auto">
              <a:xfrm>
                <a:off x="1040" y="17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6" name="Oval 411"/>
              <p:cNvSpPr>
                <a:spLocks noChangeArrowheads="1"/>
              </p:cNvSpPr>
              <p:nvPr/>
            </p:nvSpPr>
            <p:spPr bwMode="auto">
              <a:xfrm>
                <a:off x="104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7" name="Oval 412"/>
              <p:cNvSpPr>
                <a:spLocks noChangeArrowheads="1"/>
              </p:cNvSpPr>
              <p:nvPr/>
            </p:nvSpPr>
            <p:spPr bwMode="auto">
              <a:xfrm>
                <a:off x="1040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8" name="Oval 413"/>
              <p:cNvSpPr>
                <a:spLocks noChangeArrowheads="1"/>
              </p:cNvSpPr>
              <p:nvPr/>
            </p:nvSpPr>
            <p:spPr bwMode="auto">
              <a:xfrm>
                <a:off x="1040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9" name="Oval 414"/>
              <p:cNvSpPr>
                <a:spLocks noChangeArrowheads="1"/>
              </p:cNvSpPr>
              <p:nvPr/>
            </p:nvSpPr>
            <p:spPr bwMode="auto">
              <a:xfrm>
                <a:off x="1040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0" name="Oval 415"/>
              <p:cNvSpPr>
                <a:spLocks noChangeArrowheads="1"/>
              </p:cNvSpPr>
              <p:nvPr/>
            </p:nvSpPr>
            <p:spPr bwMode="auto">
              <a:xfrm>
                <a:off x="1040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1" name="Oval 416"/>
              <p:cNvSpPr>
                <a:spLocks noChangeArrowheads="1"/>
              </p:cNvSpPr>
              <p:nvPr/>
            </p:nvSpPr>
            <p:spPr bwMode="auto">
              <a:xfrm>
                <a:off x="1040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2" name="Oval 417"/>
              <p:cNvSpPr>
                <a:spLocks noChangeArrowheads="1"/>
              </p:cNvSpPr>
              <p:nvPr/>
            </p:nvSpPr>
            <p:spPr bwMode="auto">
              <a:xfrm>
                <a:off x="1044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3" name="Oval 418"/>
              <p:cNvSpPr>
                <a:spLocks noChangeArrowheads="1"/>
              </p:cNvSpPr>
              <p:nvPr/>
            </p:nvSpPr>
            <p:spPr bwMode="auto">
              <a:xfrm>
                <a:off x="1044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4" name="Oval 419"/>
              <p:cNvSpPr>
                <a:spLocks noChangeArrowheads="1"/>
              </p:cNvSpPr>
              <p:nvPr/>
            </p:nvSpPr>
            <p:spPr bwMode="auto">
              <a:xfrm>
                <a:off x="1044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5" name="Oval 420"/>
              <p:cNvSpPr>
                <a:spLocks noChangeArrowheads="1"/>
              </p:cNvSpPr>
              <p:nvPr/>
            </p:nvSpPr>
            <p:spPr bwMode="auto">
              <a:xfrm>
                <a:off x="1044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6" name="Oval 421"/>
              <p:cNvSpPr>
                <a:spLocks noChangeArrowheads="1"/>
              </p:cNvSpPr>
              <p:nvPr/>
            </p:nvSpPr>
            <p:spPr bwMode="auto">
              <a:xfrm>
                <a:off x="1044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7" name="Oval 422"/>
              <p:cNvSpPr>
                <a:spLocks noChangeArrowheads="1"/>
              </p:cNvSpPr>
              <p:nvPr/>
            </p:nvSpPr>
            <p:spPr bwMode="auto">
              <a:xfrm>
                <a:off x="1044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8" name="Oval 423"/>
              <p:cNvSpPr>
                <a:spLocks noChangeArrowheads="1"/>
              </p:cNvSpPr>
              <p:nvPr/>
            </p:nvSpPr>
            <p:spPr bwMode="auto">
              <a:xfrm>
                <a:off x="1044" y="22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49" name="Oval 424"/>
              <p:cNvSpPr>
                <a:spLocks noChangeArrowheads="1"/>
              </p:cNvSpPr>
              <p:nvPr/>
            </p:nvSpPr>
            <p:spPr bwMode="auto">
              <a:xfrm>
                <a:off x="1044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0" name="Oval 425"/>
              <p:cNvSpPr>
                <a:spLocks noChangeArrowheads="1"/>
              </p:cNvSpPr>
              <p:nvPr/>
            </p:nvSpPr>
            <p:spPr bwMode="auto">
              <a:xfrm>
                <a:off x="1047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1" name="Oval 426"/>
              <p:cNvSpPr>
                <a:spLocks noChangeArrowheads="1"/>
              </p:cNvSpPr>
              <p:nvPr/>
            </p:nvSpPr>
            <p:spPr bwMode="auto">
              <a:xfrm>
                <a:off x="1047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2" name="Oval 427"/>
              <p:cNvSpPr>
                <a:spLocks noChangeArrowheads="1"/>
              </p:cNvSpPr>
              <p:nvPr/>
            </p:nvSpPr>
            <p:spPr bwMode="auto">
              <a:xfrm>
                <a:off x="1047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3" name="Oval 428"/>
              <p:cNvSpPr>
                <a:spLocks noChangeArrowheads="1"/>
              </p:cNvSpPr>
              <p:nvPr/>
            </p:nvSpPr>
            <p:spPr bwMode="auto">
              <a:xfrm>
                <a:off x="104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4" name="Oval 429"/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5" name="Oval 430"/>
              <p:cNvSpPr>
                <a:spLocks noChangeArrowheads="1"/>
              </p:cNvSpPr>
              <p:nvPr/>
            </p:nvSpPr>
            <p:spPr bwMode="auto">
              <a:xfrm>
                <a:off x="1047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6" name="Oval 431"/>
              <p:cNvSpPr>
                <a:spLocks noChangeArrowheads="1"/>
              </p:cNvSpPr>
              <p:nvPr/>
            </p:nvSpPr>
            <p:spPr bwMode="auto">
              <a:xfrm>
                <a:off x="104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7" name="Oval 432"/>
              <p:cNvSpPr>
                <a:spLocks noChangeArrowheads="1"/>
              </p:cNvSpPr>
              <p:nvPr/>
            </p:nvSpPr>
            <p:spPr bwMode="auto">
              <a:xfrm>
                <a:off x="1047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8" name="Oval 433"/>
              <p:cNvSpPr>
                <a:spLocks noChangeArrowheads="1"/>
              </p:cNvSpPr>
              <p:nvPr/>
            </p:nvSpPr>
            <p:spPr bwMode="auto">
              <a:xfrm>
                <a:off x="1047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59" name="Oval 434"/>
              <p:cNvSpPr>
                <a:spLocks noChangeArrowheads="1"/>
              </p:cNvSpPr>
              <p:nvPr/>
            </p:nvSpPr>
            <p:spPr bwMode="auto">
              <a:xfrm>
                <a:off x="10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0" name="Oval 435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1" name="Oval 436"/>
              <p:cNvSpPr>
                <a:spLocks noChangeArrowheads="1"/>
              </p:cNvSpPr>
              <p:nvPr/>
            </p:nvSpPr>
            <p:spPr bwMode="auto">
              <a:xfrm>
                <a:off x="1051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2" name="Oval 437"/>
              <p:cNvSpPr>
                <a:spLocks noChangeArrowheads="1"/>
              </p:cNvSpPr>
              <p:nvPr/>
            </p:nvSpPr>
            <p:spPr bwMode="auto">
              <a:xfrm>
                <a:off x="105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3" name="Oval 438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4" name="Oval 439"/>
              <p:cNvSpPr>
                <a:spLocks noChangeArrowheads="1"/>
              </p:cNvSpPr>
              <p:nvPr/>
            </p:nvSpPr>
            <p:spPr bwMode="auto">
              <a:xfrm>
                <a:off x="1051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5" name="Oval 440"/>
              <p:cNvSpPr>
                <a:spLocks noChangeArrowheads="1"/>
              </p:cNvSpPr>
              <p:nvPr/>
            </p:nvSpPr>
            <p:spPr bwMode="auto">
              <a:xfrm>
                <a:off x="1051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6" name="Oval 441"/>
              <p:cNvSpPr>
                <a:spLocks noChangeArrowheads="1"/>
              </p:cNvSpPr>
              <p:nvPr/>
            </p:nvSpPr>
            <p:spPr bwMode="auto">
              <a:xfrm>
                <a:off x="105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7" name="Oval 442"/>
              <p:cNvSpPr>
                <a:spLocks noChangeArrowheads="1"/>
              </p:cNvSpPr>
              <p:nvPr/>
            </p:nvSpPr>
            <p:spPr bwMode="auto">
              <a:xfrm>
                <a:off x="105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8" name="Oval 443"/>
              <p:cNvSpPr>
                <a:spLocks noChangeArrowheads="1"/>
              </p:cNvSpPr>
              <p:nvPr/>
            </p:nvSpPr>
            <p:spPr bwMode="auto">
              <a:xfrm>
                <a:off x="105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69" name="Oval 444"/>
              <p:cNvSpPr>
                <a:spLocks noChangeArrowheads="1"/>
              </p:cNvSpPr>
              <p:nvPr/>
            </p:nvSpPr>
            <p:spPr bwMode="auto">
              <a:xfrm>
                <a:off x="1054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0" name="Oval 445"/>
              <p:cNvSpPr>
                <a:spLocks noChangeArrowheads="1"/>
              </p:cNvSpPr>
              <p:nvPr/>
            </p:nvSpPr>
            <p:spPr bwMode="auto">
              <a:xfrm>
                <a:off x="1054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1" name="Oval 446"/>
              <p:cNvSpPr>
                <a:spLocks noChangeArrowheads="1"/>
              </p:cNvSpPr>
              <p:nvPr/>
            </p:nvSpPr>
            <p:spPr bwMode="auto">
              <a:xfrm>
                <a:off x="105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2" name="Oval 447"/>
              <p:cNvSpPr>
                <a:spLocks noChangeArrowheads="1"/>
              </p:cNvSpPr>
              <p:nvPr/>
            </p:nvSpPr>
            <p:spPr bwMode="auto">
              <a:xfrm>
                <a:off x="105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3" name="Oval 448"/>
              <p:cNvSpPr>
                <a:spLocks noChangeArrowheads="1"/>
              </p:cNvSpPr>
              <p:nvPr/>
            </p:nvSpPr>
            <p:spPr bwMode="auto">
              <a:xfrm>
                <a:off x="1058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4" name="Oval 449"/>
              <p:cNvSpPr>
                <a:spLocks noChangeArrowheads="1"/>
              </p:cNvSpPr>
              <p:nvPr/>
            </p:nvSpPr>
            <p:spPr bwMode="auto">
              <a:xfrm>
                <a:off x="1058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5" name="Oval 450"/>
              <p:cNvSpPr>
                <a:spLocks noChangeArrowheads="1"/>
              </p:cNvSpPr>
              <p:nvPr/>
            </p:nvSpPr>
            <p:spPr bwMode="auto">
              <a:xfrm>
                <a:off x="1058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6" name="Oval 451"/>
              <p:cNvSpPr>
                <a:spLocks noChangeArrowheads="1"/>
              </p:cNvSpPr>
              <p:nvPr/>
            </p:nvSpPr>
            <p:spPr bwMode="auto">
              <a:xfrm>
                <a:off x="105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7" name="Oval 452"/>
              <p:cNvSpPr>
                <a:spLocks noChangeArrowheads="1"/>
              </p:cNvSpPr>
              <p:nvPr/>
            </p:nvSpPr>
            <p:spPr bwMode="auto">
              <a:xfrm>
                <a:off x="1058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8" name="Oval 453"/>
              <p:cNvSpPr>
                <a:spLocks noChangeArrowheads="1"/>
              </p:cNvSpPr>
              <p:nvPr/>
            </p:nvSpPr>
            <p:spPr bwMode="auto">
              <a:xfrm>
                <a:off x="1058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79" name="Oval 454"/>
              <p:cNvSpPr>
                <a:spLocks noChangeArrowheads="1"/>
              </p:cNvSpPr>
              <p:nvPr/>
            </p:nvSpPr>
            <p:spPr bwMode="auto">
              <a:xfrm>
                <a:off x="105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0" name="Oval 455"/>
              <p:cNvSpPr>
                <a:spLocks noChangeArrowheads="1"/>
              </p:cNvSpPr>
              <p:nvPr/>
            </p:nvSpPr>
            <p:spPr bwMode="auto">
              <a:xfrm>
                <a:off x="105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1" name="Oval 456"/>
              <p:cNvSpPr>
                <a:spLocks noChangeArrowheads="1"/>
              </p:cNvSpPr>
              <p:nvPr/>
            </p:nvSpPr>
            <p:spPr bwMode="auto">
              <a:xfrm>
                <a:off x="1061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2" name="Oval 457"/>
              <p:cNvSpPr>
                <a:spLocks noChangeArrowheads="1"/>
              </p:cNvSpPr>
              <p:nvPr/>
            </p:nvSpPr>
            <p:spPr bwMode="auto">
              <a:xfrm>
                <a:off x="1061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3" name="Oval 458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4" name="Oval 459"/>
              <p:cNvSpPr>
                <a:spLocks noChangeArrowheads="1"/>
              </p:cNvSpPr>
              <p:nvPr/>
            </p:nvSpPr>
            <p:spPr bwMode="auto">
              <a:xfrm>
                <a:off x="106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5" name="Oval 460"/>
              <p:cNvSpPr>
                <a:spLocks noChangeArrowheads="1"/>
              </p:cNvSpPr>
              <p:nvPr/>
            </p:nvSpPr>
            <p:spPr bwMode="auto">
              <a:xfrm>
                <a:off x="1061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6" name="Oval 461"/>
              <p:cNvSpPr>
                <a:spLocks noChangeArrowheads="1"/>
              </p:cNvSpPr>
              <p:nvPr/>
            </p:nvSpPr>
            <p:spPr bwMode="auto">
              <a:xfrm>
                <a:off x="1061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7" name="Oval 462"/>
              <p:cNvSpPr>
                <a:spLocks noChangeArrowheads="1"/>
              </p:cNvSpPr>
              <p:nvPr/>
            </p:nvSpPr>
            <p:spPr bwMode="auto">
              <a:xfrm>
                <a:off x="1061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8" name="Oval 463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89" name="Oval 464"/>
              <p:cNvSpPr>
                <a:spLocks noChangeArrowheads="1"/>
              </p:cNvSpPr>
              <p:nvPr/>
            </p:nvSpPr>
            <p:spPr bwMode="auto">
              <a:xfrm>
                <a:off x="106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0" name="Oval 465"/>
              <p:cNvSpPr>
                <a:spLocks noChangeArrowheads="1"/>
              </p:cNvSpPr>
              <p:nvPr/>
            </p:nvSpPr>
            <p:spPr bwMode="auto">
              <a:xfrm>
                <a:off x="1065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1" name="Oval 466"/>
              <p:cNvSpPr>
                <a:spLocks noChangeArrowheads="1"/>
              </p:cNvSpPr>
              <p:nvPr/>
            </p:nvSpPr>
            <p:spPr bwMode="auto">
              <a:xfrm>
                <a:off x="1065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2" name="Oval 467"/>
              <p:cNvSpPr>
                <a:spLocks noChangeArrowheads="1"/>
              </p:cNvSpPr>
              <p:nvPr/>
            </p:nvSpPr>
            <p:spPr bwMode="auto">
              <a:xfrm>
                <a:off x="1065" y="16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3" name="Oval 468"/>
              <p:cNvSpPr>
                <a:spLocks noChangeArrowheads="1"/>
              </p:cNvSpPr>
              <p:nvPr/>
            </p:nvSpPr>
            <p:spPr bwMode="auto">
              <a:xfrm>
                <a:off x="106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4" name="Oval 469"/>
              <p:cNvSpPr>
                <a:spLocks noChangeArrowheads="1"/>
              </p:cNvSpPr>
              <p:nvPr/>
            </p:nvSpPr>
            <p:spPr bwMode="auto">
              <a:xfrm>
                <a:off x="106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5" name="Oval 470"/>
              <p:cNvSpPr>
                <a:spLocks noChangeArrowheads="1"/>
              </p:cNvSpPr>
              <p:nvPr/>
            </p:nvSpPr>
            <p:spPr bwMode="auto">
              <a:xfrm>
                <a:off x="1065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6" name="Oval 471"/>
              <p:cNvSpPr>
                <a:spLocks noChangeArrowheads="1"/>
              </p:cNvSpPr>
              <p:nvPr/>
            </p:nvSpPr>
            <p:spPr bwMode="auto">
              <a:xfrm>
                <a:off x="1068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7" name="Oval 472"/>
              <p:cNvSpPr>
                <a:spLocks noChangeArrowheads="1"/>
              </p:cNvSpPr>
              <p:nvPr/>
            </p:nvSpPr>
            <p:spPr bwMode="auto">
              <a:xfrm>
                <a:off x="1068" y="21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8" name="Oval 473"/>
              <p:cNvSpPr>
                <a:spLocks noChangeArrowheads="1"/>
              </p:cNvSpPr>
              <p:nvPr/>
            </p:nvSpPr>
            <p:spPr bwMode="auto">
              <a:xfrm>
                <a:off x="1068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99" name="Oval 474"/>
              <p:cNvSpPr>
                <a:spLocks noChangeArrowheads="1"/>
              </p:cNvSpPr>
              <p:nvPr/>
            </p:nvSpPr>
            <p:spPr bwMode="auto">
              <a:xfrm>
                <a:off x="1068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0" name="Oval 475"/>
              <p:cNvSpPr>
                <a:spLocks noChangeArrowheads="1"/>
              </p:cNvSpPr>
              <p:nvPr/>
            </p:nvSpPr>
            <p:spPr bwMode="auto">
              <a:xfrm>
                <a:off x="1068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1" name="Oval 476"/>
              <p:cNvSpPr>
                <a:spLocks noChangeArrowheads="1"/>
              </p:cNvSpPr>
              <p:nvPr/>
            </p:nvSpPr>
            <p:spPr bwMode="auto">
              <a:xfrm>
                <a:off x="1072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2" name="Oval 477"/>
              <p:cNvSpPr>
                <a:spLocks noChangeArrowheads="1"/>
              </p:cNvSpPr>
              <p:nvPr/>
            </p:nvSpPr>
            <p:spPr bwMode="auto">
              <a:xfrm>
                <a:off x="107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3" name="Oval 478"/>
              <p:cNvSpPr>
                <a:spLocks noChangeArrowheads="1"/>
              </p:cNvSpPr>
              <p:nvPr/>
            </p:nvSpPr>
            <p:spPr bwMode="auto">
              <a:xfrm>
                <a:off x="1072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4" name="Oval 479"/>
              <p:cNvSpPr>
                <a:spLocks noChangeArrowheads="1"/>
              </p:cNvSpPr>
              <p:nvPr/>
            </p:nvSpPr>
            <p:spPr bwMode="auto">
              <a:xfrm>
                <a:off x="107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5" name="Oval 480"/>
              <p:cNvSpPr>
                <a:spLocks noChangeArrowheads="1"/>
              </p:cNvSpPr>
              <p:nvPr/>
            </p:nvSpPr>
            <p:spPr bwMode="auto">
              <a:xfrm>
                <a:off x="1072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6" name="Oval 481"/>
              <p:cNvSpPr>
                <a:spLocks noChangeArrowheads="1"/>
              </p:cNvSpPr>
              <p:nvPr/>
            </p:nvSpPr>
            <p:spPr bwMode="auto">
              <a:xfrm>
                <a:off x="1072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7" name="Oval 482"/>
              <p:cNvSpPr>
                <a:spLocks noChangeArrowheads="1"/>
              </p:cNvSpPr>
              <p:nvPr/>
            </p:nvSpPr>
            <p:spPr bwMode="auto">
              <a:xfrm>
                <a:off x="1072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8" name="Oval 483"/>
              <p:cNvSpPr>
                <a:spLocks noChangeArrowheads="1"/>
              </p:cNvSpPr>
              <p:nvPr/>
            </p:nvSpPr>
            <p:spPr bwMode="auto">
              <a:xfrm>
                <a:off x="107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09" name="Oval 484"/>
              <p:cNvSpPr>
                <a:spLocks noChangeArrowheads="1"/>
              </p:cNvSpPr>
              <p:nvPr/>
            </p:nvSpPr>
            <p:spPr bwMode="auto">
              <a:xfrm>
                <a:off x="107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0" name="Oval 485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1" name="Oval 486"/>
              <p:cNvSpPr>
                <a:spLocks noChangeArrowheads="1"/>
              </p:cNvSpPr>
              <p:nvPr/>
            </p:nvSpPr>
            <p:spPr bwMode="auto">
              <a:xfrm>
                <a:off x="1075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2" name="Oval 487"/>
              <p:cNvSpPr>
                <a:spLocks noChangeArrowheads="1"/>
              </p:cNvSpPr>
              <p:nvPr/>
            </p:nvSpPr>
            <p:spPr bwMode="auto">
              <a:xfrm>
                <a:off x="107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3" name="Oval 488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4" name="Oval 489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5" name="Oval 490"/>
              <p:cNvSpPr>
                <a:spLocks noChangeArrowheads="1"/>
              </p:cNvSpPr>
              <p:nvPr/>
            </p:nvSpPr>
            <p:spPr bwMode="auto">
              <a:xfrm>
                <a:off x="1079" y="26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6" name="Oval 491"/>
              <p:cNvSpPr>
                <a:spLocks noChangeArrowheads="1"/>
              </p:cNvSpPr>
              <p:nvPr/>
            </p:nvSpPr>
            <p:spPr bwMode="auto">
              <a:xfrm>
                <a:off x="1079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7" name="Oval 492"/>
              <p:cNvSpPr>
                <a:spLocks noChangeArrowheads="1"/>
              </p:cNvSpPr>
              <p:nvPr/>
            </p:nvSpPr>
            <p:spPr bwMode="auto">
              <a:xfrm>
                <a:off x="1079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8" name="Oval 493"/>
              <p:cNvSpPr>
                <a:spLocks noChangeArrowheads="1"/>
              </p:cNvSpPr>
              <p:nvPr/>
            </p:nvSpPr>
            <p:spPr bwMode="auto">
              <a:xfrm>
                <a:off x="1082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19" name="Oval 494"/>
              <p:cNvSpPr>
                <a:spLocks noChangeArrowheads="1"/>
              </p:cNvSpPr>
              <p:nvPr/>
            </p:nvSpPr>
            <p:spPr bwMode="auto">
              <a:xfrm>
                <a:off x="108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0" name="Oval 495"/>
              <p:cNvSpPr>
                <a:spLocks noChangeArrowheads="1"/>
              </p:cNvSpPr>
              <p:nvPr/>
            </p:nvSpPr>
            <p:spPr bwMode="auto">
              <a:xfrm>
                <a:off x="108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1" name="Oval 496"/>
              <p:cNvSpPr>
                <a:spLocks noChangeArrowheads="1"/>
              </p:cNvSpPr>
              <p:nvPr/>
            </p:nvSpPr>
            <p:spPr bwMode="auto">
              <a:xfrm>
                <a:off x="10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2" name="Oval 497"/>
              <p:cNvSpPr>
                <a:spLocks noChangeArrowheads="1"/>
              </p:cNvSpPr>
              <p:nvPr/>
            </p:nvSpPr>
            <p:spPr bwMode="auto">
              <a:xfrm>
                <a:off x="1082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3" name="Oval 498"/>
              <p:cNvSpPr>
                <a:spLocks noChangeArrowheads="1"/>
              </p:cNvSpPr>
              <p:nvPr/>
            </p:nvSpPr>
            <p:spPr bwMode="auto">
              <a:xfrm>
                <a:off x="1086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4" name="Oval 499"/>
              <p:cNvSpPr>
                <a:spLocks noChangeArrowheads="1"/>
              </p:cNvSpPr>
              <p:nvPr/>
            </p:nvSpPr>
            <p:spPr bwMode="auto">
              <a:xfrm>
                <a:off x="108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5" name="Oval 500"/>
              <p:cNvSpPr>
                <a:spLocks noChangeArrowheads="1"/>
              </p:cNvSpPr>
              <p:nvPr/>
            </p:nvSpPr>
            <p:spPr bwMode="auto">
              <a:xfrm>
                <a:off x="108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6" name="Oval 501"/>
              <p:cNvSpPr>
                <a:spLocks noChangeArrowheads="1"/>
              </p:cNvSpPr>
              <p:nvPr/>
            </p:nvSpPr>
            <p:spPr bwMode="auto">
              <a:xfrm>
                <a:off x="108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7" name="Oval 502"/>
              <p:cNvSpPr>
                <a:spLocks noChangeArrowheads="1"/>
              </p:cNvSpPr>
              <p:nvPr/>
            </p:nvSpPr>
            <p:spPr bwMode="auto">
              <a:xfrm>
                <a:off x="1086" y="22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8" name="Oval 503"/>
              <p:cNvSpPr>
                <a:spLocks noChangeArrowheads="1"/>
              </p:cNvSpPr>
              <p:nvPr/>
            </p:nvSpPr>
            <p:spPr bwMode="auto">
              <a:xfrm>
                <a:off x="1086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29" name="Oval 504"/>
              <p:cNvSpPr>
                <a:spLocks noChangeArrowheads="1"/>
              </p:cNvSpPr>
              <p:nvPr/>
            </p:nvSpPr>
            <p:spPr bwMode="auto">
              <a:xfrm>
                <a:off x="108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0" name="Oval 505"/>
              <p:cNvSpPr>
                <a:spLocks noChangeArrowheads="1"/>
              </p:cNvSpPr>
              <p:nvPr/>
            </p:nvSpPr>
            <p:spPr bwMode="auto">
              <a:xfrm>
                <a:off x="1086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1" name="Oval 506"/>
              <p:cNvSpPr>
                <a:spLocks noChangeArrowheads="1"/>
              </p:cNvSpPr>
              <p:nvPr/>
            </p:nvSpPr>
            <p:spPr bwMode="auto">
              <a:xfrm>
                <a:off x="1086" y="28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2" name="Oval 507"/>
              <p:cNvSpPr>
                <a:spLocks noChangeArrowheads="1"/>
              </p:cNvSpPr>
              <p:nvPr/>
            </p:nvSpPr>
            <p:spPr bwMode="auto">
              <a:xfrm>
                <a:off x="1086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3" name="Oval 508"/>
              <p:cNvSpPr>
                <a:spLocks noChangeArrowheads="1"/>
              </p:cNvSpPr>
              <p:nvPr/>
            </p:nvSpPr>
            <p:spPr bwMode="auto">
              <a:xfrm>
                <a:off x="1086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4" name="Oval 509"/>
              <p:cNvSpPr>
                <a:spLocks noChangeArrowheads="1"/>
              </p:cNvSpPr>
              <p:nvPr/>
            </p:nvSpPr>
            <p:spPr bwMode="auto">
              <a:xfrm>
                <a:off x="1089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5" name="Oval 510"/>
              <p:cNvSpPr>
                <a:spLocks noChangeArrowheads="1"/>
              </p:cNvSpPr>
              <p:nvPr/>
            </p:nvSpPr>
            <p:spPr bwMode="auto">
              <a:xfrm>
                <a:off x="1089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6" name="Oval 511"/>
              <p:cNvSpPr>
                <a:spLocks noChangeArrowheads="1"/>
              </p:cNvSpPr>
              <p:nvPr/>
            </p:nvSpPr>
            <p:spPr bwMode="auto">
              <a:xfrm>
                <a:off x="1089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7" name="Oval 512"/>
              <p:cNvSpPr>
                <a:spLocks noChangeArrowheads="1"/>
              </p:cNvSpPr>
              <p:nvPr/>
            </p:nvSpPr>
            <p:spPr bwMode="auto">
              <a:xfrm>
                <a:off x="109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8" name="Oval 513"/>
              <p:cNvSpPr>
                <a:spLocks noChangeArrowheads="1"/>
              </p:cNvSpPr>
              <p:nvPr/>
            </p:nvSpPr>
            <p:spPr bwMode="auto">
              <a:xfrm>
                <a:off x="109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39" name="Oval 514"/>
              <p:cNvSpPr>
                <a:spLocks noChangeArrowheads="1"/>
              </p:cNvSpPr>
              <p:nvPr/>
            </p:nvSpPr>
            <p:spPr bwMode="auto">
              <a:xfrm>
                <a:off x="109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0" name="Oval 515"/>
              <p:cNvSpPr>
                <a:spLocks noChangeArrowheads="1"/>
              </p:cNvSpPr>
              <p:nvPr/>
            </p:nvSpPr>
            <p:spPr bwMode="auto">
              <a:xfrm>
                <a:off x="1093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1" name="Oval 516"/>
              <p:cNvSpPr>
                <a:spLocks noChangeArrowheads="1"/>
              </p:cNvSpPr>
              <p:nvPr/>
            </p:nvSpPr>
            <p:spPr bwMode="auto">
              <a:xfrm>
                <a:off x="109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2" name="Oval 517"/>
              <p:cNvSpPr>
                <a:spLocks noChangeArrowheads="1"/>
              </p:cNvSpPr>
              <p:nvPr/>
            </p:nvSpPr>
            <p:spPr bwMode="auto">
              <a:xfrm>
                <a:off x="1093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3" name="Oval 518"/>
              <p:cNvSpPr>
                <a:spLocks noChangeArrowheads="1"/>
              </p:cNvSpPr>
              <p:nvPr/>
            </p:nvSpPr>
            <p:spPr bwMode="auto">
              <a:xfrm>
                <a:off x="1093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4" name="Oval 519"/>
              <p:cNvSpPr>
                <a:spLocks noChangeArrowheads="1"/>
              </p:cNvSpPr>
              <p:nvPr/>
            </p:nvSpPr>
            <p:spPr bwMode="auto">
              <a:xfrm>
                <a:off x="1096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5" name="Oval 520"/>
              <p:cNvSpPr>
                <a:spLocks noChangeArrowheads="1"/>
              </p:cNvSpPr>
              <p:nvPr/>
            </p:nvSpPr>
            <p:spPr bwMode="auto">
              <a:xfrm>
                <a:off x="1096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6" name="Oval 521"/>
              <p:cNvSpPr>
                <a:spLocks noChangeArrowheads="1"/>
              </p:cNvSpPr>
              <p:nvPr/>
            </p:nvSpPr>
            <p:spPr bwMode="auto">
              <a:xfrm>
                <a:off x="1096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7" name="Oval 522"/>
              <p:cNvSpPr>
                <a:spLocks noChangeArrowheads="1"/>
              </p:cNvSpPr>
              <p:nvPr/>
            </p:nvSpPr>
            <p:spPr bwMode="auto">
              <a:xfrm>
                <a:off x="109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8" name="Oval 523"/>
              <p:cNvSpPr>
                <a:spLocks noChangeArrowheads="1"/>
              </p:cNvSpPr>
              <p:nvPr/>
            </p:nvSpPr>
            <p:spPr bwMode="auto">
              <a:xfrm>
                <a:off x="1096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49" name="Oval 524"/>
              <p:cNvSpPr>
                <a:spLocks noChangeArrowheads="1"/>
              </p:cNvSpPr>
              <p:nvPr/>
            </p:nvSpPr>
            <p:spPr bwMode="auto">
              <a:xfrm>
                <a:off x="109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0" name="Oval 525"/>
              <p:cNvSpPr>
                <a:spLocks noChangeArrowheads="1"/>
              </p:cNvSpPr>
              <p:nvPr/>
            </p:nvSpPr>
            <p:spPr bwMode="auto">
              <a:xfrm>
                <a:off x="1096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1" name="Oval 526"/>
              <p:cNvSpPr>
                <a:spLocks noChangeArrowheads="1"/>
              </p:cNvSpPr>
              <p:nvPr/>
            </p:nvSpPr>
            <p:spPr bwMode="auto">
              <a:xfrm>
                <a:off x="1096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2" name="Oval 527"/>
              <p:cNvSpPr>
                <a:spLocks noChangeArrowheads="1"/>
              </p:cNvSpPr>
              <p:nvPr/>
            </p:nvSpPr>
            <p:spPr bwMode="auto">
              <a:xfrm>
                <a:off x="1096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3" name="Oval 528"/>
              <p:cNvSpPr>
                <a:spLocks noChangeArrowheads="1"/>
              </p:cNvSpPr>
              <p:nvPr/>
            </p:nvSpPr>
            <p:spPr bwMode="auto">
              <a:xfrm>
                <a:off x="1096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4" name="Oval 529"/>
              <p:cNvSpPr>
                <a:spLocks noChangeArrowheads="1"/>
              </p:cNvSpPr>
              <p:nvPr/>
            </p:nvSpPr>
            <p:spPr bwMode="auto">
              <a:xfrm>
                <a:off x="1100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5" name="Oval 530"/>
              <p:cNvSpPr>
                <a:spLocks noChangeArrowheads="1"/>
              </p:cNvSpPr>
              <p:nvPr/>
            </p:nvSpPr>
            <p:spPr bwMode="auto">
              <a:xfrm>
                <a:off x="1100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6" name="Oval 531"/>
              <p:cNvSpPr>
                <a:spLocks noChangeArrowheads="1"/>
              </p:cNvSpPr>
              <p:nvPr/>
            </p:nvSpPr>
            <p:spPr bwMode="auto">
              <a:xfrm>
                <a:off x="110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7" name="Oval 532"/>
              <p:cNvSpPr>
                <a:spLocks noChangeArrowheads="1"/>
              </p:cNvSpPr>
              <p:nvPr/>
            </p:nvSpPr>
            <p:spPr bwMode="auto">
              <a:xfrm>
                <a:off x="1100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8" name="Oval 533"/>
              <p:cNvSpPr>
                <a:spLocks noChangeArrowheads="1"/>
              </p:cNvSpPr>
              <p:nvPr/>
            </p:nvSpPr>
            <p:spPr bwMode="auto">
              <a:xfrm>
                <a:off x="110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59" name="Oval 534"/>
              <p:cNvSpPr>
                <a:spLocks noChangeArrowheads="1"/>
              </p:cNvSpPr>
              <p:nvPr/>
            </p:nvSpPr>
            <p:spPr bwMode="auto">
              <a:xfrm>
                <a:off x="110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0" name="Oval 535"/>
              <p:cNvSpPr>
                <a:spLocks noChangeArrowheads="1"/>
              </p:cNvSpPr>
              <p:nvPr/>
            </p:nvSpPr>
            <p:spPr bwMode="auto">
              <a:xfrm>
                <a:off x="1100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1" name="Oval 536"/>
              <p:cNvSpPr>
                <a:spLocks noChangeArrowheads="1"/>
              </p:cNvSpPr>
              <p:nvPr/>
            </p:nvSpPr>
            <p:spPr bwMode="auto">
              <a:xfrm>
                <a:off x="1100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2" name="Oval 537"/>
              <p:cNvSpPr>
                <a:spLocks noChangeArrowheads="1"/>
              </p:cNvSpPr>
              <p:nvPr/>
            </p:nvSpPr>
            <p:spPr bwMode="auto">
              <a:xfrm>
                <a:off x="1100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3" name="Oval 538"/>
              <p:cNvSpPr>
                <a:spLocks noChangeArrowheads="1"/>
              </p:cNvSpPr>
              <p:nvPr/>
            </p:nvSpPr>
            <p:spPr bwMode="auto">
              <a:xfrm>
                <a:off x="110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4" name="Oval 539"/>
              <p:cNvSpPr>
                <a:spLocks noChangeArrowheads="1"/>
              </p:cNvSpPr>
              <p:nvPr/>
            </p:nvSpPr>
            <p:spPr bwMode="auto">
              <a:xfrm>
                <a:off x="110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5" name="Oval 540"/>
              <p:cNvSpPr>
                <a:spLocks noChangeArrowheads="1"/>
              </p:cNvSpPr>
              <p:nvPr/>
            </p:nvSpPr>
            <p:spPr bwMode="auto">
              <a:xfrm>
                <a:off x="1100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6" name="Oval 541"/>
              <p:cNvSpPr>
                <a:spLocks noChangeArrowheads="1"/>
              </p:cNvSpPr>
              <p:nvPr/>
            </p:nvSpPr>
            <p:spPr bwMode="auto">
              <a:xfrm>
                <a:off x="1103" y="24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7" name="Oval 542"/>
              <p:cNvSpPr>
                <a:spLocks noChangeArrowheads="1"/>
              </p:cNvSpPr>
              <p:nvPr/>
            </p:nvSpPr>
            <p:spPr bwMode="auto">
              <a:xfrm>
                <a:off x="110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8" name="Oval 543"/>
              <p:cNvSpPr>
                <a:spLocks noChangeArrowheads="1"/>
              </p:cNvSpPr>
              <p:nvPr/>
            </p:nvSpPr>
            <p:spPr bwMode="auto">
              <a:xfrm>
                <a:off x="1103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69" name="Oval 544"/>
              <p:cNvSpPr>
                <a:spLocks noChangeArrowheads="1"/>
              </p:cNvSpPr>
              <p:nvPr/>
            </p:nvSpPr>
            <p:spPr bwMode="auto">
              <a:xfrm>
                <a:off x="1103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0" name="Oval 545"/>
              <p:cNvSpPr>
                <a:spLocks noChangeArrowheads="1"/>
              </p:cNvSpPr>
              <p:nvPr/>
            </p:nvSpPr>
            <p:spPr bwMode="auto">
              <a:xfrm>
                <a:off x="1103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1" name="Oval 546"/>
              <p:cNvSpPr>
                <a:spLocks noChangeArrowheads="1"/>
              </p:cNvSpPr>
              <p:nvPr/>
            </p:nvSpPr>
            <p:spPr bwMode="auto">
              <a:xfrm>
                <a:off x="1103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2" name="Oval 547"/>
              <p:cNvSpPr>
                <a:spLocks noChangeArrowheads="1"/>
              </p:cNvSpPr>
              <p:nvPr/>
            </p:nvSpPr>
            <p:spPr bwMode="auto">
              <a:xfrm>
                <a:off x="110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3" name="Oval 548"/>
              <p:cNvSpPr>
                <a:spLocks noChangeArrowheads="1"/>
              </p:cNvSpPr>
              <p:nvPr/>
            </p:nvSpPr>
            <p:spPr bwMode="auto">
              <a:xfrm>
                <a:off x="110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4" name="Oval 549"/>
              <p:cNvSpPr>
                <a:spLocks noChangeArrowheads="1"/>
              </p:cNvSpPr>
              <p:nvPr/>
            </p:nvSpPr>
            <p:spPr bwMode="auto">
              <a:xfrm>
                <a:off x="110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5" name="Oval 550"/>
              <p:cNvSpPr>
                <a:spLocks noChangeArrowheads="1"/>
              </p:cNvSpPr>
              <p:nvPr/>
            </p:nvSpPr>
            <p:spPr bwMode="auto">
              <a:xfrm>
                <a:off x="110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6" name="Oval 551"/>
              <p:cNvSpPr>
                <a:spLocks noChangeArrowheads="1"/>
              </p:cNvSpPr>
              <p:nvPr/>
            </p:nvSpPr>
            <p:spPr bwMode="auto">
              <a:xfrm>
                <a:off x="1107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7" name="Oval 552"/>
              <p:cNvSpPr>
                <a:spLocks noChangeArrowheads="1"/>
              </p:cNvSpPr>
              <p:nvPr/>
            </p:nvSpPr>
            <p:spPr bwMode="auto">
              <a:xfrm>
                <a:off x="110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8" name="Oval 553"/>
              <p:cNvSpPr>
                <a:spLocks noChangeArrowheads="1"/>
              </p:cNvSpPr>
              <p:nvPr/>
            </p:nvSpPr>
            <p:spPr bwMode="auto">
              <a:xfrm>
                <a:off x="1107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79" name="Oval 554"/>
              <p:cNvSpPr>
                <a:spLocks noChangeArrowheads="1"/>
              </p:cNvSpPr>
              <p:nvPr/>
            </p:nvSpPr>
            <p:spPr bwMode="auto">
              <a:xfrm>
                <a:off x="1107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0" name="Oval 555"/>
              <p:cNvSpPr>
                <a:spLocks noChangeArrowheads="1"/>
              </p:cNvSpPr>
              <p:nvPr/>
            </p:nvSpPr>
            <p:spPr bwMode="auto">
              <a:xfrm>
                <a:off x="110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1" name="Oval 556"/>
              <p:cNvSpPr>
                <a:spLocks noChangeArrowheads="1"/>
              </p:cNvSpPr>
              <p:nvPr/>
            </p:nvSpPr>
            <p:spPr bwMode="auto">
              <a:xfrm>
                <a:off x="1110" y="21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2" name="Oval 557"/>
              <p:cNvSpPr>
                <a:spLocks noChangeArrowheads="1"/>
              </p:cNvSpPr>
              <p:nvPr/>
            </p:nvSpPr>
            <p:spPr bwMode="auto">
              <a:xfrm>
                <a:off x="1110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3" name="Oval 558"/>
              <p:cNvSpPr>
                <a:spLocks noChangeArrowheads="1"/>
              </p:cNvSpPr>
              <p:nvPr/>
            </p:nvSpPr>
            <p:spPr bwMode="auto">
              <a:xfrm>
                <a:off x="111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4" name="Oval 559"/>
              <p:cNvSpPr>
                <a:spLocks noChangeArrowheads="1"/>
              </p:cNvSpPr>
              <p:nvPr/>
            </p:nvSpPr>
            <p:spPr bwMode="auto">
              <a:xfrm>
                <a:off x="1110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5" name="Oval 560"/>
              <p:cNvSpPr>
                <a:spLocks noChangeArrowheads="1"/>
              </p:cNvSpPr>
              <p:nvPr/>
            </p:nvSpPr>
            <p:spPr bwMode="auto">
              <a:xfrm>
                <a:off x="1110" y="22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6" name="Oval 561"/>
              <p:cNvSpPr>
                <a:spLocks noChangeArrowheads="1"/>
              </p:cNvSpPr>
              <p:nvPr/>
            </p:nvSpPr>
            <p:spPr bwMode="auto">
              <a:xfrm>
                <a:off x="1110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7" name="Oval 562"/>
              <p:cNvSpPr>
                <a:spLocks noChangeArrowheads="1"/>
              </p:cNvSpPr>
              <p:nvPr/>
            </p:nvSpPr>
            <p:spPr bwMode="auto">
              <a:xfrm>
                <a:off x="1110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8" name="Oval 563"/>
              <p:cNvSpPr>
                <a:spLocks noChangeArrowheads="1"/>
              </p:cNvSpPr>
              <p:nvPr/>
            </p:nvSpPr>
            <p:spPr bwMode="auto">
              <a:xfrm>
                <a:off x="11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89" name="Oval 564"/>
              <p:cNvSpPr>
                <a:spLocks noChangeArrowheads="1"/>
              </p:cNvSpPr>
              <p:nvPr/>
            </p:nvSpPr>
            <p:spPr bwMode="auto">
              <a:xfrm>
                <a:off x="1114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0" name="Oval 565"/>
              <p:cNvSpPr>
                <a:spLocks noChangeArrowheads="1"/>
              </p:cNvSpPr>
              <p:nvPr/>
            </p:nvSpPr>
            <p:spPr bwMode="auto">
              <a:xfrm>
                <a:off x="1114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1" name="Oval 566"/>
              <p:cNvSpPr>
                <a:spLocks noChangeArrowheads="1"/>
              </p:cNvSpPr>
              <p:nvPr/>
            </p:nvSpPr>
            <p:spPr bwMode="auto">
              <a:xfrm>
                <a:off x="1114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2" name="Oval 567"/>
              <p:cNvSpPr>
                <a:spLocks noChangeArrowheads="1"/>
              </p:cNvSpPr>
              <p:nvPr/>
            </p:nvSpPr>
            <p:spPr bwMode="auto">
              <a:xfrm>
                <a:off x="111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3" name="Oval 568"/>
              <p:cNvSpPr>
                <a:spLocks noChangeArrowheads="1"/>
              </p:cNvSpPr>
              <p:nvPr/>
            </p:nvSpPr>
            <p:spPr bwMode="auto">
              <a:xfrm>
                <a:off x="1114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4" name="Oval 569"/>
              <p:cNvSpPr>
                <a:spLocks noChangeArrowheads="1"/>
              </p:cNvSpPr>
              <p:nvPr/>
            </p:nvSpPr>
            <p:spPr bwMode="auto">
              <a:xfrm>
                <a:off x="1114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5" name="Oval 570"/>
              <p:cNvSpPr>
                <a:spLocks noChangeArrowheads="1"/>
              </p:cNvSpPr>
              <p:nvPr/>
            </p:nvSpPr>
            <p:spPr bwMode="auto">
              <a:xfrm>
                <a:off x="1114" y="9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6" name="Oval 571"/>
              <p:cNvSpPr>
                <a:spLocks noChangeArrowheads="1"/>
              </p:cNvSpPr>
              <p:nvPr/>
            </p:nvSpPr>
            <p:spPr bwMode="auto">
              <a:xfrm>
                <a:off x="1117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7" name="Oval 572"/>
              <p:cNvSpPr>
                <a:spLocks noChangeArrowheads="1"/>
              </p:cNvSpPr>
              <p:nvPr/>
            </p:nvSpPr>
            <p:spPr bwMode="auto">
              <a:xfrm>
                <a:off x="111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8" name="Oval 573"/>
              <p:cNvSpPr>
                <a:spLocks noChangeArrowheads="1"/>
              </p:cNvSpPr>
              <p:nvPr/>
            </p:nvSpPr>
            <p:spPr bwMode="auto">
              <a:xfrm>
                <a:off x="11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499" name="Oval 574"/>
              <p:cNvSpPr>
                <a:spLocks noChangeArrowheads="1"/>
              </p:cNvSpPr>
              <p:nvPr/>
            </p:nvSpPr>
            <p:spPr bwMode="auto">
              <a:xfrm>
                <a:off x="1117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0" name="Oval 575"/>
              <p:cNvSpPr>
                <a:spLocks noChangeArrowheads="1"/>
              </p:cNvSpPr>
              <p:nvPr/>
            </p:nvSpPr>
            <p:spPr bwMode="auto">
              <a:xfrm>
                <a:off x="1121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1" name="Oval 576"/>
              <p:cNvSpPr>
                <a:spLocks noChangeArrowheads="1"/>
              </p:cNvSpPr>
              <p:nvPr/>
            </p:nvSpPr>
            <p:spPr bwMode="auto">
              <a:xfrm>
                <a:off x="1121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2" name="Oval 577"/>
              <p:cNvSpPr>
                <a:spLocks noChangeArrowheads="1"/>
              </p:cNvSpPr>
              <p:nvPr/>
            </p:nvSpPr>
            <p:spPr bwMode="auto">
              <a:xfrm>
                <a:off x="1121" y="17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3" name="Oval 578"/>
              <p:cNvSpPr>
                <a:spLocks noChangeArrowheads="1"/>
              </p:cNvSpPr>
              <p:nvPr/>
            </p:nvSpPr>
            <p:spPr bwMode="auto">
              <a:xfrm>
                <a:off x="1121" y="22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4" name="Oval 579"/>
              <p:cNvSpPr>
                <a:spLocks noChangeArrowheads="1"/>
              </p:cNvSpPr>
              <p:nvPr/>
            </p:nvSpPr>
            <p:spPr bwMode="auto">
              <a:xfrm>
                <a:off x="112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5" name="Oval 580"/>
              <p:cNvSpPr>
                <a:spLocks noChangeArrowheads="1"/>
              </p:cNvSpPr>
              <p:nvPr/>
            </p:nvSpPr>
            <p:spPr bwMode="auto">
              <a:xfrm>
                <a:off x="112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6" name="Oval 581"/>
              <p:cNvSpPr>
                <a:spLocks noChangeArrowheads="1"/>
              </p:cNvSpPr>
              <p:nvPr/>
            </p:nvSpPr>
            <p:spPr bwMode="auto">
              <a:xfrm>
                <a:off x="1124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7" name="Oval 582"/>
              <p:cNvSpPr>
                <a:spLocks noChangeArrowheads="1"/>
              </p:cNvSpPr>
              <p:nvPr/>
            </p:nvSpPr>
            <p:spPr bwMode="auto">
              <a:xfrm>
                <a:off x="1124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8" name="Oval 583"/>
              <p:cNvSpPr>
                <a:spLocks noChangeArrowheads="1"/>
              </p:cNvSpPr>
              <p:nvPr/>
            </p:nvSpPr>
            <p:spPr bwMode="auto">
              <a:xfrm>
                <a:off x="1124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09" name="Oval 584"/>
              <p:cNvSpPr>
                <a:spLocks noChangeArrowheads="1"/>
              </p:cNvSpPr>
              <p:nvPr/>
            </p:nvSpPr>
            <p:spPr bwMode="auto">
              <a:xfrm>
                <a:off x="1124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0" name="Oval 585"/>
              <p:cNvSpPr>
                <a:spLocks noChangeArrowheads="1"/>
              </p:cNvSpPr>
              <p:nvPr/>
            </p:nvSpPr>
            <p:spPr bwMode="auto">
              <a:xfrm>
                <a:off x="1128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1" name="Oval 586"/>
              <p:cNvSpPr>
                <a:spLocks noChangeArrowheads="1"/>
              </p:cNvSpPr>
              <p:nvPr/>
            </p:nvSpPr>
            <p:spPr bwMode="auto">
              <a:xfrm>
                <a:off x="112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2" name="Oval 587"/>
              <p:cNvSpPr>
                <a:spLocks noChangeArrowheads="1"/>
              </p:cNvSpPr>
              <p:nvPr/>
            </p:nvSpPr>
            <p:spPr bwMode="auto">
              <a:xfrm>
                <a:off x="1128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3" name="Oval 588"/>
              <p:cNvSpPr>
                <a:spLocks noChangeArrowheads="1"/>
              </p:cNvSpPr>
              <p:nvPr/>
            </p:nvSpPr>
            <p:spPr bwMode="auto">
              <a:xfrm>
                <a:off x="1128" y="25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4" name="Oval 589"/>
              <p:cNvSpPr>
                <a:spLocks noChangeArrowheads="1"/>
              </p:cNvSpPr>
              <p:nvPr/>
            </p:nvSpPr>
            <p:spPr bwMode="auto">
              <a:xfrm>
                <a:off x="112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5" name="Oval 590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6" name="Oval 591"/>
              <p:cNvSpPr>
                <a:spLocks noChangeArrowheads="1"/>
              </p:cNvSpPr>
              <p:nvPr/>
            </p:nvSpPr>
            <p:spPr bwMode="auto">
              <a:xfrm>
                <a:off x="112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7" name="Oval 592"/>
              <p:cNvSpPr>
                <a:spLocks noChangeArrowheads="1"/>
              </p:cNvSpPr>
              <p:nvPr/>
            </p:nvSpPr>
            <p:spPr bwMode="auto">
              <a:xfrm>
                <a:off x="112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8" name="Oval 593"/>
              <p:cNvSpPr>
                <a:spLocks noChangeArrowheads="1"/>
              </p:cNvSpPr>
              <p:nvPr/>
            </p:nvSpPr>
            <p:spPr bwMode="auto">
              <a:xfrm>
                <a:off x="112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19" name="Oval 594"/>
              <p:cNvSpPr>
                <a:spLocks noChangeArrowheads="1"/>
              </p:cNvSpPr>
              <p:nvPr/>
            </p:nvSpPr>
            <p:spPr bwMode="auto">
              <a:xfrm>
                <a:off x="11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0" name="Oval 595"/>
              <p:cNvSpPr>
                <a:spLocks noChangeArrowheads="1"/>
              </p:cNvSpPr>
              <p:nvPr/>
            </p:nvSpPr>
            <p:spPr bwMode="auto">
              <a:xfrm>
                <a:off x="1128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1" name="Oval 596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2" name="Oval 597"/>
              <p:cNvSpPr>
                <a:spLocks noChangeArrowheads="1"/>
              </p:cNvSpPr>
              <p:nvPr/>
            </p:nvSpPr>
            <p:spPr bwMode="auto">
              <a:xfrm>
                <a:off x="1128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3" name="Oval 598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4" name="Oval 599"/>
              <p:cNvSpPr>
                <a:spLocks noChangeArrowheads="1"/>
              </p:cNvSpPr>
              <p:nvPr/>
            </p:nvSpPr>
            <p:spPr bwMode="auto">
              <a:xfrm>
                <a:off x="1131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5" name="Oval 600"/>
              <p:cNvSpPr>
                <a:spLocks noChangeArrowheads="1"/>
              </p:cNvSpPr>
              <p:nvPr/>
            </p:nvSpPr>
            <p:spPr bwMode="auto">
              <a:xfrm>
                <a:off x="1131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6" name="Oval 601"/>
              <p:cNvSpPr>
                <a:spLocks noChangeArrowheads="1"/>
              </p:cNvSpPr>
              <p:nvPr/>
            </p:nvSpPr>
            <p:spPr bwMode="auto">
              <a:xfrm>
                <a:off x="1131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7" name="Oval 602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8" name="Oval 603"/>
              <p:cNvSpPr>
                <a:spLocks noChangeArrowheads="1"/>
              </p:cNvSpPr>
              <p:nvPr/>
            </p:nvSpPr>
            <p:spPr bwMode="auto">
              <a:xfrm>
                <a:off x="1131" y="20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29" name="Oval 604"/>
              <p:cNvSpPr>
                <a:spLocks noChangeArrowheads="1"/>
              </p:cNvSpPr>
              <p:nvPr/>
            </p:nvSpPr>
            <p:spPr bwMode="auto">
              <a:xfrm>
                <a:off x="11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0" name="Oval 605"/>
              <p:cNvSpPr>
                <a:spLocks noChangeArrowheads="1"/>
              </p:cNvSpPr>
              <p:nvPr/>
            </p:nvSpPr>
            <p:spPr bwMode="auto">
              <a:xfrm>
                <a:off x="113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531" name="Oval 606"/>
              <p:cNvSpPr>
                <a:spLocks noChangeArrowheads="1"/>
              </p:cNvSpPr>
              <p:nvPr/>
            </p:nvSpPr>
            <p:spPr bwMode="auto">
              <a:xfrm>
                <a:off x="113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49" name="Group 808"/>
            <p:cNvGrpSpPr>
              <a:grpSpLocks/>
            </p:cNvGrpSpPr>
            <p:nvPr/>
          </p:nvGrpSpPr>
          <p:grpSpPr bwMode="auto">
            <a:xfrm>
              <a:off x="1131" y="1668"/>
              <a:ext cx="140" cy="1899"/>
              <a:chOff x="1131" y="1668"/>
              <a:chExt cx="140" cy="1899"/>
            </a:xfrm>
          </p:grpSpPr>
          <p:sp>
            <p:nvSpPr>
              <p:cNvPr id="55132" name="Oval 608"/>
              <p:cNvSpPr>
                <a:spLocks noChangeArrowheads="1"/>
              </p:cNvSpPr>
              <p:nvPr/>
            </p:nvSpPr>
            <p:spPr bwMode="auto">
              <a:xfrm>
                <a:off x="113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3" name="Oval 609"/>
              <p:cNvSpPr>
                <a:spLocks noChangeArrowheads="1"/>
              </p:cNvSpPr>
              <p:nvPr/>
            </p:nvSpPr>
            <p:spPr bwMode="auto">
              <a:xfrm>
                <a:off x="1131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4" name="Oval 610"/>
              <p:cNvSpPr>
                <a:spLocks noChangeArrowheads="1"/>
              </p:cNvSpPr>
              <p:nvPr/>
            </p:nvSpPr>
            <p:spPr bwMode="auto">
              <a:xfrm>
                <a:off x="1135" y="24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5" name="Oval 611"/>
              <p:cNvSpPr>
                <a:spLocks noChangeArrowheads="1"/>
              </p:cNvSpPr>
              <p:nvPr/>
            </p:nvSpPr>
            <p:spPr bwMode="auto">
              <a:xfrm>
                <a:off x="1135" y="32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6" name="Oval 612"/>
              <p:cNvSpPr>
                <a:spLocks noChangeArrowheads="1"/>
              </p:cNvSpPr>
              <p:nvPr/>
            </p:nvSpPr>
            <p:spPr bwMode="auto">
              <a:xfrm>
                <a:off x="1135" y="29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7" name="Oval 613"/>
              <p:cNvSpPr>
                <a:spLocks noChangeArrowheads="1"/>
              </p:cNvSpPr>
              <p:nvPr/>
            </p:nvSpPr>
            <p:spPr bwMode="auto">
              <a:xfrm>
                <a:off x="1135" y="300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8" name="Oval 614"/>
              <p:cNvSpPr>
                <a:spLocks noChangeArrowheads="1"/>
              </p:cNvSpPr>
              <p:nvPr/>
            </p:nvSpPr>
            <p:spPr bwMode="auto">
              <a:xfrm>
                <a:off x="1135" y="303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9" name="Oval 615"/>
              <p:cNvSpPr>
                <a:spLocks noChangeArrowheads="1"/>
              </p:cNvSpPr>
              <p:nvPr/>
            </p:nvSpPr>
            <p:spPr bwMode="auto">
              <a:xfrm>
                <a:off x="1138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0" name="Oval 616"/>
              <p:cNvSpPr>
                <a:spLocks noChangeArrowheads="1"/>
              </p:cNvSpPr>
              <p:nvPr/>
            </p:nvSpPr>
            <p:spPr bwMode="auto">
              <a:xfrm>
                <a:off x="113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1" name="Oval 617"/>
              <p:cNvSpPr>
                <a:spLocks noChangeArrowheads="1"/>
              </p:cNvSpPr>
              <p:nvPr/>
            </p:nvSpPr>
            <p:spPr bwMode="auto">
              <a:xfrm>
                <a:off x="1138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2" name="Oval 618"/>
              <p:cNvSpPr>
                <a:spLocks noChangeArrowheads="1"/>
              </p:cNvSpPr>
              <p:nvPr/>
            </p:nvSpPr>
            <p:spPr bwMode="auto">
              <a:xfrm>
                <a:off x="1138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3" name="Oval 619"/>
              <p:cNvSpPr>
                <a:spLocks noChangeArrowheads="1"/>
              </p:cNvSpPr>
              <p:nvPr/>
            </p:nvSpPr>
            <p:spPr bwMode="auto">
              <a:xfrm>
                <a:off x="113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4" name="Oval 620"/>
              <p:cNvSpPr>
                <a:spLocks noChangeArrowheads="1"/>
              </p:cNvSpPr>
              <p:nvPr/>
            </p:nvSpPr>
            <p:spPr bwMode="auto">
              <a:xfrm>
                <a:off x="113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5" name="Oval 621"/>
              <p:cNvSpPr>
                <a:spLocks noChangeArrowheads="1"/>
              </p:cNvSpPr>
              <p:nvPr/>
            </p:nvSpPr>
            <p:spPr bwMode="auto">
              <a:xfrm>
                <a:off x="113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6" name="Oval 622"/>
              <p:cNvSpPr>
                <a:spLocks noChangeArrowheads="1"/>
              </p:cNvSpPr>
              <p:nvPr/>
            </p:nvSpPr>
            <p:spPr bwMode="auto">
              <a:xfrm>
                <a:off x="113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7" name="Oval 623"/>
              <p:cNvSpPr>
                <a:spLocks noChangeArrowheads="1"/>
              </p:cNvSpPr>
              <p:nvPr/>
            </p:nvSpPr>
            <p:spPr bwMode="auto">
              <a:xfrm>
                <a:off x="1142" y="248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8" name="Oval 624"/>
              <p:cNvSpPr>
                <a:spLocks noChangeArrowheads="1"/>
              </p:cNvSpPr>
              <p:nvPr/>
            </p:nvSpPr>
            <p:spPr bwMode="auto">
              <a:xfrm>
                <a:off x="1142" y="277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49" name="Oval 625"/>
              <p:cNvSpPr>
                <a:spLocks noChangeArrowheads="1"/>
              </p:cNvSpPr>
              <p:nvPr/>
            </p:nvSpPr>
            <p:spPr bwMode="auto">
              <a:xfrm>
                <a:off x="1142" y="23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0" name="Oval 626"/>
              <p:cNvSpPr>
                <a:spLocks noChangeArrowheads="1"/>
              </p:cNvSpPr>
              <p:nvPr/>
            </p:nvSpPr>
            <p:spPr bwMode="auto">
              <a:xfrm>
                <a:off x="1142" y="325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1" name="Oval 627"/>
              <p:cNvSpPr>
                <a:spLocks noChangeArrowheads="1"/>
              </p:cNvSpPr>
              <p:nvPr/>
            </p:nvSpPr>
            <p:spPr bwMode="auto">
              <a:xfrm>
                <a:off x="1142" y="2789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2" name="Oval 628"/>
              <p:cNvSpPr>
                <a:spLocks noChangeArrowheads="1"/>
              </p:cNvSpPr>
              <p:nvPr/>
            </p:nvSpPr>
            <p:spPr bwMode="auto">
              <a:xfrm>
                <a:off x="1142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3" name="Oval 629"/>
              <p:cNvSpPr>
                <a:spLocks noChangeArrowheads="1"/>
              </p:cNvSpPr>
              <p:nvPr/>
            </p:nvSpPr>
            <p:spPr bwMode="auto">
              <a:xfrm>
                <a:off x="1142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4" name="Oval 630"/>
              <p:cNvSpPr>
                <a:spLocks noChangeArrowheads="1"/>
              </p:cNvSpPr>
              <p:nvPr/>
            </p:nvSpPr>
            <p:spPr bwMode="auto">
              <a:xfrm>
                <a:off x="1145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5" name="Oval 631"/>
              <p:cNvSpPr>
                <a:spLocks noChangeArrowheads="1"/>
              </p:cNvSpPr>
              <p:nvPr/>
            </p:nvSpPr>
            <p:spPr bwMode="auto">
              <a:xfrm>
                <a:off x="114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6" name="Oval 632"/>
              <p:cNvSpPr>
                <a:spLocks noChangeArrowheads="1"/>
              </p:cNvSpPr>
              <p:nvPr/>
            </p:nvSpPr>
            <p:spPr bwMode="auto">
              <a:xfrm>
                <a:off x="1145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7" name="Oval 633"/>
              <p:cNvSpPr>
                <a:spLocks noChangeArrowheads="1"/>
              </p:cNvSpPr>
              <p:nvPr/>
            </p:nvSpPr>
            <p:spPr bwMode="auto">
              <a:xfrm>
                <a:off x="1145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8" name="Oval 634"/>
              <p:cNvSpPr>
                <a:spLocks noChangeArrowheads="1"/>
              </p:cNvSpPr>
              <p:nvPr/>
            </p:nvSpPr>
            <p:spPr bwMode="auto">
              <a:xfrm>
                <a:off x="1149" y="19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59" name="Oval 635"/>
              <p:cNvSpPr>
                <a:spLocks noChangeArrowheads="1"/>
              </p:cNvSpPr>
              <p:nvPr/>
            </p:nvSpPr>
            <p:spPr bwMode="auto">
              <a:xfrm>
                <a:off x="1149" y="25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0" name="Oval 636"/>
              <p:cNvSpPr>
                <a:spLocks noChangeArrowheads="1"/>
              </p:cNvSpPr>
              <p:nvPr/>
            </p:nvSpPr>
            <p:spPr bwMode="auto">
              <a:xfrm>
                <a:off x="1149" y="328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1" name="Oval 637"/>
              <p:cNvSpPr>
                <a:spLocks noChangeArrowheads="1"/>
              </p:cNvSpPr>
              <p:nvPr/>
            </p:nvSpPr>
            <p:spPr bwMode="auto">
              <a:xfrm>
                <a:off x="1149" y="31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2" name="Oval 638"/>
              <p:cNvSpPr>
                <a:spLocks noChangeArrowheads="1"/>
              </p:cNvSpPr>
              <p:nvPr/>
            </p:nvSpPr>
            <p:spPr bwMode="auto">
              <a:xfrm>
                <a:off x="1149" y="265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3" name="Oval 639"/>
              <p:cNvSpPr>
                <a:spLocks noChangeArrowheads="1"/>
              </p:cNvSpPr>
              <p:nvPr/>
            </p:nvSpPr>
            <p:spPr bwMode="auto">
              <a:xfrm>
                <a:off x="1149" y="240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4" name="Oval 640"/>
              <p:cNvSpPr>
                <a:spLocks noChangeArrowheads="1"/>
              </p:cNvSpPr>
              <p:nvPr/>
            </p:nvSpPr>
            <p:spPr bwMode="auto">
              <a:xfrm>
                <a:off x="1149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5" name="Oval 641"/>
              <p:cNvSpPr>
                <a:spLocks noChangeArrowheads="1"/>
              </p:cNvSpPr>
              <p:nvPr/>
            </p:nvSpPr>
            <p:spPr bwMode="auto">
              <a:xfrm>
                <a:off x="1152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6" name="Oval 642"/>
              <p:cNvSpPr>
                <a:spLocks noChangeArrowheads="1"/>
              </p:cNvSpPr>
              <p:nvPr/>
            </p:nvSpPr>
            <p:spPr bwMode="auto">
              <a:xfrm>
                <a:off x="115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7" name="Oval 643"/>
              <p:cNvSpPr>
                <a:spLocks noChangeArrowheads="1"/>
              </p:cNvSpPr>
              <p:nvPr/>
            </p:nvSpPr>
            <p:spPr bwMode="auto">
              <a:xfrm>
                <a:off x="1152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8" name="Oval 644"/>
              <p:cNvSpPr>
                <a:spLocks noChangeArrowheads="1"/>
              </p:cNvSpPr>
              <p:nvPr/>
            </p:nvSpPr>
            <p:spPr bwMode="auto">
              <a:xfrm>
                <a:off x="1155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69" name="Oval 645"/>
              <p:cNvSpPr>
                <a:spLocks noChangeArrowheads="1"/>
              </p:cNvSpPr>
              <p:nvPr/>
            </p:nvSpPr>
            <p:spPr bwMode="auto">
              <a:xfrm>
                <a:off x="1155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0" name="Oval 646"/>
              <p:cNvSpPr>
                <a:spLocks noChangeArrowheads="1"/>
              </p:cNvSpPr>
              <p:nvPr/>
            </p:nvSpPr>
            <p:spPr bwMode="auto">
              <a:xfrm>
                <a:off x="1155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1" name="Oval 647"/>
              <p:cNvSpPr>
                <a:spLocks noChangeArrowheads="1"/>
              </p:cNvSpPr>
              <p:nvPr/>
            </p:nvSpPr>
            <p:spPr bwMode="auto">
              <a:xfrm>
                <a:off x="1155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2" name="Oval 648"/>
              <p:cNvSpPr>
                <a:spLocks noChangeArrowheads="1"/>
              </p:cNvSpPr>
              <p:nvPr/>
            </p:nvSpPr>
            <p:spPr bwMode="auto">
              <a:xfrm>
                <a:off x="1155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3" name="Oval 649"/>
              <p:cNvSpPr>
                <a:spLocks noChangeArrowheads="1"/>
              </p:cNvSpPr>
              <p:nvPr/>
            </p:nvSpPr>
            <p:spPr bwMode="auto">
              <a:xfrm>
                <a:off x="115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4" name="Oval 650"/>
              <p:cNvSpPr>
                <a:spLocks noChangeArrowheads="1"/>
              </p:cNvSpPr>
              <p:nvPr/>
            </p:nvSpPr>
            <p:spPr bwMode="auto">
              <a:xfrm>
                <a:off x="115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5" name="Oval 651"/>
              <p:cNvSpPr>
                <a:spLocks noChangeArrowheads="1"/>
              </p:cNvSpPr>
              <p:nvPr/>
            </p:nvSpPr>
            <p:spPr bwMode="auto">
              <a:xfrm>
                <a:off x="1155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6" name="Oval 652"/>
              <p:cNvSpPr>
                <a:spLocks noChangeArrowheads="1"/>
              </p:cNvSpPr>
              <p:nvPr/>
            </p:nvSpPr>
            <p:spPr bwMode="auto">
              <a:xfrm>
                <a:off x="115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7" name="Oval 653"/>
              <p:cNvSpPr>
                <a:spLocks noChangeArrowheads="1"/>
              </p:cNvSpPr>
              <p:nvPr/>
            </p:nvSpPr>
            <p:spPr bwMode="auto">
              <a:xfrm>
                <a:off x="1159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8" name="Oval 654"/>
              <p:cNvSpPr>
                <a:spLocks noChangeArrowheads="1"/>
              </p:cNvSpPr>
              <p:nvPr/>
            </p:nvSpPr>
            <p:spPr bwMode="auto">
              <a:xfrm>
                <a:off x="115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79" name="Oval 655"/>
              <p:cNvSpPr>
                <a:spLocks noChangeArrowheads="1"/>
              </p:cNvSpPr>
              <p:nvPr/>
            </p:nvSpPr>
            <p:spPr bwMode="auto">
              <a:xfrm>
                <a:off x="1159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0" name="Oval 656"/>
              <p:cNvSpPr>
                <a:spLocks noChangeArrowheads="1"/>
              </p:cNvSpPr>
              <p:nvPr/>
            </p:nvSpPr>
            <p:spPr bwMode="auto">
              <a:xfrm>
                <a:off x="115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1" name="Oval 657"/>
              <p:cNvSpPr>
                <a:spLocks noChangeArrowheads="1"/>
              </p:cNvSpPr>
              <p:nvPr/>
            </p:nvSpPr>
            <p:spPr bwMode="auto">
              <a:xfrm>
                <a:off x="115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2" name="Oval 658"/>
              <p:cNvSpPr>
                <a:spLocks noChangeArrowheads="1"/>
              </p:cNvSpPr>
              <p:nvPr/>
            </p:nvSpPr>
            <p:spPr bwMode="auto">
              <a:xfrm>
                <a:off x="115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3" name="Oval 659"/>
              <p:cNvSpPr>
                <a:spLocks noChangeArrowheads="1"/>
              </p:cNvSpPr>
              <p:nvPr/>
            </p:nvSpPr>
            <p:spPr bwMode="auto">
              <a:xfrm>
                <a:off x="1159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4" name="Oval 660"/>
              <p:cNvSpPr>
                <a:spLocks noChangeArrowheads="1"/>
              </p:cNvSpPr>
              <p:nvPr/>
            </p:nvSpPr>
            <p:spPr bwMode="auto">
              <a:xfrm>
                <a:off x="1162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5" name="Oval 661"/>
              <p:cNvSpPr>
                <a:spLocks noChangeArrowheads="1"/>
              </p:cNvSpPr>
              <p:nvPr/>
            </p:nvSpPr>
            <p:spPr bwMode="auto">
              <a:xfrm>
                <a:off x="116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6" name="Oval 662"/>
              <p:cNvSpPr>
                <a:spLocks noChangeArrowheads="1"/>
              </p:cNvSpPr>
              <p:nvPr/>
            </p:nvSpPr>
            <p:spPr bwMode="auto">
              <a:xfrm>
                <a:off x="116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7" name="Oval 663"/>
              <p:cNvSpPr>
                <a:spLocks noChangeArrowheads="1"/>
              </p:cNvSpPr>
              <p:nvPr/>
            </p:nvSpPr>
            <p:spPr bwMode="auto">
              <a:xfrm>
                <a:off x="116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8" name="Oval 664"/>
              <p:cNvSpPr>
                <a:spLocks noChangeArrowheads="1"/>
              </p:cNvSpPr>
              <p:nvPr/>
            </p:nvSpPr>
            <p:spPr bwMode="auto">
              <a:xfrm>
                <a:off x="116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89" name="Oval 665"/>
              <p:cNvSpPr>
                <a:spLocks noChangeArrowheads="1"/>
              </p:cNvSpPr>
              <p:nvPr/>
            </p:nvSpPr>
            <p:spPr bwMode="auto">
              <a:xfrm>
                <a:off x="116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0" name="Oval 666"/>
              <p:cNvSpPr>
                <a:spLocks noChangeArrowheads="1"/>
              </p:cNvSpPr>
              <p:nvPr/>
            </p:nvSpPr>
            <p:spPr bwMode="auto">
              <a:xfrm>
                <a:off x="1162" y="19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1" name="Oval 667"/>
              <p:cNvSpPr>
                <a:spLocks noChangeArrowheads="1"/>
              </p:cNvSpPr>
              <p:nvPr/>
            </p:nvSpPr>
            <p:spPr bwMode="auto">
              <a:xfrm>
                <a:off x="1166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2" name="Oval 668"/>
              <p:cNvSpPr>
                <a:spLocks noChangeArrowheads="1"/>
              </p:cNvSpPr>
              <p:nvPr/>
            </p:nvSpPr>
            <p:spPr bwMode="auto">
              <a:xfrm>
                <a:off x="11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3" name="Oval 669"/>
              <p:cNvSpPr>
                <a:spLocks noChangeArrowheads="1"/>
              </p:cNvSpPr>
              <p:nvPr/>
            </p:nvSpPr>
            <p:spPr bwMode="auto">
              <a:xfrm>
                <a:off x="1166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4" name="Oval 670"/>
              <p:cNvSpPr>
                <a:spLocks noChangeArrowheads="1"/>
              </p:cNvSpPr>
              <p:nvPr/>
            </p:nvSpPr>
            <p:spPr bwMode="auto">
              <a:xfrm>
                <a:off x="116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5" name="Oval 671"/>
              <p:cNvSpPr>
                <a:spLocks noChangeArrowheads="1"/>
              </p:cNvSpPr>
              <p:nvPr/>
            </p:nvSpPr>
            <p:spPr bwMode="auto">
              <a:xfrm>
                <a:off x="116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6" name="Oval 672"/>
              <p:cNvSpPr>
                <a:spLocks noChangeArrowheads="1"/>
              </p:cNvSpPr>
              <p:nvPr/>
            </p:nvSpPr>
            <p:spPr bwMode="auto">
              <a:xfrm>
                <a:off x="1166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7" name="Oval 673"/>
              <p:cNvSpPr>
                <a:spLocks noChangeArrowheads="1"/>
              </p:cNvSpPr>
              <p:nvPr/>
            </p:nvSpPr>
            <p:spPr bwMode="auto">
              <a:xfrm>
                <a:off x="1166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8" name="Oval 674"/>
              <p:cNvSpPr>
                <a:spLocks noChangeArrowheads="1"/>
              </p:cNvSpPr>
              <p:nvPr/>
            </p:nvSpPr>
            <p:spPr bwMode="auto">
              <a:xfrm>
                <a:off x="1166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99" name="Oval 675"/>
              <p:cNvSpPr>
                <a:spLocks noChangeArrowheads="1"/>
              </p:cNvSpPr>
              <p:nvPr/>
            </p:nvSpPr>
            <p:spPr bwMode="auto">
              <a:xfrm>
                <a:off x="116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0" name="Oval 676"/>
              <p:cNvSpPr>
                <a:spLocks noChangeArrowheads="1"/>
              </p:cNvSpPr>
              <p:nvPr/>
            </p:nvSpPr>
            <p:spPr bwMode="auto">
              <a:xfrm>
                <a:off x="1166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1" name="Oval 677"/>
              <p:cNvSpPr>
                <a:spLocks noChangeArrowheads="1"/>
              </p:cNvSpPr>
              <p:nvPr/>
            </p:nvSpPr>
            <p:spPr bwMode="auto">
              <a:xfrm>
                <a:off x="116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2" name="Oval 678"/>
              <p:cNvSpPr>
                <a:spLocks noChangeArrowheads="1"/>
              </p:cNvSpPr>
              <p:nvPr/>
            </p:nvSpPr>
            <p:spPr bwMode="auto">
              <a:xfrm>
                <a:off x="11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3" name="Oval 679"/>
              <p:cNvSpPr>
                <a:spLocks noChangeArrowheads="1"/>
              </p:cNvSpPr>
              <p:nvPr/>
            </p:nvSpPr>
            <p:spPr bwMode="auto">
              <a:xfrm>
                <a:off x="11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4" name="Oval 680"/>
              <p:cNvSpPr>
                <a:spLocks noChangeArrowheads="1"/>
              </p:cNvSpPr>
              <p:nvPr/>
            </p:nvSpPr>
            <p:spPr bwMode="auto">
              <a:xfrm>
                <a:off x="116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5" name="Oval 681"/>
              <p:cNvSpPr>
                <a:spLocks noChangeArrowheads="1"/>
              </p:cNvSpPr>
              <p:nvPr/>
            </p:nvSpPr>
            <p:spPr bwMode="auto">
              <a:xfrm>
                <a:off x="1169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6" name="Oval 682"/>
              <p:cNvSpPr>
                <a:spLocks noChangeArrowheads="1"/>
              </p:cNvSpPr>
              <p:nvPr/>
            </p:nvSpPr>
            <p:spPr bwMode="auto">
              <a:xfrm>
                <a:off x="1169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7" name="Oval 683"/>
              <p:cNvSpPr>
                <a:spLocks noChangeArrowheads="1"/>
              </p:cNvSpPr>
              <p:nvPr/>
            </p:nvSpPr>
            <p:spPr bwMode="auto">
              <a:xfrm>
                <a:off x="1169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8" name="Oval 684"/>
              <p:cNvSpPr>
                <a:spLocks noChangeArrowheads="1"/>
              </p:cNvSpPr>
              <p:nvPr/>
            </p:nvSpPr>
            <p:spPr bwMode="auto">
              <a:xfrm>
                <a:off x="1173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09" name="Oval 685"/>
              <p:cNvSpPr>
                <a:spLocks noChangeArrowheads="1"/>
              </p:cNvSpPr>
              <p:nvPr/>
            </p:nvSpPr>
            <p:spPr bwMode="auto">
              <a:xfrm>
                <a:off x="117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0" name="Oval 686"/>
              <p:cNvSpPr>
                <a:spLocks noChangeArrowheads="1"/>
              </p:cNvSpPr>
              <p:nvPr/>
            </p:nvSpPr>
            <p:spPr bwMode="auto">
              <a:xfrm>
                <a:off x="117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1" name="Oval 687"/>
              <p:cNvSpPr>
                <a:spLocks noChangeArrowheads="1"/>
              </p:cNvSpPr>
              <p:nvPr/>
            </p:nvSpPr>
            <p:spPr bwMode="auto">
              <a:xfrm>
                <a:off x="1173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2" name="Oval 688"/>
              <p:cNvSpPr>
                <a:spLocks noChangeArrowheads="1"/>
              </p:cNvSpPr>
              <p:nvPr/>
            </p:nvSpPr>
            <p:spPr bwMode="auto">
              <a:xfrm>
                <a:off x="1173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3" name="Oval 689"/>
              <p:cNvSpPr>
                <a:spLocks noChangeArrowheads="1"/>
              </p:cNvSpPr>
              <p:nvPr/>
            </p:nvSpPr>
            <p:spPr bwMode="auto">
              <a:xfrm>
                <a:off x="1173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4" name="Oval 690"/>
              <p:cNvSpPr>
                <a:spLocks noChangeArrowheads="1"/>
              </p:cNvSpPr>
              <p:nvPr/>
            </p:nvSpPr>
            <p:spPr bwMode="auto">
              <a:xfrm>
                <a:off x="117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5" name="Oval 691"/>
              <p:cNvSpPr>
                <a:spLocks noChangeArrowheads="1"/>
              </p:cNvSpPr>
              <p:nvPr/>
            </p:nvSpPr>
            <p:spPr bwMode="auto">
              <a:xfrm>
                <a:off x="1173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6" name="Oval 692"/>
              <p:cNvSpPr>
                <a:spLocks noChangeArrowheads="1"/>
              </p:cNvSpPr>
              <p:nvPr/>
            </p:nvSpPr>
            <p:spPr bwMode="auto">
              <a:xfrm>
                <a:off x="1176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7" name="Oval 693"/>
              <p:cNvSpPr>
                <a:spLocks noChangeArrowheads="1"/>
              </p:cNvSpPr>
              <p:nvPr/>
            </p:nvSpPr>
            <p:spPr bwMode="auto">
              <a:xfrm>
                <a:off x="1176" y="23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8" name="Oval 694"/>
              <p:cNvSpPr>
                <a:spLocks noChangeArrowheads="1"/>
              </p:cNvSpPr>
              <p:nvPr/>
            </p:nvSpPr>
            <p:spPr bwMode="auto">
              <a:xfrm>
                <a:off x="117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19" name="Oval 695"/>
              <p:cNvSpPr>
                <a:spLocks noChangeArrowheads="1"/>
              </p:cNvSpPr>
              <p:nvPr/>
            </p:nvSpPr>
            <p:spPr bwMode="auto">
              <a:xfrm>
                <a:off x="1176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0" name="Oval 696"/>
              <p:cNvSpPr>
                <a:spLocks noChangeArrowheads="1"/>
              </p:cNvSpPr>
              <p:nvPr/>
            </p:nvSpPr>
            <p:spPr bwMode="auto">
              <a:xfrm>
                <a:off x="1180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1" name="Oval 697"/>
              <p:cNvSpPr>
                <a:spLocks noChangeArrowheads="1"/>
              </p:cNvSpPr>
              <p:nvPr/>
            </p:nvSpPr>
            <p:spPr bwMode="auto">
              <a:xfrm>
                <a:off x="1180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2" name="Oval 698"/>
              <p:cNvSpPr>
                <a:spLocks noChangeArrowheads="1"/>
              </p:cNvSpPr>
              <p:nvPr/>
            </p:nvSpPr>
            <p:spPr bwMode="auto">
              <a:xfrm>
                <a:off x="1180" y="22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3" name="Oval 699"/>
              <p:cNvSpPr>
                <a:spLocks noChangeArrowheads="1"/>
              </p:cNvSpPr>
              <p:nvPr/>
            </p:nvSpPr>
            <p:spPr bwMode="auto">
              <a:xfrm>
                <a:off x="1180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4" name="Oval 700"/>
              <p:cNvSpPr>
                <a:spLocks noChangeArrowheads="1"/>
              </p:cNvSpPr>
              <p:nvPr/>
            </p:nvSpPr>
            <p:spPr bwMode="auto">
              <a:xfrm>
                <a:off x="1180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5" name="Oval 701"/>
              <p:cNvSpPr>
                <a:spLocks noChangeArrowheads="1"/>
              </p:cNvSpPr>
              <p:nvPr/>
            </p:nvSpPr>
            <p:spPr bwMode="auto">
              <a:xfrm>
                <a:off x="118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6" name="Oval 702"/>
              <p:cNvSpPr>
                <a:spLocks noChangeArrowheads="1"/>
              </p:cNvSpPr>
              <p:nvPr/>
            </p:nvSpPr>
            <p:spPr bwMode="auto">
              <a:xfrm>
                <a:off x="1180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7" name="Oval 703"/>
              <p:cNvSpPr>
                <a:spLocks noChangeArrowheads="1"/>
              </p:cNvSpPr>
              <p:nvPr/>
            </p:nvSpPr>
            <p:spPr bwMode="auto">
              <a:xfrm>
                <a:off x="118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8" name="Oval 704"/>
              <p:cNvSpPr>
                <a:spLocks noChangeArrowheads="1"/>
              </p:cNvSpPr>
              <p:nvPr/>
            </p:nvSpPr>
            <p:spPr bwMode="auto">
              <a:xfrm>
                <a:off x="1180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29" name="Oval 705"/>
              <p:cNvSpPr>
                <a:spLocks noChangeArrowheads="1"/>
              </p:cNvSpPr>
              <p:nvPr/>
            </p:nvSpPr>
            <p:spPr bwMode="auto">
              <a:xfrm>
                <a:off x="118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0" name="Oval 706"/>
              <p:cNvSpPr>
                <a:spLocks noChangeArrowheads="1"/>
              </p:cNvSpPr>
              <p:nvPr/>
            </p:nvSpPr>
            <p:spPr bwMode="auto">
              <a:xfrm>
                <a:off x="118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1" name="Oval 707"/>
              <p:cNvSpPr>
                <a:spLocks noChangeArrowheads="1"/>
              </p:cNvSpPr>
              <p:nvPr/>
            </p:nvSpPr>
            <p:spPr bwMode="auto">
              <a:xfrm>
                <a:off x="1183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2" name="Oval 708"/>
              <p:cNvSpPr>
                <a:spLocks noChangeArrowheads="1"/>
              </p:cNvSpPr>
              <p:nvPr/>
            </p:nvSpPr>
            <p:spPr bwMode="auto">
              <a:xfrm>
                <a:off x="118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3" name="Oval 709"/>
              <p:cNvSpPr>
                <a:spLocks noChangeArrowheads="1"/>
              </p:cNvSpPr>
              <p:nvPr/>
            </p:nvSpPr>
            <p:spPr bwMode="auto">
              <a:xfrm>
                <a:off x="1183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4" name="Oval 710"/>
              <p:cNvSpPr>
                <a:spLocks noChangeArrowheads="1"/>
              </p:cNvSpPr>
              <p:nvPr/>
            </p:nvSpPr>
            <p:spPr bwMode="auto">
              <a:xfrm>
                <a:off x="1183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5" name="Oval 711"/>
              <p:cNvSpPr>
                <a:spLocks noChangeArrowheads="1"/>
              </p:cNvSpPr>
              <p:nvPr/>
            </p:nvSpPr>
            <p:spPr bwMode="auto">
              <a:xfrm>
                <a:off x="1187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6" name="Oval 712"/>
              <p:cNvSpPr>
                <a:spLocks noChangeArrowheads="1"/>
              </p:cNvSpPr>
              <p:nvPr/>
            </p:nvSpPr>
            <p:spPr bwMode="auto">
              <a:xfrm>
                <a:off x="118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7" name="Oval 713"/>
              <p:cNvSpPr>
                <a:spLocks noChangeArrowheads="1"/>
              </p:cNvSpPr>
              <p:nvPr/>
            </p:nvSpPr>
            <p:spPr bwMode="auto">
              <a:xfrm>
                <a:off x="118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8" name="Oval 714"/>
              <p:cNvSpPr>
                <a:spLocks noChangeArrowheads="1"/>
              </p:cNvSpPr>
              <p:nvPr/>
            </p:nvSpPr>
            <p:spPr bwMode="auto">
              <a:xfrm>
                <a:off x="11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39" name="Oval 715"/>
              <p:cNvSpPr>
                <a:spLocks noChangeArrowheads="1"/>
              </p:cNvSpPr>
              <p:nvPr/>
            </p:nvSpPr>
            <p:spPr bwMode="auto">
              <a:xfrm>
                <a:off x="118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0" name="Oval 716"/>
              <p:cNvSpPr>
                <a:spLocks noChangeArrowheads="1"/>
              </p:cNvSpPr>
              <p:nvPr/>
            </p:nvSpPr>
            <p:spPr bwMode="auto">
              <a:xfrm>
                <a:off x="118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1" name="Oval 717"/>
              <p:cNvSpPr>
                <a:spLocks noChangeArrowheads="1"/>
              </p:cNvSpPr>
              <p:nvPr/>
            </p:nvSpPr>
            <p:spPr bwMode="auto">
              <a:xfrm>
                <a:off x="119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2" name="Oval 718"/>
              <p:cNvSpPr>
                <a:spLocks noChangeArrowheads="1"/>
              </p:cNvSpPr>
              <p:nvPr/>
            </p:nvSpPr>
            <p:spPr bwMode="auto">
              <a:xfrm>
                <a:off x="119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3" name="Oval 719"/>
              <p:cNvSpPr>
                <a:spLocks noChangeArrowheads="1"/>
              </p:cNvSpPr>
              <p:nvPr/>
            </p:nvSpPr>
            <p:spPr bwMode="auto">
              <a:xfrm>
                <a:off x="119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4" name="Oval 720"/>
              <p:cNvSpPr>
                <a:spLocks noChangeArrowheads="1"/>
              </p:cNvSpPr>
              <p:nvPr/>
            </p:nvSpPr>
            <p:spPr bwMode="auto">
              <a:xfrm>
                <a:off x="11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5" name="Oval 721"/>
              <p:cNvSpPr>
                <a:spLocks noChangeArrowheads="1"/>
              </p:cNvSpPr>
              <p:nvPr/>
            </p:nvSpPr>
            <p:spPr bwMode="auto">
              <a:xfrm>
                <a:off x="1190" y="16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6" name="Oval 722"/>
              <p:cNvSpPr>
                <a:spLocks noChangeArrowheads="1"/>
              </p:cNvSpPr>
              <p:nvPr/>
            </p:nvSpPr>
            <p:spPr bwMode="auto">
              <a:xfrm>
                <a:off x="1190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7" name="Oval 723"/>
              <p:cNvSpPr>
                <a:spLocks noChangeArrowheads="1"/>
              </p:cNvSpPr>
              <p:nvPr/>
            </p:nvSpPr>
            <p:spPr bwMode="auto">
              <a:xfrm>
                <a:off x="119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8" name="Oval 724"/>
              <p:cNvSpPr>
                <a:spLocks noChangeArrowheads="1"/>
              </p:cNvSpPr>
              <p:nvPr/>
            </p:nvSpPr>
            <p:spPr bwMode="auto">
              <a:xfrm>
                <a:off x="1194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49" name="Oval 725"/>
              <p:cNvSpPr>
                <a:spLocks noChangeArrowheads="1"/>
              </p:cNvSpPr>
              <p:nvPr/>
            </p:nvSpPr>
            <p:spPr bwMode="auto">
              <a:xfrm>
                <a:off x="1194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0" name="Oval 726"/>
              <p:cNvSpPr>
                <a:spLocks noChangeArrowheads="1"/>
              </p:cNvSpPr>
              <p:nvPr/>
            </p:nvSpPr>
            <p:spPr bwMode="auto">
              <a:xfrm>
                <a:off x="119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1" name="Oval 727"/>
              <p:cNvSpPr>
                <a:spLocks noChangeArrowheads="1"/>
              </p:cNvSpPr>
              <p:nvPr/>
            </p:nvSpPr>
            <p:spPr bwMode="auto">
              <a:xfrm>
                <a:off x="1194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2" name="Oval 728"/>
              <p:cNvSpPr>
                <a:spLocks noChangeArrowheads="1"/>
              </p:cNvSpPr>
              <p:nvPr/>
            </p:nvSpPr>
            <p:spPr bwMode="auto">
              <a:xfrm>
                <a:off x="1194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3" name="Oval 729"/>
              <p:cNvSpPr>
                <a:spLocks noChangeArrowheads="1"/>
              </p:cNvSpPr>
              <p:nvPr/>
            </p:nvSpPr>
            <p:spPr bwMode="auto">
              <a:xfrm>
                <a:off x="1194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4" name="Oval 730"/>
              <p:cNvSpPr>
                <a:spLocks noChangeArrowheads="1"/>
              </p:cNvSpPr>
              <p:nvPr/>
            </p:nvSpPr>
            <p:spPr bwMode="auto">
              <a:xfrm>
                <a:off x="1197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5" name="Oval 731"/>
              <p:cNvSpPr>
                <a:spLocks noChangeArrowheads="1"/>
              </p:cNvSpPr>
              <p:nvPr/>
            </p:nvSpPr>
            <p:spPr bwMode="auto">
              <a:xfrm>
                <a:off x="1197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6" name="Oval 732"/>
              <p:cNvSpPr>
                <a:spLocks noChangeArrowheads="1"/>
              </p:cNvSpPr>
              <p:nvPr/>
            </p:nvSpPr>
            <p:spPr bwMode="auto">
              <a:xfrm>
                <a:off x="1197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7" name="Oval 733"/>
              <p:cNvSpPr>
                <a:spLocks noChangeArrowheads="1"/>
              </p:cNvSpPr>
              <p:nvPr/>
            </p:nvSpPr>
            <p:spPr bwMode="auto">
              <a:xfrm>
                <a:off x="119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8" name="Oval 734"/>
              <p:cNvSpPr>
                <a:spLocks noChangeArrowheads="1"/>
              </p:cNvSpPr>
              <p:nvPr/>
            </p:nvSpPr>
            <p:spPr bwMode="auto">
              <a:xfrm>
                <a:off x="119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59" name="Oval 735"/>
              <p:cNvSpPr>
                <a:spLocks noChangeArrowheads="1"/>
              </p:cNvSpPr>
              <p:nvPr/>
            </p:nvSpPr>
            <p:spPr bwMode="auto">
              <a:xfrm>
                <a:off x="1201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0" name="Oval 736"/>
              <p:cNvSpPr>
                <a:spLocks noChangeArrowheads="1"/>
              </p:cNvSpPr>
              <p:nvPr/>
            </p:nvSpPr>
            <p:spPr bwMode="auto">
              <a:xfrm>
                <a:off x="1201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1" name="Oval 737"/>
              <p:cNvSpPr>
                <a:spLocks noChangeArrowheads="1"/>
              </p:cNvSpPr>
              <p:nvPr/>
            </p:nvSpPr>
            <p:spPr bwMode="auto">
              <a:xfrm>
                <a:off x="1201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2" name="Oval 738"/>
              <p:cNvSpPr>
                <a:spLocks noChangeArrowheads="1"/>
              </p:cNvSpPr>
              <p:nvPr/>
            </p:nvSpPr>
            <p:spPr bwMode="auto">
              <a:xfrm>
                <a:off x="120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3" name="Oval 739"/>
              <p:cNvSpPr>
                <a:spLocks noChangeArrowheads="1"/>
              </p:cNvSpPr>
              <p:nvPr/>
            </p:nvSpPr>
            <p:spPr bwMode="auto">
              <a:xfrm>
                <a:off x="1201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4" name="Oval 740"/>
              <p:cNvSpPr>
                <a:spLocks noChangeArrowheads="1"/>
              </p:cNvSpPr>
              <p:nvPr/>
            </p:nvSpPr>
            <p:spPr bwMode="auto">
              <a:xfrm>
                <a:off x="1204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5" name="Oval 741"/>
              <p:cNvSpPr>
                <a:spLocks noChangeArrowheads="1"/>
              </p:cNvSpPr>
              <p:nvPr/>
            </p:nvSpPr>
            <p:spPr bwMode="auto">
              <a:xfrm>
                <a:off x="120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6" name="Oval 742"/>
              <p:cNvSpPr>
                <a:spLocks noChangeArrowheads="1"/>
              </p:cNvSpPr>
              <p:nvPr/>
            </p:nvSpPr>
            <p:spPr bwMode="auto">
              <a:xfrm>
                <a:off x="1204" y="20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7" name="Oval 743"/>
              <p:cNvSpPr>
                <a:spLocks noChangeArrowheads="1"/>
              </p:cNvSpPr>
              <p:nvPr/>
            </p:nvSpPr>
            <p:spPr bwMode="auto">
              <a:xfrm>
                <a:off x="120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8" name="Oval 744"/>
              <p:cNvSpPr>
                <a:spLocks noChangeArrowheads="1"/>
              </p:cNvSpPr>
              <p:nvPr/>
            </p:nvSpPr>
            <p:spPr bwMode="auto">
              <a:xfrm>
                <a:off x="1204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69" name="Oval 745"/>
              <p:cNvSpPr>
                <a:spLocks noChangeArrowheads="1"/>
              </p:cNvSpPr>
              <p:nvPr/>
            </p:nvSpPr>
            <p:spPr bwMode="auto">
              <a:xfrm>
                <a:off x="1204" y="27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0" name="Oval 746"/>
              <p:cNvSpPr>
                <a:spLocks noChangeArrowheads="1"/>
              </p:cNvSpPr>
              <p:nvPr/>
            </p:nvSpPr>
            <p:spPr bwMode="auto">
              <a:xfrm>
                <a:off x="1204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1" name="Oval 747"/>
              <p:cNvSpPr>
                <a:spLocks noChangeArrowheads="1"/>
              </p:cNvSpPr>
              <p:nvPr/>
            </p:nvSpPr>
            <p:spPr bwMode="auto">
              <a:xfrm>
                <a:off x="120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2" name="Oval 748"/>
              <p:cNvSpPr>
                <a:spLocks noChangeArrowheads="1"/>
              </p:cNvSpPr>
              <p:nvPr/>
            </p:nvSpPr>
            <p:spPr bwMode="auto">
              <a:xfrm>
                <a:off x="120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3" name="Oval 749"/>
              <p:cNvSpPr>
                <a:spLocks noChangeArrowheads="1"/>
              </p:cNvSpPr>
              <p:nvPr/>
            </p:nvSpPr>
            <p:spPr bwMode="auto">
              <a:xfrm>
                <a:off x="1208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4" name="Oval 750"/>
              <p:cNvSpPr>
                <a:spLocks noChangeArrowheads="1"/>
              </p:cNvSpPr>
              <p:nvPr/>
            </p:nvSpPr>
            <p:spPr bwMode="auto">
              <a:xfrm>
                <a:off x="121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5" name="Oval 751"/>
              <p:cNvSpPr>
                <a:spLocks noChangeArrowheads="1"/>
              </p:cNvSpPr>
              <p:nvPr/>
            </p:nvSpPr>
            <p:spPr bwMode="auto">
              <a:xfrm>
                <a:off x="121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6" name="Oval 752"/>
              <p:cNvSpPr>
                <a:spLocks noChangeArrowheads="1"/>
              </p:cNvSpPr>
              <p:nvPr/>
            </p:nvSpPr>
            <p:spPr bwMode="auto">
              <a:xfrm>
                <a:off x="121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7" name="Oval 753"/>
              <p:cNvSpPr>
                <a:spLocks noChangeArrowheads="1"/>
              </p:cNvSpPr>
              <p:nvPr/>
            </p:nvSpPr>
            <p:spPr bwMode="auto">
              <a:xfrm>
                <a:off x="1211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8" name="Oval 754"/>
              <p:cNvSpPr>
                <a:spLocks noChangeArrowheads="1"/>
              </p:cNvSpPr>
              <p:nvPr/>
            </p:nvSpPr>
            <p:spPr bwMode="auto">
              <a:xfrm>
                <a:off x="1211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79" name="Oval 755"/>
              <p:cNvSpPr>
                <a:spLocks noChangeArrowheads="1"/>
              </p:cNvSpPr>
              <p:nvPr/>
            </p:nvSpPr>
            <p:spPr bwMode="auto">
              <a:xfrm>
                <a:off x="121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0" name="Oval 756"/>
              <p:cNvSpPr>
                <a:spLocks noChangeArrowheads="1"/>
              </p:cNvSpPr>
              <p:nvPr/>
            </p:nvSpPr>
            <p:spPr bwMode="auto">
              <a:xfrm>
                <a:off x="1211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1" name="Oval 757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2" name="Oval 758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3" name="Oval 759"/>
              <p:cNvSpPr>
                <a:spLocks noChangeArrowheads="1"/>
              </p:cNvSpPr>
              <p:nvPr/>
            </p:nvSpPr>
            <p:spPr bwMode="auto">
              <a:xfrm>
                <a:off x="1215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4" name="Oval 760"/>
              <p:cNvSpPr>
                <a:spLocks noChangeArrowheads="1"/>
              </p:cNvSpPr>
              <p:nvPr/>
            </p:nvSpPr>
            <p:spPr bwMode="auto">
              <a:xfrm>
                <a:off x="1215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5" name="Oval 761"/>
              <p:cNvSpPr>
                <a:spLocks noChangeArrowheads="1"/>
              </p:cNvSpPr>
              <p:nvPr/>
            </p:nvSpPr>
            <p:spPr bwMode="auto">
              <a:xfrm>
                <a:off x="1215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6" name="Oval 762"/>
              <p:cNvSpPr>
                <a:spLocks noChangeArrowheads="1"/>
              </p:cNvSpPr>
              <p:nvPr/>
            </p:nvSpPr>
            <p:spPr bwMode="auto">
              <a:xfrm>
                <a:off x="1215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7" name="Oval 763"/>
              <p:cNvSpPr>
                <a:spLocks noChangeArrowheads="1"/>
              </p:cNvSpPr>
              <p:nvPr/>
            </p:nvSpPr>
            <p:spPr bwMode="auto">
              <a:xfrm>
                <a:off x="121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8" name="Oval 764"/>
              <p:cNvSpPr>
                <a:spLocks noChangeArrowheads="1"/>
              </p:cNvSpPr>
              <p:nvPr/>
            </p:nvSpPr>
            <p:spPr bwMode="auto">
              <a:xfrm>
                <a:off x="121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89" name="Oval 765"/>
              <p:cNvSpPr>
                <a:spLocks noChangeArrowheads="1"/>
              </p:cNvSpPr>
              <p:nvPr/>
            </p:nvSpPr>
            <p:spPr bwMode="auto">
              <a:xfrm>
                <a:off x="1218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0" name="Oval 766"/>
              <p:cNvSpPr>
                <a:spLocks noChangeArrowheads="1"/>
              </p:cNvSpPr>
              <p:nvPr/>
            </p:nvSpPr>
            <p:spPr bwMode="auto">
              <a:xfrm>
                <a:off x="1218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1" name="Oval 767"/>
              <p:cNvSpPr>
                <a:spLocks noChangeArrowheads="1"/>
              </p:cNvSpPr>
              <p:nvPr/>
            </p:nvSpPr>
            <p:spPr bwMode="auto">
              <a:xfrm>
                <a:off x="1218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2" name="Oval 768"/>
              <p:cNvSpPr>
                <a:spLocks noChangeArrowheads="1"/>
              </p:cNvSpPr>
              <p:nvPr/>
            </p:nvSpPr>
            <p:spPr bwMode="auto">
              <a:xfrm>
                <a:off x="121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3" name="Oval 769"/>
              <p:cNvSpPr>
                <a:spLocks noChangeArrowheads="1"/>
              </p:cNvSpPr>
              <p:nvPr/>
            </p:nvSpPr>
            <p:spPr bwMode="auto">
              <a:xfrm>
                <a:off x="1222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4" name="Oval 770"/>
              <p:cNvSpPr>
                <a:spLocks noChangeArrowheads="1"/>
              </p:cNvSpPr>
              <p:nvPr/>
            </p:nvSpPr>
            <p:spPr bwMode="auto">
              <a:xfrm>
                <a:off x="1222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5" name="Oval 771"/>
              <p:cNvSpPr>
                <a:spLocks noChangeArrowheads="1"/>
              </p:cNvSpPr>
              <p:nvPr/>
            </p:nvSpPr>
            <p:spPr bwMode="auto">
              <a:xfrm>
                <a:off x="1222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6" name="Oval 772"/>
              <p:cNvSpPr>
                <a:spLocks noChangeArrowheads="1"/>
              </p:cNvSpPr>
              <p:nvPr/>
            </p:nvSpPr>
            <p:spPr bwMode="auto">
              <a:xfrm>
                <a:off x="122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7" name="Oval 773"/>
              <p:cNvSpPr>
                <a:spLocks noChangeArrowheads="1"/>
              </p:cNvSpPr>
              <p:nvPr/>
            </p:nvSpPr>
            <p:spPr bwMode="auto">
              <a:xfrm>
                <a:off x="122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8" name="Oval 774"/>
              <p:cNvSpPr>
                <a:spLocks noChangeArrowheads="1"/>
              </p:cNvSpPr>
              <p:nvPr/>
            </p:nvSpPr>
            <p:spPr bwMode="auto">
              <a:xfrm>
                <a:off x="1225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299" name="Oval 775"/>
              <p:cNvSpPr>
                <a:spLocks noChangeArrowheads="1"/>
              </p:cNvSpPr>
              <p:nvPr/>
            </p:nvSpPr>
            <p:spPr bwMode="auto">
              <a:xfrm>
                <a:off x="122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0" name="Oval 776"/>
              <p:cNvSpPr>
                <a:spLocks noChangeArrowheads="1"/>
              </p:cNvSpPr>
              <p:nvPr/>
            </p:nvSpPr>
            <p:spPr bwMode="auto">
              <a:xfrm>
                <a:off x="1225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1" name="Oval 777"/>
              <p:cNvSpPr>
                <a:spLocks noChangeArrowheads="1"/>
              </p:cNvSpPr>
              <p:nvPr/>
            </p:nvSpPr>
            <p:spPr bwMode="auto">
              <a:xfrm>
                <a:off x="12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2" name="Oval 778"/>
              <p:cNvSpPr>
                <a:spLocks noChangeArrowheads="1"/>
              </p:cNvSpPr>
              <p:nvPr/>
            </p:nvSpPr>
            <p:spPr bwMode="auto">
              <a:xfrm>
                <a:off x="1229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3" name="Oval 779"/>
              <p:cNvSpPr>
                <a:spLocks noChangeArrowheads="1"/>
              </p:cNvSpPr>
              <p:nvPr/>
            </p:nvSpPr>
            <p:spPr bwMode="auto">
              <a:xfrm>
                <a:off x="1229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4" name="Oval 780"/>
              <p:cNvSpPr>
                <a:spLocks noChangeArrowheads="1"/>
              </p:cNvSpPr>
              <p:nvPr/>
            </p:nvSpPr>
            <p:spPr bwMode="auto">
              <a:xfrm>
                <a:off x="1229" y="20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5" name="Oval 781"/>
              <p:cNvSpPr>
                <a:spLocks noChangeArrowheads="1"/>
              </p:cNvSpPr>
              <p:nvPr/>
            </p:nvSpPr>
            <p:spPr bwMode="auto">
              <a:xfrm>
                <a:off x="1232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6" name="Oval 782"/>
              <p:cNvSpPr>
                <a:spLocks noChangeArrowheads="1"/>
              </p:cNvSpPr>
              <p:nvPr/>
            </p:nvSpPr>
            <p:spPr bwMode="auto">
              <a:xfrm>
                <a:off x="1232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7" name="Oval 783"/>
              <p:cNvSpPr>
                <a:spLocks noChangeArrowheads="1"/>
              </p:cNvSpPr>
              <p:nvPr/>
            </p:nvSpPr>
            <p:spPr bwMode="auto">
              <a:xfrm>
                <a:off x="1232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8" name="Oval 784"/>
              <p:cNvSpPr>
                <a:spLocks noChangeArrowheads="1"/>
              </p:cNvSpPr>
              <p:nvPr/>
            </p:nvSpPr>
            <p:spPr bwMode="auto">
              <a:xfrm>
                <a:off x="1232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09" name="Oval 785"/>
              <p:cNvSpPr>
                <a:spLocks noChangeArrowheads="1"/>
              </p:cNvSpPr>
              <p:nvPr/>
            </p:nvSpPr>
            <p:spPr bwMode="auto">
              <a:xfrm>
                <a:off x="1232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0" name="Oval 786"/>
              <p:cNvSpPr>
                <a:spLocks noChangeArrowheads="1"/>
              </p:cNvSpPr>
              <p:nvPr/>
            </p:nvSpPr>
            <p:spPr bwMode="auto">
              <a:xfrm>
                <a:off x="123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1" name="Oval 787"/>
              <p:cNvSpPr>
                <a:spLocks noChangeArrowheads="1"/>
              </p:cNvSpPr>
              <p:nvPr/>
            </p:nvSpPr>
            <p:spPr bwMode="auto">
              <a:xfrm>
                <a:off x="1232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2" name="Oval 788"/>
              <p:cNvSpPr>
                <a:spLocks noChangeArrowheads="1"/>
              </p:cNvSpPr>
              <p:nvPr/>
            </p:nvSpPr>
            <p:spPr bwMode="auto">
              <a:xfrm>
                <a:off x="1232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3" name="Oval 789"/>
              <p:cNvSpPr>
                <a:spLocks noChangeArrowheads="1"/>
              </p:cNvSpPr>
              <p:nvPr/>
            </p:nvSpPr>
            <p:spPr bwMode="auto">
              <a:xfrm>
                <a:off x="1236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4" name="Oval 790"/>
              <p:cNvSpPr>
                <a:spLocks noChangeArrowheads="1"/>
              </p:cNvSpPr>
              <p:nvPr/>
            </p:nvSpPr>
            <p:spPr bwMode="auto">
              <a:xfrm>
                <a:off x="123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5" name="Oval 791"/>
              <p:cNvSpPr>
                <a:spLocks noChangeArrowheads="1"/>
              </p:cNvSpPr>
              <p:nvPr/>
            </p:nvSpPr>
            <p:spPr bwMode="auto">
              <a:xfrm>
                <a:off x="1236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6" name="Oval 792"/>
              <p:cNvSpPr>
                <a:spLocks noChangeArrowheads="1"/>
              </p:cNvSpPr>
              <p:nvPr/>
            </p:nvSpPr>
            <p:spPr bwMode="auto">
              <a:xfrm>
                <a:off x="1239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7" name="Oval 793"/>
              <p:cNvSpPr>
                <a:spLocks noChangeArrowheads="1"/>
              </p:cNvSpPr>
              <p:nvPr/>
            </p:nvSpPr>
            <p:spPr bwMode="auto">
              <a:xfrm>
                <a:off x="123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8" name="Oval 794"/>
              <p:cNvSpPr>
                <a:spLocks noChangeArrowheads="1"/>
              </p:cNvSpPr>
              <p:nvPr/>
            </p:nvSpPr>
            <p:spPr bwMode="auto">
              <a:xfrm>
                <a:off x="123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19" name="Oval 795"/>
              <p:cNvSpPr>
                <a:spLocks noChangeArrowheads="1"/>
              </p:cNvSpPr>
              <p:nvPr/>
            </p:nvSpPr>
            <p:spPr bwMode="auto">
              <a:xfrm>
                <a:off x="123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0" name="Oval 796"/>
              <p:cNvSpPr>
                <a:spLocks noChangeArrowheads="1"/>
              </p:cNvSpPr>
              <p:nvPr/>
            </p:nvSpPr>
            <p:spPr bwMode="auto">
              <a:xfrm>
                <a:off x="1239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1" name="Oval 797"/>
              <p:cNvSpPr>
                <a:spLocks noChangeArrowheads="1"/>
              </p:cNvSpPr>
              <p:nvPr/>
            </p:nvSpPr>
            <p:spPr bwMode="auto">
              <a:xfrm>
                <a:off x="123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2" name="Oval 798"/>
              <p:cNvSpPr>
                <a:spLocks noChangeArrowheads="1"/>
              </p:cNvSpPr>
              <p:nvPr/>
            </p:nvSpPr>
            <p:spPr bwMode="auto">
              <a:xfrm>
                <a:off x="124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3" name="Oval 799"/>
              <p:cNvSpPr>
                <a:spLocks noChangeArrowheads="1"/>
              </p:cNvSpPr>
              <p:nvPr/>
            </p:nvSpPr>
            <p:spPr bwMode="auto">
              <a:xfrm>
                <a:off x="124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4" name="Oval 800"/>
              <p:cNvSpPr>
                <a:spLocks noChangeArrowheads="1"/>
              </p:cNvSpPr>
              <p:nvPr/>
            </p:nvSpPr>
            <p:spPr bwMode="auto">
              <a:xfrm>
                <a:off x="1243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5" name="Oval 801"/>
              <p:cNvSpPr>
                <a:spLocks noChangeArrowheads="1"/>
              </p:cNvSpPr>
              <p:nvPr/>
            </p:nvSpPr>
            <p:spPr bwMode="auto">
              <a:xfrm>
                <a:off x="1246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6" name="Oval 802"/>
              <p:cNvSpPr>
                <a:spLocks noChangeArrowheads="1"/>
              </p:cNvSpPr>
              <p:nvPr/>
            </p:nvSpPr>
            <p:spPr bwMode="auto">
              <a:xfrm>
                <a:off x="1246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7" name="Oval 803"/>
              <p:cNvSpPr>
                <a:spLocks noChangeArrowheads="1"/>
              </p:cNvSpPr>
              <p:nvPr/>
            </p:nvSpPr>
            <p:spPr bwMode="auto">
              <a:xfrm>
                <a:off x="124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8" name="Oval 804"/>
              <p:cNvSpPr>
                <a:spLocks noChangeArrowheads="1"/>
              </p:cNvSpPr>
              <p:nvPr/>
            </p:nvSpPr>
            <p:spPr bwMode="auto">
              <a:xfrm>
                <a:off x="1246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29" name="Oval 805"/>
              <p:cNvSpPr>
                <a:spLocks noChangeArrowheads="1"/>
              </p:cNvSpPr>
              <p:nvPr/>
            </p:nvSpPr>
            <p:spPr bwMode="auto">
              <a:xfrm>
                <a:off x="1246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0" name="Oval 806"/>
              <p:cNvSpPr>
                <a:spLocks noChangeArrowheads="1"/>
              </p:cNvSpPr>
              <p:nvPr/>
            </p:nvSpPr>
            <p:spPr bwMode="auto">
              <a:xfrm>
                <a:off x="1246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331" name="Oval 807"/>
              <p:cNvSpPr>
                <a:spLocks noChangeArrowheads="1"/>
              </p:cNvSpPr>
              <p:nvPr/>
            </p:nvSpPr>
            <p:spPr bwMode="auto">
              <a:xfrm>
                <a:off x="1250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0" name="Group 1009"/>
            <p:cNvGrpSpPr>
              <a:grpSpLocks/>
            </p:cNvGrpSpPr>
            <p:nvPr/>
          </p:nvGrpSpPr>
          <p:grpSpPr bwMode="auto">
            <a:xfrm>
              <a:off x="1250" y="1888"/>
              <a:ext cx="146" cy="1693"/>
              <a:chOff x="1250" y="1888"/>
              <a:chExt cx="146" cy="1693"/>
            </a:xfrm>
          </p:grpSpPr>
          <p:sp>
            <p:nvSpPr>
              <p:cNvPr id="54932" name="Oval 809"/>
              <p:cNvSpPr>
                <a:spLocks noChangeArrowheads="1"/>
              </p:cNvSpPr>
              <p:nvPr/>
            </p:nvSpPr>
            <p:spPr bwMode="auto">
              <a:xfrm>
                <a:off x="1250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3" name="Oval 810"/>
              <p:cNvSpPr>
                <a:spLocks noChangeArrowheads="1"/>
              </p:cNvSpPr>
              <p:nvPr/>
            </p:nvSpPr>
            <p:spPr bwMode="auto">
              <a:xfrm>
                <a:off x="1250" y="21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4" name="Oval 811"/>
              <p:cNvSpPr>
                <a:spLocks noChangeArrowheads="1"/>
              </p:cNvSpPr>
              <p:nvPr/>
            </p:nvSpPr>
            <p:spPr bwMode="auto">
              <a:xfrm>
                <a:off x="125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5" name="Oval 812"/>
              <p:cNvSpPr>
                <a:spLocks noChangeArrowheads="1"/>
              </p:cNvSpPr>
              <p:nvPr/>
            </p:nvSpPr>
            <p:spPr bwMode="auto">
              <a:xfrm>
                <a:off x="1253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6" name="Oval 813"/>
              <p:cNvSpPr>
                <a:spLocks noChangeArrowheads="1"/>
              </p:cNvSpPr>
              <p:nvPr/>
            </p:nvSpPr>
            <p:spPr bwMode="auto">
              <a:xfrm>
                <a:off x="125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7" name="Oval 814"/>
              <p:cNvSpPr>
                <a:spLocks noChangeArrowheads="1"/>
              </p:cNvSpPr>
              <p:nvPr/>
            </p:nvSpPr>
            <p:spPr bwMode="auto">
              <a:xfrm>
                <a:off x="1253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8" name="Oval 815"/>
              <p:cNvSpPr>
                <a:spLocks noChangeArrowheads="1"/>
              </p:cNvSpPr>
              <p:nvPr/>
            </p:nvSpPr>
            <p:spPr bwMode="auto">
              <a:xfrm>
                <a:off x="1253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9" name="Oval 816"/>
              <p:cNvSpPr>
                <a:spLocks noChangeArrowheads="1"/>
              </p:cNvSpPr>
              <p:nvPr/>
            </p:nvSpPr>
            <p:spPr bwMode="auto">
              <a:xfrm>
                <a:off x="1253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0" name="Oval 817"/>
              <p:cNvSpPr>
                <a:spLocks noChangeArrowheads="1"/>
              </p:cNvSpPr>
              <p:nvPr/>
            </p:nvSpPr>
            <p:spPr bwMode="auto">
              <a:xfrm>
                <a:off x="1253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1" name="Oval 818"/>
              <p:cNvSpPr>
                <a:spLocks noChangeArrowheads="1"/>
              </p:cNvSpPr>
              <p:nvPr/>
            </p:nvSpPr>
            <p:spPr bwMode="auto">
              <a:xfrm>
                <a:off x="1253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2" name="Oval 819"/>
              <p:cNvSpPr>
                <a:spLocks noChangeArrowheads="1"/>
              </p:cNvSpPr>
              <p:nvPr/>
            </p:nvSpPr>
            <p:spPr bwMode="auto">
              <a:xfrm>
                <a:off x="125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3" name="Oval 820"/>
              <p:cNvSpPr>
                <a:spLocks noChangeArrowheads="1"/>
              </p:cNvSpPr>
              <p:nvPr/>
            </p:nvSpPr>
            <p:spPr bwMode="auto">
              <a:xfrm>
                <a:off x="1253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4" name="Oval 821"/>
              <p:cNvSpPr>
                <a:spLocks noChangeArrowheads="1"/>
              </p:cNvSpPr>
              <p:nvPr/>
            </p:nvSpPr>
            <p:spPr bwMode="auto">
              <a:xfrm>
                <a:off x="125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5" name="Oval 822"/>
              <p:cNvSpPr>
                <a:spLocks noChangeArrowheads="1"/>
              </p:cNvSpPr>
              <p:nvPr/>
            </p:nvSpPr>
            <p:spPr bwMode="auto">
              <a:xfrm>
                <a:off x="1257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6" name="Oval 823"/>
              <p:cNvSpPr>
                <a:spLocks noChangeArrowheads="1"/>
              </p:cNvSpPr>
              <p:nvPr/>
            </p:nvSpPr>
            <p:spPr bwMode="auto">
              <a:xfrm>
                <a:off x="125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7" name="Oval 824"/>
              <p:cNvSpPr>
                <a:spLocks noChangeArrowheads="1"/>
              </p:cNvSpPr>
              <p:nvPr/>
            </p:nvSpPr>
            <p:spPr bwMode="auto">
              <a:xfrm>
                <a:off x="125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8" name="Oval 825"/>
              <p:cNvSpPr>
                <a:spLocks noChangeArrowheads="1"/>
              </p:cNvSpPr>
              <p:nvPr/>
            </p:nvSpPr>
            <p:spPr bwMode="auto">
              <a:xfrm>
                <a:off x="1257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49" name="Oval 826"/>
              <p:cNvSpPr>
                <a:spLocks noChangeArrowheads="1"/>
              </p:cNvSpPr>
              <p:nvPr/>
            </p:nvSpPr>
            <p:spPr bwMode="auto">
              <a:xfrm>
                <a:off x="1257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0" name="Oval 827"/>
              <p:cNvSpPr>
                <a:spLocks noChangeArrowheads="1"/>
              </p:cNvSpPr>
              <p:nvPr/>
            </p:nvSpPr>
            <p:spPr bwMode="auto">
              <a:xfrm>
                <a:off x="126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1" name="Oval 828"/>
              <p:cNvSpPr>
                <a:spLocks noChangeArrowheads="1"/>
              </p:cNvSpPr>
              <p:nvPr/>
            </p:nvSpPr>
            <p:spPr bwMode="auto">
              <a:xfrm>
                <a:off x="126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2" name="Oval 829"/>
              <p:cNvSpPr>
                <a:spLocks noChangeArrowheads="1"/>
              </p:cNvSpPr>
              <p:nvPr/>
            </p:nvSpPr>
            <p:spPr bwMode="auto">
              <a:xfrm>
                <a:off x="126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3" name="Oval 830"/>
              <p:cNvSpPr>
                <a:spLocks noChangeArrowheads="1"/>
              </p:cNvSpPr>
              <p:nvPr/>
            </p:nvSpPr>
            <p:spPr bwMode="auto">
              <a:xfrm>
                <a:off x="1260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4" name="Oval 831"/>
              <p:cNvSpPr>
                <a:spLocks noChangeArrowheads="1"/>
              </p:cNvSpPr>
              <p:nvPr/>
            </p:nvSpPr>
            <p:spPr bwMode="auto">
              <a:xfrm>
                <a:off x="12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5" name="Oval 832"/>
              <p:cNvSpPr>
                <a:spLocks noChangeArrowheads="1"/>
              </p:cNvSpPr>
              <p:nvPr/>
            </p:nvSpPr>
            <p:spPr bwMode="auto">
              <a:xfrm>
                <a:off x="1260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6" name="Oval 833"/>
              <p:cNvSpPr>
                <a:spLocks noChangeArrowheads="1"/>
              </p:cNvSpPr>
              <p:nvPr/>
            </p:nvSpPr>
            <p:spPr bwMode="auto">
              <a:xfrm>
                <a:off x="1260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7" name="Oval 834"/>
              <p:cNvSpPr>
                <a:spLocks noChangeArrowheads="1"/>
              </p:cNvSpPr>
              <p:nvPr/>
            </p:nvSpPr>
            <p:spPr bwMode="auto">
              <a:xfrm>
                <a:off x="1260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8" name="Oval 835"/>
              <p:cNvSpPr>
                <a:spLocks noChangeArrowheads="1"/>
              </p:cNvSpPr>
              <p:nvPr/>
            </p:nvSpPr>
            <p:spPr bwMode="auto">
              <a:xfrm>
                <a:off x="1260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59" name="Oval 836"/>
              <p:cNvSpPr>
                <a:spLocks noChangeArrowheads="1"/>
              </p:cNvSpPr>
              <p:nvPr/>
            </p:nvSpPr>
            <p:spPr bwMode="auto">
              <a:xfrm>
                <a:off x="126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0" name="Oval 837"/>
              <p:cNvSpPr>
                <a:spLocks noChangeArrowheads="1"/>
              </p:cNvSpPr>
              <p:nvPr/>
            </p:nvSpPr>
            <p:spPr bwMode="auto">
              <a:xfrm>
                <a:off x="1264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1" name="Oval 838"/>
              <p:cNvSpPr>
                <a:spLocks noChangeArrowheads="1"/>
              </p:cNvSpPr>
              <p:nvPr/>
            </p:nvSpPr>
            <p:spPr bwMode="auto">
              <a:xfrm>
                <a:off x="1264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2" name="Oval 839"/>
              <p:cNvSpPr>
                <a:spLocks noChangeArrowheads="1"/>
              </p:cNvSpPr>
              <p:nvPr/>
            </p:nvSpPr>
            <p:spPr bwMode="auto">
              <a:xfrm>
                <a:off x="126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3" name="Oval 840"/>
              <p:cNvSpPr>
                <a:spLocks noChangeArrowheads="1"/>
              </p:cNvSpPr>
              <p:nvPr/>
            </p:nvSpPr>
            <p:spPr bwMode="auto">
              <a:xfrm>
                <a:off x="126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4" name="Oval 841"/>
              <p:cNvSpPr>
                <a:spLocks noChangeArrowheads="1"/>
              </p:cNvSpPr>
              <p:nvPr/>
            </p:nvSpPr>
            <p:spPr bwMode="auto">
              <a:xfrm>
                <a:off x="126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5" name="Oval 842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6" name="Oval 843"/>
              <p:cNvSpPr>
                <a:spLocks noChangeArrowheads="1"/>
              </p:cNvSpPr>
              <p:nvPr/>
            </p:nvSpPr>
            <p:spPr bwMode="auto">
              <a:xfrm>
                <a:off x="1267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7" name="Oval 844"/>
              <p:cNvSpPr>
                <a:spLocks noChangeArrowheads="1"/>
              </p:cNvSpPr>
              <p:nvPr/>
            </p:nvSpPr>
            <p:spPr bwMode="auto">
              <a:xfrm>
                <a:off x="126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8" name="Oval 845"/>
              <p:cNvSpPr>
                <a:spLocks noChangeArrowheads="1"/>
              </p:cNvSpPr>
              <p:nvPr/>
            </p:nvSpPr>
            <p:spPr bwMode="auto">
              <a:xfrm>
                <a:off x="126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69" name="Oval 846"/>
              <p:cNvSpPr>
                <a:spLocks noChangeArrowheads="1"/>
              </p:cNvSpPr>
              <p:nvPr/>
            </p:nvSpPr>
            <p:spPr bwMode="auto">
              <a:xfrm>
                <a:off x="1267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0" name="Oval 847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1" name="Oval 848"/>
              <p:cNvSpPr>
                <a:spLocks noChangeArrowheads="1"/>
              </p:cNvSpPr>
              <p:nvPr/>
            </p:nvSpPr>
            <p:spPr bwMode="auto">
              <a:xfrm>
                <a:off x="126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2" name="Oval 849"/>
              <p:cNvSpPr>
                <a:spLocks noChangeArrowheads="1"/>
              </p:cNvSpPr>
              <p:nvPr/>
            </p:nvSpPr>
            <p:spPr bwMode="auto">
              <a:xfrm>
                <a:off x="1267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3" name="Oval 850"/>
              <p:cNvSpPr>
                <a:spLocks noChangeArrowheads="1"/>
              </p:cNvSpPr>
              <p:nvPr/>
            </p:nvSpPr>
            <p:spPr bwMode="auto">
              <a:xfrm>
                <a:off x="126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4" name="Oval 851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5" name="Oval 852"/>
              <p:cNvSpPr>
                <a:spLocks noChangeArrowheads="1"/>
              </p:cNvSpPr>
              <p:nvPr/>
            </p:nvSpPr>
            <p:spPr bwMode="auto">
              <a:xfrm>
                <a:off x="1271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6" name="Oval 853"/>
              <p:cNvSpPr>
                <a:spLocks noChangeArrowheads="1"/>
              </p:cNvSpPr>
              <p:nvPr/>
            </p:nvSpPr>
            <p:spPr bwMode="auto">
              <a:xfrm>
                <a:off x="1271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7" name="Oval 854"/>
              <p:cNvSpPr>
                <a:spLocks noChangeArrowheads="1"/>
              </p:cNvSpPr>
              <p:nvPr/>
            </p:nvSpPr>
            <p:spPr bwMode="auto">
              <a:xfrm>
                <a:off x="127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8" name="Oval 855"/>
              <p:cNvSpPr>
                <a:spLocks noChangeArrowheads="1"/>
              </p:cNvSpPr>
              <p:nvPr/>
            </p:nvSpPr>
            <p:spPr bwMode="auto">
              <a:xfrm>
                <a:off x="127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79" name="Oval 856"/>
              <p:cNvSpPr>
                <a:spLocks noChangeArrowheads="1"/>
              </p:cNvSpPr>
              <p:nvPr/>
            </p:nvSpPr>
            <p:spPr bwMode="auto">
              <a:xfrm>
                <a:off x="1271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0" name="Oval 857"/>
              <p:cNvSpPr>
                <a:spLocks noChangeArrowheads="1"/>
              </p:cNvSpPr>
              <p:nvPr/>
            </p:nvSpPr>
            <p:spPr bwMode="auto">
              <a:xfrm>
                <a:off x="127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1" name="Oval 858"/>
              <p:cNvSpPr>
                <a:spLocks noChangeArrowheads="1"/>
              </p:cNvSpPr>
              <p:nvPr/>
            </p:nvSpPr>
            <p:spPr bwMode="auto">
              <a:xfrm>
                <a:off x="1274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2" name="Oval 859"/>
              <p:cNvSpPr>
                <a:spLocks noChangeArrowheads="1"/>
              </p:cNvSpPr>
              <p:nvPr/>
            </p:nvSpPr>
            <p:spPr bwMode="auto">
              <a:xfrm>
                <a:off x="1274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3" name="Oval 860"/>
              <p:cNvSpPr>
                <a:spLocks noChangeArrowheads="1"/>
              </p:cNvSpPr>
              <p:nvPr/>
            </p:nvSpPr>
            <p:spPr bwMode="auto">
              <a:xfrm>
                <a:off x="127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4" name="Oval 861"/>
              <p:cNvSpPr>
                <a:spLocks noChangeArrowheads="1"/>
              </p:cNvSpPr>
              <p:nvPr/>
            </p:nvSpPr>
            <p:spPr bwMode="auto">
              <a:xfrm>
                <a:off x="127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5" name="Oval 862"/>
              <p:cNvSpPr>
                <a:spLocks noChangeArrowheads="1"/>
              </p:cNvSpPr>
              <p:nvPr/>
            </p:nvSpPr>
            <p:spPr bwMode="auto">
              <a:xfrm>
                <a:off x="12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6" name="Oval 863"/>
              <p:cNvSpPr>
                <a:spLocks noChangeArrowheads="1"/>
              </p:cNvSpPr>
              <p:nvPr/>
            </p:nvSpPr>
            <p:spPr bwMode="auto">
              <a:xfrm>
                <a:off x="1278" y="21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7" name="Oval 864"/>
              <p:cNvSpPr>
                <a:spLocks noChangeArrowheads="1"/>
              </p:cNvSpPr>
              <p:nvPr/>
            </p:nvSpPr>
            <p:spPr bwMode="auto">
              <a:xfrm>
                <a:off x="1278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8" name="Oval 865"/>
              <p:cNvSpPr>
                <a:spLocks noChangeArrowheads="1"/>
              </p:cNvSpPr>
              <p:nvPr/>
            </p:nvSpPr>
            <p:spPr bwMode="auto">
              <a:xfrm>
                <a:off x="127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89" name="Oval 866"/>
              <p:cNvSpPr>
                <a:spLocks noChangeArrowheads="1"/>
              </p:cNvSpPr>
              <p:nvPr/>
            </p:nvSpPr>
            <p:spPr bwMode="auto">
              <a:xfrm>
                <a:off x="1278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0" name="Oval 867"/>
              <p:cNvSpPr>
                <a:spLocks noChangeArrowheads="1"/>
              </p:cNvSpPr>
              <p:nvPr/>
            </p:nvSpPr>
            <p:spPr bwMode="auto">
              <a:xfrm>
                <a:off x="128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1" name="Oval 868"/>
              <p:cNvSpPr>
                <a:spLocks noChangeArrowheads="1"/>
              </p:cNvSpPr>
              <p:nvPr/>
            </p:nvSpPr>
            <p:spPr bwMode="auto">
              <a:xfrm>
                <a:off x="1281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2" name="Oval 869"/>
              <p:cNvSpPr>
                <a:spLocks noChangeArrowheads="1"/>
              </p:cNvSpPr>
              <p:nvPr/>
            </p:nvSpPr>
            <p:spPr bwMode="auto">
              <a:xfrm>
                <a:off x="1281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3" name="Oval 870"/>
              <p:cNvSpPr>
                <a:spLocks noChangeArrowheads="1"/>
              </p:cNvSpPr>
              <p:nvPr/>
            </p:nvSpPr>
            <p:spPr bwMode="auto">
              <a:xfrm>
                <a:off x="1285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4" name="Oval 871"/>
              <p:cNvSpPr>
                <a:spLocks noChangeArrowheads="1"/>
              </p:cNvSpPr>
              <p:nvPr/>
            </p:nvSpPr>
            <p:spPr bwMode="auto">
              <a:xfrm>
                <a:off x="1285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5" name="Oval 872"/>
              <p:cNvSpPr>
                <a:spLocks noChangeArrowheads="1"/>
              </p:cNvSpPr>
              <p:nvPr/>
            </p:nvSpPr>
            <p:spPr bwMode="auto">
              <a:xfrm>
                <a:off x="128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6" name="Oval 873"/>
              <p:cNvSpPr>
                <a:spLocks noChangeArrowheads="1"/>
              </p:cNvSpPr>
              <p:nvPr/>
            </p:nvSpPr>
            <p:spPr bwMode="auto">
              <a:xfrm>
                <a:off x="1285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7" name="Oval 874"/>
              <p:cNvSpPr>
                <a:spLocks noChangeArrowheads="1"/>
              </p:cNvSpPr>
              <p:nvPr/>
            </p:nvSpPr>
            <p:spPr bwMode="auto">
              <a:xfrm>
                <a:off x="1285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8" name="Oval 875"/>
              <p:cNvSpPr>
                <a:spLocks noChangeArrowheads="1"/>
              </p:cNvSpPr>
              <p:nvPr/>
            </p:nvSpPr>
            <p:spPr bwMode="auto">
              <a:xfrm>
                <a:off x="128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99" name="Oval 876"/>
              <p:cNvSpPr>
                <a:spLocks noChangeArrowheads="1"/>
              </p:cNvSpPr>
              <p:nvPr/>
            </p:nvSpPr>
            <p:spPr bwMode="auto">
              <a:xfrm>
                <a:off x="128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0" name="Oval 877"/>
              <p:cNvSpPr>
                <a:spLocks noChangeArrowheads="1"/>
              </p:cNvSpPr>
              <p:nvPr/>
            </p:nvSpPr>
            <p:spPr bwMode="auto">
              <a:xfrm>
                <a:off x="128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1" name="Oval 878"/>
              <p:cNvSpPr>
                <a:spLocks noChangeArrowheads="1"/>
              </p:cNvSpPr>
              <p:nvPr/>
            </p:nvSpPr>
            <p:spPr bwMode="auto">
              <a:xfrm>
                <a:off x="128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2" name="Oval 879"/>
              <p:cNvSpPr>
                <a:spLocks noChangeArrowheads="1"/>
              </p:cNvSpPr>
              <p:nvPr/>
            </p:nvSpPr>
            <p:spPr bwMode="auto">
              <a:xfrm>
                <a:off x="129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3" name="Oval 880"/>
              <p:cNvSpPr>
                <a:spLocks noChangeArrowheads="1"/>
              </p:cNvSpPr>
              <p:nvPr/>
            </p:nvSpPr>
            <p:spPr bwMode="auto">
              <a:xfrm>
                <a:off x="12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4" name="Oval 881"/>
              <p:cNvSpPr>
                <a:spLocks noChangeArrowheads="1"/>
              </p:cNvSpPr>
              <p:nvPr/>
            </p:nvSpPr>
            <p:spPr bwMode="auto">
              <a:xfrm>
                <a:off x="129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5" name="Oval 882"/>
              <p:cNvSpPr>
                <a:spLocks noChangeArrowheads="1"/>
              </p:cNvSpPr>
              <p:nvPr/>
            </p:nvSpPr>
            <p:spPr bwMode="auto">
              <a:xfrm>
                <a:off x="129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6" name="Oval 883"/>
              <p:cNvSpPr>
                <a:spLocks noChangeArrowheads="1"/>
              </p:cNvSpPr>
              <p:nvPr/>
            </p:nvSpPr>
            <p:spPr bwMode="auto">
              <a:xfrm>
                <a:off x="129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7" name="Oval 884"/>
              <p:cNvSpPr>
                <a:spLocks noChangeArrowheads="1"/>
              </p:cNvSpPr>
              <p:nvPr/>
            </p:nvSpPr>
            <p:spPr bwMode="auto">
              <a:xfrm>
                <a:off x="12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8" name="Oval 885"/>
              <p:cNvSpPr>
                <a:spLocks noChangeArrowheads="1"/>
              </p:cNvSpPr>
              <p:nvPr/>
            </p:nvSpPr>
            <p:spPr bwMode="auto">
              <a:xfrm>
                <a:off x="129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09" name="Oval 886"/>
              <p:cNvSpPr>
                <a:spLocks noChangeArrowheads="1"/>
              </p:cNvSpPr>
              <p:nvPr/>
            </p:nvSpPr>
            <p:spPr bwMode="auto">
              <a:xfrm>
                <a:off x="1299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0" name="Oval 887"/>
              <p:cNvSpPr>
                <a:spLocks noChangeArrowheads="1"/>
              </p:cNvSpPr>
              <p:nvPr/>
            </p:nvSpPr>
            <p:spPr bwMode="auto">
              <a:xfrm>
                <a:off x="1299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1" name="Oval 888"/>
              <p:cNvSpPr>
                <a:spLocks noChangeArrowheads="1"/>
              </p:cNvSpPr>
              <p:nvPr/>
            </p:nvSpPr>
            <p:spPr bwMode="auto">
              <a:xfrm>
                <a:off x="1299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2" name="Oval 889"/>
              <p:cNvSpPr>
                <a:spLocks noChangeArrowheads="1"/>
              </p:cNvSpPr>
              <p:nvPr/>
            </p:nvSpPr>
            <p:spPr bwMode="auto">
              <a:xfrm>
                <a:off x="129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3" name="Oval 890"/>
              <p:cNvSpPr>
                <a:spLocks noChangeArrowheads="1"/>
              </p:cNvSpPr>
              <p:nvPr/>
            </p:nvSpPr>
            <p:spPr bwMode="auto">
              <a:xfrm>
                <a:off x="1299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4" name="Oval 891"/>
              <p:cNvSpPr>
                <a:spLocks noChangeArrowheads="1"/>
              </p:cNvSpPr>
              <p:nvPr/>
            </p:nvSpPr>
            <p:spPr bwMode="auto">
              <a:xfrm>
                <a:off x="130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5" name="Oval 892"/>
              <p:cNvSpPr>
                <a:spLocks noChangeArrowheads="1"/>
              </p:cNvSpPr>
              <p:nvPr/>
            </p:nvSpPr>
            <p:spPr bwMode="auto">
              <a:xfrm>
                <a:off x="130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6" name="Oval 893"/>
              <p:cNvSpPr>
                <a:spLocks noChangeArrowheads="1"/>
              </p:cNvSpPr>
              <p:nvPr/>
            </p:nvSpPr>
            <p:spPr bwMode="auto">
              <a:xfrm>
                <a:off x="130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7" name="Oval 894"/>
              <p:cNvSpPr>
                <a:spLocks noChangeArrowheads="1"/>
              </p:cNvSpPr>
              <p:nvPr/>
            </p:nvSpPr>
            <p:spPr bwMode="auto">
              <a:xfrm>
                <a:off x="1302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8" name="Oval 895"/>
              <p:cNvSpPr>
                <a:spLocks noChangeArrowheads="1"/>
              </p:cNvSpPr>
              <p:nvPr/>
            </p:nvSpPr>
            <p:spPr bwMode="auto">
              <a:xfrm>
                <a:off x="13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19" name="Oval 896"/>
              <p:cNvSpPr>
                <a:spLocks noChangeArrowheads="1"/>
              </p:cNvSpPr>
              <p:nvPr/>
            </p:nvSpPr>
            <p:spPr bwMode="auto">
              <a:xfrm>
                <a:off x="1306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0" name="Oval 897"/>
              <p:cNvSpPr>
                <a:spLocks noChangeArrowheads="1"/>
              </p:cNvSpPr>
              <p:nvPr/>
            </p:nvSpPr>
            <p:spPr bwMode="auto">
              <a:xfrm>
                <a:off x="1306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1" name="Oval 898"/>
              <p:cNvSpPr>
                <a:spLocks noChangeArrowheads="1"/>
              </p:cNvSpPr>
              <p:nvPr/>
            </p:nvSpPr>
            <p:spPr bwMode="auto">
              <a:xfrm>
                <a:off x="130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2" name="Oval 899"/>
              <p:cNvSpPr>
                <a:spLocks noChangeArrowheads="1"/>
              </p:cNvSpPr>
              <p:nvPr/>
            </p:nvSpPr>
            <p:spPr bwMode="auto">
              <a:xfrm>
                <a:off x="130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3" name="Oval 900"/>
              <p:cNvSpPr>
                <a:spLocks noChangeArrowheads="1"/>
              </p:cNvSpPr>
              <p:nvPr/>
            </p:nvSpPr>
            <p:spPr bwMode="auto">
              <a:xfrm>
                <a:off x="1306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4" name="Oval 901"/>
              <p:cNvSpPr>
                <a:spLocks noChangeArrowheads="1"/>
              </p:cNvSpPr>
              <p:nvPr/>
            </p:nvSpPr>
            <p:spPr bwMode="auto">
              <a:xfrm>
                <a:off x="130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5" name="Oval 902"/>
              <p:cNvSpPr>
                <a:spLocks noChangeArrowheads="1"/>
              </p:cNvSpPr>
              <p:nvPr/>
            </p:nvSpPr>
            <p:spPr bwMode="auto">
              <a:xfrm>
                <a:off x="1309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6" name="Oval 903"/>
              <p:cNvSpPr>
                <a:spLocks noChangeArrowheads="1"/>
              </p:cNvSpPr>
              <p:nvPr/>
            </p:nvSpPr>
            <p:spPr bwMode="auto">
              <a:xfrm>
                <a:off x="1309" y="22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7" name="Oval 904"/>
              <p:cNvSpPr>
                <a:spLocks noChangeArrowheads="1"/>
              </p:cNvSpPr>
              <p:nvPr/>
            </p:nvSpPr>
            <p:spPr bwMode="auto">
              <a:xfrm>
                <a:off x="1309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8" name="Oval 905"/>
              <p:cNvSpPr>
                <a:spLocks noChangeArrowheads="1"/>
              </p:cNvSpPr>
              <p:nvPr/>
            </p:nvSpPr>
            <p:spPr bwMode="auto">
              <a:xfrm>
                <a:off x="131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29" name="Oval 906"/>
              <p:cNvSpPr>
                <a:spLocks noChangeArrowheads="1"/>
              </p:cNvSpPr>
              <p:nvPr/>
            </p:nvSpPr>
            <p:spPr bwMode="auto">
              <a:xfrm>
                <a:off x="131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0" name="Oval 907"/>
              <p:cNvSpPr>
                <a:spLocks noChangeArrowheads="1"/>
              </p:cNvSpPr>
              <p:nvPr/>
            </p:nvSpPr>
            <p:spPr bwMode="auto">
              <a:xfrm>
                <a:off x="1313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1" name="Oval 908"/>
              <p:cNvSpPr>
                <a:spLocks noChangeArrowheads="1"/>
              </p:cNvSpPr>
              <p:nvPr/>
            </p:nvSpPr>
            <p:spPr bwMode="auto">
              <a:xfrm>
                <a:off x="131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2" name="Oval 909"/>
              <p:cNvSpPr>
                <a:spLocks noChangeArrowheads="1"/>
              </p:cNvSpPr>
              <p:nvPr/>
            </p:nvSpPr>
            <p:spPr bwMode="auto">
              <a:xfrm>
                <a:off x="131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3" name="Oval 910"/>
              <p:cNvSpPr>
                <a:spLocks noChangeArrowheads="1"/>
              </p:cNvSpPr>
              <p:nvPr/>
            </p:nvSpPr>
            <p:spPr bwMode="auto">
              <a:xfrm>
                <a:off x="131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4" name="Oval 911"/>
              <p:cNvSpPr>
                <a:spLocks noChangeArrowheads="1"/>
              </p:cNvSpPr>
              <p:nvPr/>
            </p:nvSpPr>
            <p:spPr bwMode="auto">
              <a:xfrm>
                <a:off x="131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5" name="Oval 912"/>
              <p:cNvSpPr>
                <a:spLocks noChangeArrowheads="1"/>
              </p:cNvSpPr>
              <p:nvPr/>
            </p:nvSpPr>
            <p:spPr bwMode="auto">
              <a:xfrm>
                <a:off x="1316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6" name="Oval 913"/>
              <p:cNvSpPr>
                <a:spLocks noChangeArrowheads="1"/>
              </p:cNvSpPr>
              <p:nvPr/>
            </p:nvSpPr>
            <p:spPr bwMode="auto">
              <a:xfrm>
                <a:off x="131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7" name="Oval 914"/>
              <p:cNvSpPr>
                <a:spLocks noChangeArrowheads="1"/>
              </p:cNvSpPr>
              <p:nvPr/>
            </p:nvSpPr>
            <p:spPr bwMode="auto">
              <a:xfrm>
                <a:off x="132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8" name="Oval 915"/>
              <p:cNvSpPr>
                <a:spLocks noChangeArrowheads="1"/>
              </p:cNvSpPr>
              <p:nvPr/>
            </p:nvSpPr>
            <p:spPr bwMode="auto">
              <a:xfrm>
                <a:off x="1320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39" name="Oval 916"/>
              <p:cNvSpPr>
                <a:spLocks noChangeArrowheads="1"/>
              </p:cNvSpPr>
              <p:nvPr/>
            </p:nvSpPr>
            <p:spPr bwMode="auto">
              <a:xfrm>
                <a:off x="132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0" name="Oval 917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1" name="Oval 918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2" name="Oval 919"/>
              <p:cNvSpPr>
                <a:spLocks noChangeArrowheads="1"/>
              </p:cNvSpPr>
              <p:nvPr/>
            </p:nvSpPr>
            <p:spPr bwMode="auto">
              <a:xfrm>
                <a:off x="132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3" name="Oval 920"/>
              <p:cNvSpPr>
                <a:spLocks noChangeArrowheads="1"/>
              </p:cNvSpPr>
              <p:nvPr/>
            </p:nvSpPr>
            <p:spPr bwMode="auto">
              <a:xfrm>
                <a:off x="1320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4" name="Oval 921"/>
              <p:cNvSpPr>
                <a:spLocks noChangeArrowheads="1"/>
              </p:cNvSpPr>
              <p:nvPr/>
            </p:nvSpPr>
            <p:spPr bwMode="auto">
              <a:xfrm>
                <a:off x="1320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5" name="Oval 922"/>
              <p:cNvSpPr>
                <a:spLocks noChangeArrowheads="1"/>
              </p:cNvSpPr>
              <p:nvPr/>
            </p:nvSpPr>
            <p:spPr bwMode="auto">
              <a:xfrm>
                <a:off x="1323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6" name="Oval 923"/>
              <p:cNvSpPr>
                <a:spLocks noChangeArrowheads="1"/>
              </p:cNvSpPr>
              <p:nvPr/>
            </p:nvSpPr>
            <p:spPr bwMode="auto">
              <a:xfrm>
                <a:off x="132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7" name="Oval 924"/>
              <p:cNvSpPr>
                <a:spLocks noChangeArrowheads="1"/>
              </p:cNvSpPr>
              <p:nvPr/>
            </p:nvSpPr>
            <p:spPr bwMode="auto">
              <a:xfrm>
                <a:off x="1323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8" name="Oval 925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49" name="Oval 926"/>
              <p:cNvSpPr>
                <a:spLocks noChangeArrowheads="1"/>
              </p:cNvSpPr>
              <p:nvPr/>
            </p:nvSpPr>
            <p:spPr bwMode="auto">
              <a:xfrm>
                <a:off x="132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0" name="Oval 927"/>
              <p:cNvSpPr>
                <a:spLocks noChangeArrowheads="1"/>
              </p:cNvSpPr>
              <p:nvPr/>
            </p:nvSpPr>
            <p:spPr bwMode="auto">
              <a:xfrm>
                <a:off x="1323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1" name="Oval 928"/>
              <p:cNvSpPr>
                <a:spLocks noChangeArrowheads="1"/>
              </p:cNvSpPr>
              <p:nvPr/>
            </p:nvSpPr>
            <p:spPr bwMode="auto">
              <a:xfrm>
                <a:off x="1327" y="24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2" name="Oval 929"/>
              <p:cNvSpPr>
                <a:spLocks noChangeArrowheads="1"/>
              </p:cNvSpPr>
              <p:nvPr/>
            </p:nvSpPr>
            <p:spPr bwMode="auto">
              <a:xfrm>
                <a:off x="1327" y="31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3" name="Oval 930"/>
              <p:cNvSpPr>
                <a:spLocks noChangeArrowheads="1"/>
              </p:cNvSpPr>
              <p:nvPr/>
            </p:nvSpPr>
            <p:spPr bwMode="auto">
              <a:xfrm>
                <a:off x="132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4" name="Oval 931"/>
              <p:cNvSpPr>
                <a:spLocks noChangeArrowheads="1"/>
              </p:cNvSpPr>
              <p:nvPr/>
            </p:nvSpPr>
            <p:spPr bwMode="auto">
              <a:xfrm>
                <a:off x="1327" y="333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5" name="Oval 932"/>
              <p:cNvSpPr>
                <a:spLocks noChangeArrowheads="1"/>
              </p:cNvSpPr>
              <p:nvPr/>
            </p:nvSpPr>
            <p:spPr bwMode="auto">
              <a:xfrm>
                <a:off x="1327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6" name="Oval 933"/>
              <p:cNvSpPr>
                <a:spLocks noChangeArrowheads="1"/>
              </p:cNvSpPr>
              <p:nvPr/>
            </p:nvSpPr>
            <p:spPr bwMode="auto">
              <a:xfrm>
                <a:off x="1327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7" name="Oval 934"/>
              <p:cNvSpPr>
                <a:spLocks noChangeArrowheads="1"/>
              </p:cNvSpPr>
              <p:nvPr/>
            </p:nvSpPr>
            <p:spPr bwMode="auto">
              <a:xfrm>
                <a:off x="1327" y="23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8" name="Oval 935"/>
              <p:cNvSpPr>
                <a:spLocks noChangeArrowheads="1"/>
              </p:cNvSpPr>
              <p:nvPr/>
            </p:nvSpPr>
            <p:spPr bwMode="auto">
              <a:xfrm>
                <a:off x="1327" y="313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59" name="Oval 936"/>
              <p:cNvSpPr>
                <a:spLocks noChangeArrowheads="1"/>
              </p:cNvSpPr>
              <p:nvPr/>
            </p:nvSpPr>
            <p:spPr bwMode="auto">
              <a:xfrm>
                <a:off x="1327" y="25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0" name="Oval 937"/>
              <p:cNvSpPr>
                <a:spLocks noChangeArrowheads="1"/>
              </p:cNvSpPr>
              <p:nvPr/>
            </p:nvSpPr>
            <p:spPr bwMode="auto">
              <a:xfrm>
                <a:off x="1330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1" name="Oval 938"/>
              <p:cNvSpPr>
                <a:spLocks noChangeArrowheads="1"/>
              </p:cNvSpPr>
              <p:nvPr/>
            </p:nvSpPr>
            <p:spPr bwMode="auto">
              <a:xfrm>
                <a:off x="1330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2" name="Oval 939"/>
              <p:cNvSpPr>
                <a:spLocks noChangeArrowheads="1"/>
              </p:cNvSpPr>
              <p:nvPr/>
            </p:nvSpPr>
            <p:spPr bwMode="auto">
              <a:xfrm>
                <a:off x="133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3" name="Oval 940"/>
              <p:cNvSpPr>
                <a:spLocks noChangeArrowheads="1"/>
              </p:cNvSpPr>
              <p:nvPr/>
            </p:nvSpPr>
            <p:spPr bwMode="auto">
              <a:xfrm>
                <a:off x="133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4" name="Oval 941"/>
              <p:cNvSpPr>
                <a:spLocks noChangeArrowheads="1"/>
              </p:cNvSpPr>
              <p:nvPr/>
            </p:nvSpPr>
            <p:spPr bwMode="auto">
              <a:xfrm>
                <a:off x="1330" y="19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5" name="Oval 942"/>
              <p:cNvSpPr>
                <a:spLocks noChangeArrowheads="1"/>
              </p:cNvSpPr>
              <p:nvPr/>
            </p:nvSpPr>
            <p:spPr bwMode="auto">
              <a:xfrm>
                <a:off x="1334" y="324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6" name="Oval 943"/>
              <p:cNvSpPr>
                <a:spLocks noChangeArrowheads="1"/>
              </p:cNvSpPr>
              <p:nvPr/>
            </p:nvSpPr>
            <p:spPr bwMode="auto">
              <a:xfrm>
                <a:off x="1334" y="273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7" name="Oval 944"/>
              <p:cNvSpPr>
                <a:spLocks noChangeArrowheads="1"/>
              </p:cNvSpPr>
              <p:nvPr/>
            </p:nvSpPr>
            <p:spPr bwMode="auto">
              <a:xfrm>
                <a:off x="133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8" name="Oval 945"/>
              <p:cNvSpPr>
                <a:spLocks noChangeArrowheads="1"/>
              </p:cNvSpPr>
              <p:nvPr/>
            </p:nvSpPr>
            <p:spPr bwMode="auto">
              <a:xfrm>
                <a:off x="133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69" name="Oval 946"/>
              <p:cNvSpPr>
                <a:spLocks noChangeArrowheads="1"/>
              </p:cNvSpPr>
              <p:nvPr/>
            </p:nvSpPr>
            <p:spPr bwMode="auto">
              <a:xfrm>
                <a:off x="1337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0" name="Oval 947"/>
              <p:cNvSpPr>
                <a:spLocks noChangeArrowheads="1"/>
              </p:cNvSpPr>
              <p:nvPr/>
            </p:nvSpPr>
            <p:spPr bwMode="auto">
              <a:xfrm>
                <a:off x="133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1" name="Oval 948"/>
              <p:cNvSpPr>
                <a:spLocks noChangeArrowheads="1"/>
              </p:cNvSpPr>
              <p:nvPr/>
            </p:nvSpPr>
            <p:spPr bwMode="auto">
              <a:xfrm>
                <a:off x="133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2" name="Oval 949"/>
              <p:cNvSpPr>
                <a:spLocks noChangeArrowheads="1"/>
              </p:cNvSpPr>
              <p:nvPr/>
            </p:nvSpPr>
            <p:spPr bwMode="auto">
              <a:xfrm>
                <a:off x="133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3" name="Oval 950"/>
              <p:cNvSpPr>
                <a:spLocks noChangeArrowheads="1"/>
              </p:cNvSpPr>
              <p:nvPr/>
            </p:nvSpPr>
            <p:spPr bwMode="auto">
              <a:xfrm>
                <a:off x="1341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4" name="Oval 951"/>
              <p:cNvSpPr>
                <a:spLocks noChangeArrowheads="1"/>
              </p:cNvSpPr>
              <p:nvPr/>
            </p:nvSpPr>
            <p:spPr bwMode="auto">
              <a:xfrm>
                <a:off x="1341" y="24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5" name="Oval 952"/>
              <p:cNvSpPr>
                <a:spLocks noChangeArrowheads="1"/>
              </p:cNvSpPr>
              <p:nvPr/>
            </p:nvSpPr>
            <p:spPr bwMode="auto">
              <a:xfrm>
                <a:off x="1341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6" name="Oval 953"/>
              <p:cNvSpPr>
                <a:spLocks noChangeArrowheads="1"/>
              </p:cNvSpPr>
              <p:nvPr/>
            </p:nvSpPr>
            <p:spPr bwMode="auto">
              <a:xfrm>
                <a:off x="1341" y="304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7" name="Oval 954"/>
              <p:cNvSpPr>
                <a:spLocks noChangeArrowheads="1"/>
              </p:cNvSpPr>
              <p:nvPr/>
            </p:nvSpPr>
            <p:spPr bwMode="auto">
              <a:xfrm>
                <a:off x="134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8" name="Oval 955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79" name="Oval 956"/>
              <p:cNvSpPr>
                <a:spLocks noChangeArrowheads="1"/>
              </p:cNvSpPr>
              <p:nvPr/>
            </p:nvSpPr>
            <p:spPr bwMode="auto">
              <a:xfrm>
                <a:off x="134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0" name="Oval 957"/>
              <p:cNvSpPr>
                <a:spLocks noChangeArrowheads="1"/>
              </p:cNvSpPr>
              <p:nvPr/>
            </p:nvSpPr>
            <p:spPr bwMode="auto">
              <a:xfrm>
                <a:off x="1344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1" name="Oval 958"/>
              <p:cNvSpPr>
                <a:spLocks noChangeArrowheads="1"/>
              </p:cNvSpPr>
              <p:nvPr/>
            </p:nvSpPr>
            <p:spPr bwMode="auto">
              <a:xfrm>
                <a:off x="134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2" name="Oval 959"/>
              <p:cNvSpPr>
                <a:spLocks noChangeArrowheads="1"/>
              </p:cNvSpPr>
              <p:nvPr/>
            </p:nvSpPr>
            <p:spPr bwMode="auto">
              <a:xfrm>
                <a:off x="134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3" name="Oval 960"/>
              <p:cNvSpPr>
                <a:spLocks noChangeArrowheads="1"/>
              </p:cNvSpPr>
              <p:nvPr/>
            </p:nvSpPr>
            <p:spPr bwMode="auto">
              <a:xfrm>
                <a:off x="134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4" name="Oval 961"/>
              <p:cNvSpPr>
                <a:spLocks noChangeArrowheads="1"/>
              </p:cNvSpPr>
              <p:nvPr/>
            </p:nvSpPr>
            <p:spPr bwMode="auto">
              <a:xfrm>
                <a:off x="134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5" name="Oval 962"/>
              <p:cNvSpPr>
                <a:spLocks noChangeArrowheads="1"/>
              </p:cNvSpPr>
              <p:nvPr/>
            </p:nvSpPr>
            <p:spPr bwMode="auto">
              <a:xfrm>
                <a:off x="1347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6" name="Oval 963"/>
              <p:cNvSpPr>
                <a:spLocks noChangeArrowheads="1"/>
              </p:cNvSpPr>
              <p:nvPr/>
            </p:nvSpPr>
            <p:spPr bwMode="auto">
              <a:xfrm>
                <a:off x="134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7" name="Oval 964"/>
              <p:cNvSpPr>
                <a:spLocks noChangeArrowheads="1"/>
              </p:cNvSpPr>
              <p:nvPr/>
            </p:nvSpPr>
            <p:spPr bwMode="auto">
              <a:xfrm>
                <a:off x="1347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8" name="Oval 965"/>
              <p:cNvSpPr>
                <a:spLocks noChangeArrowheads="1"/>
              </p:cNvSpPr>
              <p:nvPr/>
            </p:nvSpPr>
            <p:spPr bwMode="auto">
              <a:xfrm>
                <a:off x="13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89" name="Oval 966"/>
              <p:cNvSpPr>
                <a:spLocks noChangeArrowheads="1"/>
              </p:cNvSpPr>
              <p:nvPr/>
            </p:nvSpPr>
            <p:spPr bwMode="auto">
              <a:xfrm>
                <a:off x="134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0" name="Oval 967"/>
              <p:cNvSpPr>
                <a:spLocks noChangeArrowheads="1"/>
              </p:cNvSpPr>
              <p:nvPr/>
            </p:nvSpPr>
            <p:spPr bwMode="auto">
              <a:xfrm>
                <a:off x="134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1" name="Oval 968"/>
              <p:cNvSpPr>
                <a:spLocks noChangeArrowheads="1"/>
              </p:cNvSpPr>
              <p:nvPr/>
            </p:nvSpPr>
            <p:spPr bwMode="auto">
              <a:xfrm>
                <a:off x="134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2" name="Oval 969"/>
              <p:cNvSpPr>
                <a:spLocks noChangeArrowheads="1"/>
              </p:cNvSpPr>
              <p:nvPr/>
            </p:nvSpPr>
            <p:spPr bwMode="auto">
              <a:xfrm>
                <a:off x="135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3" name="Oval 970"/>
              <p:cNvSpPr>
                <a:spLocks noChangeArrowheads="1"/>
              </p:cNvSpPr>
              <p:nvPr/>
            </p:nvSpPr>
            <p:spPr bwMode="auto">
              <a:xfrm>
                <a:off x="1351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4" name="Oval 971"/>
              <p:cNvSpPr>
                <a:spLocks noChangeArrowheads="1"/>
              </p:cNvSpPr>
              <p:nvPr/>
            </p:nvSpPr>
            <p:spPr bwMode="auto">
              <a:xfrm>
                <a:off x="135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5" name="Oval 972"/>
              <p:cNvSpPr>
                <a:spLocks noChangeArrowheads="1"/>
              </p:cNvSpPr>
              <p:nvPr/>
            </p:nvSpPr>
            <p:spPr bwMode="auto">
              <a:xfrm>
                <a:off x="135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6" name="Oval 973"/>
              <p:cNvSpPr>
                <a:spLocks noChangeArrowheads="1"/>
              </p:cNvSpPr>
              <p:nvPr/>
            </p:nvSpPr>
            <p:spPr bwMode="auto">
              <a:xfrm>
                <a:off x="135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7" name="Oval 974"/>
              <p:cNvSpPr>
                <a:spLocks noChangeArrowheads="1"/>
              </p:cNvSpPr>
              <p:nvPr/>
            </p:nvSpPr>
            <p:spPr bwMode="auto">
              <a:xfrm>
                <a:off x="135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8" name="Oval 975"/>
              <p:cNvSpPr>
                <a:spLocks noChangeArrowheads="1"/>
              </p:cNvSpPr>
              <p:nvPr/>
            </p:nvSpPr>
            <p:spPr bwMode="auto">
              <a:xfrm>
                <a:off x="135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099" name="Oval 976"/>
              <p:cNvSpPr>
                <a:spLocks noChangeArrowheads="1"/>
              </p:cNvSpPr>
              <p:nvPr/>
            </p:nvSpPr>
            <p:spPr bwMode="auto">
              <a:xfrm>
                <a:off x="1351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0" name="Oval 977"/>
              <p:cNvSpPr>
                <a:spLocks noChangeArrowheads="1"/>
              </p:cNvSpPr>
              <p:nvPr/>
            </p:nvSpPr>
            <p:spPr bwMode="auto">
              <a:xfrm>
                <a:off x="135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1" name="Oval 978"/>
              <p:cNvSpPr>
                <a:spLocks noChangeArrowheads="1"/>
              </p:cNvSpPr>
              <p:nvPr/>
            </p:nvSpPr>
            <p:spPr bwMode="auto">
              <a:xfrm>
                <a:off x="1354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2" name="Oval 979"/>
              <p:cNvSpPr>
                <a:spLocks noChangeArrowheads="1"/>
              </p:cNvSpPr>
              <p:nvPr/>
            </p:nvSpPr>
            <p:spPr bwMode="auto">
              <a:xfrm>
                <a:off x="1354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3" name="Oval 980"/>
              <p:cNvSpPr>
                <a:spLocks noChangeArrowheads="1"/>
              </p:cNvSpPr>
              <p:nvPr/>
            </p:nvSpPr>
            <p:spPr bwMode="auto">
              <a:xfrm>
                <a:off x="135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4" name="Oval 981"/>
              <p:cNvSpPr>
                <a:spLocks noChangeArrowheads="1"/>
              </p:cNvSpPr>
              <p:nvPr/>
            </p:nvSpPr>
            <p:spPr bwMode="auto">
              <a:xfrm>
                <a:off x="135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5" name="Oval 982"/>
              <p:cNvSpPr>
                <a:spLocks noChangeArrowheads="1"/>
              </p:cNvSpPr>
              <p:nvPr/>
            </p:nvSpPr>
            <p:spPr bwMode="auto">
              <a:xfrm>
                <a:off x="1358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6" name="Oval 983"/>
              <p:cNvSpPr>
                <a:spLocks noChangeArrowheads="1"/>
              </p:cNvSpPr>
              <p:nvPr/>
            </p:nvSpPr>
            <p:spPr bwMode="auto">
              <a:xfrm>
                <a:off x="1358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7" name="Oval 984"/>
              <p:cNvSpPr>
                <a:spLocks noChangeArrowheads="1"/>
              </p:cNvSpPr>
              <p:nvPr/>
            </p:nvSpPr>
            <p:spPr bwMode="auto">
              <a:xfrm>
                <a:off x="135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8" name="Oval 985"/>
              <p:cNvSpPr>
                <a:spLocks noChangeArrowheads="1"/>
              </p:cNvSpPr>
              <p:nvPr/>
            </p:nvSpPr>
            <p:spPr bwMode="auto">
              <a:xfrm>
                <a:off x="1358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09" name="Oval 986"/>
              <p:cNvSpPr>
                <a:spLocks noChangeArrowheads="1"/>
              </p:cNvSpPr>
              <p:nvPr/>
            </p:nvSpPr>
            <p:spPr bwMode="auto">
              <a:xfrm>
                <a:off x="135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0" name="Oval 987"/>
              <p:cNvSpPr>
                <a:spLocks noChangeArrowheads="1"/>
              </p:cNvSpPr>
              <p:nvPr/>
            </p:nvSpPr>
            <p:spPr bwMode="auto">
              <a:xfrm>
                <a:off x="1361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1" name="Oval 988"/>
              <p:cNvSpPr>
                <a:spLocks noChangeArrowheads="1"/>
              </p:cNvSpPr>
              <p:nvPr/>
            </p:nvSpPr>
            <p:spPr bwMode="auto">
              <a:xfrm>
                <a:off x="136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2" name="Oval 989"/>
              <p:cNvSpPr>
                <a:spLocks noChangeArrowheads="1"/>
              </p:cNvSpPr>
              <p:nvPr/>
            </p:nvSpPr>
            <p:spPr bwMode="auto">
              <a:xfrm>
                <a:off x="1361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3" name="Oval 990"/>
              <p:cNvSpPr>
                <a:spLocks noChangeArrowheads="1"/>
              </p:cNvSpPr>
              <p:nvPr/>
            </p:nvSpPr>
            <p:spPr bwMode="auto">
              <a:xfrm>
                <a:off x="1361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4" name="Oval 991"/>
              <p:cNvSpPr>
                <a:spLocks noChangeArrowheads="1"/>
              </p:cNvSpPr>
              <p:nvPr/>
            </p:nvSpPr>
            <p:spPr bwMode="auto">
              <a:xfrm>
                <a:off x="136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5" name="Oval 992"/>
              <p:cNvSpPr>
                <a:spLocks noChangeArrowheads="1"/>
              </p:cNvSpPr>
              <p:nvPr/>
            </p:nvSpPr>
            <p:spPr bwMode="auto">
              <a:xfrm>
                <a:off x="1361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6" name="Oval 993"/>
              <p:cNvSpPr>
                <a:spLocks noChangeArrowheads="1"/>
              </p:cNvSpPr>
              <p:nvPr/>
            </p:nvSpPr>
            <p:spPr bwMode="auto">
              <a:xfrm>
                <a:off x="136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7" name="Oval 994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8" name="Oval 995"/>
              <p:cNvSpPr>
                <a:spLocks noChangeArrowheads="1"/>
              </p:cNvSpPr>
              <p:nvPr/>
            </p:nvSpPr>
            <p:spPr bwMode="auto">
              <a:xfrm>
                <a:off x="1365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19" name="Oval 996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0" name="Oval 997"/>
              <p:cNvSpPr>
                <a:spLocks noChangeArrowheads="1"/>
              </p:cNvSpPr>
              <p:nvPr/>
            </p:nvSpPr>
            <p:spPr bwMode="auto">
              <a:xfrm>
                <a:off x="1365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1" name="Oval 998"/>
              <p:cNvSpPr>
                <a:spLocks noChangeArrowheads="1"/>
              </p:cNvSpPr>
              <p:nvPr/>
            </p:nvSpPr>
            <p:spPr bwMode="auto">
              <a:xfrm>
                <a:off x="1365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2" name="Oval 999"/>
              <p:cNvSpPr>
                <a:spLocks noChangeArrowheads="1"/>
              </p:cNvSpPr>
              <p:nvPr/>
            </p:nvSpPr>
            <p:spPr bwMode="auto">
              <a:xfrm>
                <a:off x="1368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3" name="Oval 1000"/>
              <p:cNvSpPr>
                <a:spLocks noChangeArrowheads="1"/>
              </p:cNvSpPr>
              <p:nvPr/>
            </p:nvSpPr>
            <p:spPr bwMode="auto">
              <a:xfrm>
                <a:off x="1368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4" name="Oval 1001"/>
              <p:cNvSpPr>
                <a:spLocks noChangeArrowheads="1"/>
              </p:cNvSpPr>
              <p:nvPr/>
            </p:nvSpPr>
            <p:spPr bwMode="auto">
              <a:xfrm>
                <a:off x="1368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5" name="Oval 1002"/>
              <p:cNvSpPr>
                <a:spLocks noChangeArrowheads="1"/>
              </p:cNvSpPr>
              <p:nvPr/>
            </p:nvSpPr>
            <p:spPr bwMode="auto">
              <a:xfrm>
                <a:off x="136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6" name="Oval 1003"/>
              <p:cNvSpPr>
                <a:spLocks noChangeArrowheads="1"/>
              </p:cNvSpPr>
              <p:nvPr/>
            </p:nvSpPr>
            <p:spPr bwMode="auto">
              <a:xfrm>
                <a:off x="137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7" name="Oval 1004"/>
              <p:cNvSpPr>
                <a:spLocks noChangeArrowheads="1"/>
              </p:cNvSpPr>
              <p:nvPr/>
            </p:nvSpPr>
            <p:spPr bwMode="auto">
              <a:xfrm>
                <a:off x="137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8" name="Oval 1005"/>
              <p:cNvSpPr>
                <a:spLocks noChangeArrowheads="1"/>
              </p:cNvSpPr>
              <p:nvPr/>
            </p:nvSpPr>
            <p:spPr bwMode="auto">
              <a:xfrm>
                <a:off x="137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29" name="Oval 1006"/>
              <p:cNvSpPr>
                <a:spLocks noChangeArrowheads="1"/>
              </p:cNvSpPr>
              <p:nvPr/>
            </p:nvSpPr>
            <p:spPr bwMode="auto">
              <a:xfrm>
                <a:off x="1372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0" name="Oval 1007"/>
              <p:cNvSpPr>
                <a:spLocks noChangeArrowheads="1"/>
              </p:cNvSpPr>
              <p:nvPr/>
            </p:nvSpPr>
            <p:spPr bwMode="auto">
              <a:xfrm>
                <a:off x="137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131" name="Oval 1008"/>
              <p:cNvSpPr>
                <a:spLocks noChangeArrowheads="1"/>
              </p:cNvSpPr>
              <p:nvPr/>
            </p:nvSpPr>
            <p:spPr bwMode="auto">
              <a:xfrm>
                <a:off x="137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1" name="Group 1210"/>
            <p:cNvGrpSpPr>
              <a:grpSpLocks/>
            </p:cNvGrpSpPr>
            <p:nvPr/>
          </p:nvGrpSpPr>
          <p:grpSpPr bwMode="auto">
            <a:xfrm>
              <a:off x="1375" y="795"/>
              <a:ext cx="175" cy="2786"/>
              <a:chOff x="1375" y="795"/>
              <a:chExt cx="175" cy="2786"/>
            </a:xfrm>
          </p:grpSpPr>
          <p:sp>
            <p:nvSpPr>
              <p:cNvPr id="54732" name="Oval 1010"/>
              <p:cNvSpPr>
                <a:spLocks noChangeArrowheads="1"/>
              </p:cNvSpPr>
              <p:nvPr/>
            </p:nvSpPr>
            <p:spPr bwMode="auto">
              <a:xfrm>
                <a:off x="137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3" name="Oval 1011"/>
              <p:cNvSpPr>
                <a:spLocks noChangeArrowheads="1"/>
              </p:cNvSpPr>
              <p:nvPr/>
            </p:nvSpPr>
            <p:spPr bwMode="auto">
              <a:xfrm>
                <a:off x="1375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4" name="Oval 1012"/>
              <p:cNvSpPr>
                <a:spLocks noChangeArrowheads="1"/>
              </p:cNvSpPr>
              <p:nvPr/>
            </p:nvSpPr>
            <p:spPr bwMode="auto">
              <a:xfrm>
                <a:off x="137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5" name="Oval 1013"/>
              <p:cNvSpPr>
                <a:spLocks noChangeArrowheads="1"/>
              </p:cNvSpPr>
              <p:nvPr/>
            </p:nvSpPr>
            <p:spPr bwMode="auto">
              <a:xfrm>
                <a:off x="1375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6" name="Oval 1014"/>
              <p:cNvSpPr>
                <a:spLocks noChangeArrowheads="1"/>
              </p:cNvSpPr>
              <p:nvPr/>
            </p:nvSpPr>
            <p:spPr bwMode="auto">
              <a:xfrm>
                <a:off x="1379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7" name="Oval 1015"/>
              <p:cNvSpPr>
                <a:spLocks noChangeArrowheads="1"/>
              </p:cNvSpPr>
              <p:nvPr/>
            </p:nvSpPr>
            <p:spPr bwMode="auto">
              <a:xfrm>
                <a:off x="137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8" name="Oval 1016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9" name="Oval 1017"/>
              <p:cNvSpPr>
                <a:spLocks noChangeArrowheads="1"/>
              </p:cNvSpPr>
              <p:nvPr/>
            </p:nvSpPr>
            <p:spPr bwMode="auto">
              <a:xfrm>
                <a:off x="1382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0" name="Oval 1018"/>
              <p:cNvSpPr>
                <a:spLocks noChangeArrowheads="1"/>
              </p:cNvSpPr>
              <p:nvPr/>
            </p:nvSpPr>
            <p:spPr bwMode="auto">
              <a:xfrm>
                <a:off x="138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1" name="Oval 1019"/>
              <p:cNvSpPr>
                <a:spLocks noChangeArrowheads="1"/>
              </p:cNvSpPr>
              <p:nvPr/>
            </p:nvSpPr>
            <p:spPr bwMode="auto">
              <a:xfrm>
                <a:off x="138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2" name="Oval 1020"/>
              <p:cNvSpPr>
                <a:spLocks noChangeArrowheads="1"/>
              </p:cNvSpPr>
              <p:nvPr/>
            </p:nvSpPr>
            <p:spPr bwMode="auto">
              <a:xfrm>
                <a:off x="1382" y="16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3" name="Oval 1021"/>
              <p:cNvSpPr>
                <a:spLocks noChangeArrowheads="1"/>
              </p:cNvSpPr>
              <p:nvPr/>
            </p:nvSpPr>
            <p:spPr bwMode="auto">
              <a:xfrm>
                <a:off x="138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4" name="Oval 1022"/>
              <p:cNvSpPr>
                <a:spLocks noChangeArrowheads="1"/>
              </p:cNvSpPr>
              <p:nvPr/>
            </p:nvSpPr>
            <p:spPr bwMode="auto">
              <a:xfrm>
                <a:off x="1386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5" name="Oval 1023"/>
              <p:cNvSpPr>
                <a:spLocks noChangeArrowheads="1"/>
              </p:cNvSpPr>
              <p:nvPr/>
            </p:nvSpPr>
            <p:spPr bwMode="auto">
              <a:xfrm>
                <a:off x="1386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6" name="Oval 1024"/>
              <p:cNvSpPr>
                <a:spLocks noChangeArrowheads="1"/>
              </p:cNvSpPr>
              <p:nvPr/>
            </p:nvSpPr>
            <p:spPr bwMode="auto">
              <a:xfrm>
                <a:off x="1389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7" name="Oval 1025"/>
              <p:cNvSpPr>
                <a:spLocks noChangeArrowheads="1"/>
              </p:cNvSpPr>
              <p:nvPr/>
            </p:nvSpPr>
            <p:spPr bwMode="auto">
              <a:xfrm>
                <a:off x="138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8" name="Oval 1026"/>
              <p:cNvSpPr>
                <a:spLocks noChangeArrowheads="1"/>
              </p:cNvSpPr>
              <p:nvPr/>
            </p:nvSpPr>
            <p:spPr bwMode="auto">
              <a:xfrm>
                <a:off x="138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49" name="Oval 1027"/>
              <p:cNvSpPr>
                <a:spLocks noChangeArrowheads="1"/>
              </p:cNvSpPr>
              <p:nvPr/>
            </p:nvSpPr>
            <p:spPr bwMode="auto">
              <a:xfrm>
                <a:off x="138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0" name="Oval 1028"/>
              <p:cNvSpPr>
                <a:spLocks noChangeArrowheads="1"/>
              </p:cNvSpPr>
              <p:nvPr/>
            </p:nvSpPr>
            <p:spPr bwMode="auto">
              <a:xfrm>
                <a:off x="1389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1" name="Oval 1029"/>
              <p:cNvSpPr>
                <a:spLocks noChangeArrowheads="1"/>
              </p:cNvSpPr>
              <p:nvPr/>
            </p:nvSpPr>
            <p:spPr bwMode="auto">
              <a:xfrm>
                <a:off x="1389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2" name="Oval 1030"/>
              <p:cNvSpPr>
                <a:spLocks noChangeArrowheads="1"/>
              </p:cNvSpPr>
              <p:nvPr/>
            </p:nvSpPr>
            <p:spPr bwMode="auto">
              <a:xfrm>
                <a:off x="138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3" name="Oval 1031"/>
              <p:cNvSpPr>
                <a:spLocks noChangeArrowheads="1"/>
              </p:cNvSpPr>
              <p:nvPr/>
            </p:nvSpPr>
            <p:spPr bwMode="auto">
              <a:xfrm>
                <a:off x="1389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4" name="Oval 1032"/>
              <p:cNvSpPr>
                <a:spLocks noChangeArrowheads="1"/>
              </p:cNvSpPr>
              <p:nvPr/>
            </p:nvSpPr>
            <p:spPr bwMode="auto">
              <a:xfrm>
                <a:off x="139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5" name="Oval 1033"/>
              <p:cNvSpPr>
                <a:spLocks noChangeArrowheads="1"/>
              </p:cNvSpPr>
              <p:nvPr/>
            </p:nvSpPr>
            <p:spPr bwMode="auto">
              <a:xfrm>
                <a:off x="139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6" name="Oval 1034"/>
              <p:cNvSpPr>
                <a:spLocks noChangeArrowheads="1"/>
              </p:cNvSpPr>
              <p:nvPr/>
            </p:nvSpPr>
            <p:spPr bwMode="auto">
              <a:xfrm>
                <a:off x="1393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7" name="Oval 1035"/>
              <p:cNvSpPr>
                <a:spLocks noChangeArrowheads="1"/>
              </p:cNvSpPr>
              <p:nvPr/>
            </p:nvSpPr>
            <p:spPr bwMode="auto">
              <a:xfrm>
                <a:off x="139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8" name="Oval 1036"/>
              <p:cNvSpPr>
                <a:spLocks noChangeArrowheads="1"/>
              </p:cNvSpPr>
              <p:nvPr/>
            </p:nvSpPr>
            <p:spPr bwMode="auto">
              <a:xfrm>
                <a:off x="139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59" name="Oval 1037"/>
              <p:cNvSpPr>
                <a:spLocks noChangeArrowheads="1"/>
              </p:cNvSpPr>
              <p:nvPr/>
            </p:nvSpPr>
            <p:spPr bwMode="auto">
              <a:xfrm>
                <a:off x="1396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0" name="Oval 1038"/>
              <p:cNvSpPr>
                <a:spLocks noChangeArrowheads="1"/>
              </p:cNvSpPr>
              <p:nvPr/>
            </p:nvSpPr>
            <p:spPr bwMode="auto">
              <a:xfrm>
                <a:off x="1396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1" name="Oval 1039"/>
              <p:cNvSpPr>
                <a:spLocks noChangeArrowheads="1"/>
              </p:cNvSpPr>
              <p:nvPr/>
            </p:nvSpPr>
            <p:spPr bwMode="auto">
              <a:xfrm>
                <a:off x="1396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2" name="Oval 1040"/>
              <p:cNvSpPr>
                <a:spLocks noChangeArrowheads="1"/>
              </p:cNvSpPr>
              <p:nvPr/>
            </p:nvSpPr>
            <p:spPr bwMode="auto">
              <a:xfrm>
                <a:off x="1396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3" name="Oval 1041"/>
              <p:cNvSpPr>
                <a:spLocks noChangeArrowheads="1"/>
              </p:cNvSpPr>
              <p:nvPr/>
            </p:nvSpPr>
            <p:spPr bwMode="auto">
              <a:xfrm>
                <a:off x="1396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4" name="Oval 1042"/>
              <p:cNvSpPr>
                <a:spLocks noChangeArrowheads="1"/>
              </p:cNvSpPr>
              <p:nvPr/>
            </p:nvSpPr>
            <p:spPr bwMode="auto">
              <a:xfrm>
                <a:off x="1396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5" name="Oval 1043"/>
              <p:cNvSpPr>
                <a:spLocks noChangeArrowheads="1"/>
              </p:cNvSpPr>
              <p:nvPr/>
            </p:nvSpPr>
            <p:spPr bwMode="auto">
              <a:xfrm>
                <a:off x="1396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6" name="Oval 1044"/>
              <p:cNvSpPr>
                <a:spLocks noChangeArrowheads="1"/>
              </p:cNvSpPr>
              <p:nvPr/>
            </p:nvSpPr>
            <p:spPr bwMode="auto">
              <a:xfrm>
                <a:off x="139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7" name="Oval 1045"/>
              <p:cNvSpPr>
                <a:spLocks noChangeArrowheads="1"/>
              </p:cNvSpPr>
              <p:nvPr/>
            </p:nvSpPr>
            <p:spPr bwMode="auto">
              <a:xfrm>
                <a:off x="14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8" name="Oval 1046"/>
              <p:cNvSpPr>
                <a:spLocks noChangeArrowheads="1"/>
              </p:cNvSpPr>
              <p:nvPr/>
            </p:nvSpPr>
            <p:spPr bwMode="auto">
              <a:xfrm>
                <a:off x="1400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69" name="Oval 1047"/>
              <p:cNvSpPr>
                <a:spLocks noChangeArrowheads="1"/>
              </p:cNvSpPr>
              <p:nvPr/>
            </p:nvSpPr>
            <p:spPr bwMode="auto">
              <a:xfrm>
                <a:off x="1400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0" name="Oval 1048"/>
              <p:cNvSpPr>
                <a:spLocks noChangeArrowheads="1"/>
              </p:cNvSpPr>
              <p:nvPr/>
            </p:nvSpPr>
            <p:spPr bwMode="auto">
              <a:xfrm>
                <a:off x="1400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1" name="Oval 1049"/>
              <p:cNvSpPr>
                <a:spLocks noChangeArrowheads="1"/>
              </p:cNvSpPr>
              <p:nvPr/>
            </p:nvSpPr>
            <p:spPr bwMode="auto">
              <a:xfrm>
                <a:off x="1400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2" name="Oval 1050"/>
              <p:cNvSpPr>
                <a:spLocks noChangeArrowheads="1"/>
              </p:cNvSpPr>
              <p:nvPr/>
            </p:nvSpPr>
            <p:spPr bwMode="auto">
              <a:xfrm>
                <a:off x="140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3" name="Oval 1051"/>
              <p:cNvSpPr>
                <a:spLocks noChangeArrowheads="1"/>
              </p:cNvSpPr>
              <p:nvPr/>
            </p:nvSpPr>
            <p:spPr bwMode="auto">
              <a:xfrm>
                <a:off x="140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4" name="Oval 1052"/>
              <p:cNvSpPr>
                <a:spLocks noChangeArrowheads="1"/>
              </p:cNvSpPr>
              <p:nvPr/>
            </p:nvSpPr>
            <p:spPr bwMode="auto">
              <a:xfrm>
                <a:off x="140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5" name="Oval 1053"/>
              <p:cNvSpPr>
                <a:spLocks noChangeArrowheads="1"/>
              </p:cNvSpPr>
              <p:nvPr/>
            </p:nvSpPr>
            <p:spPr bwMode="auto">
              <a:xfrm>
                <a:off x="1400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6" name="Oval 1054"/>
              <p:cNvSpPr>
                <a:spLocks noChangeArrowheads="1"/>
              </p:cNvSpPr>
              <p:nvPr/>
            </p:nvSpPr>
            <p:spPr bwMode="auto">
              <a:xfrm>
                <a:off x="140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7" name="Oval 1055"/>
              <p:cNvSpPr>
                <a:spLocks noChangeArrowheads="1"/>
              </p:cNvSpPr>
              <p:nvPr/>
            </p:nvSpPr>
            <p:spPr bwMode="auto">
              <a:xfrm>
                <a:off x="140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8" name="Oval 1056"/>
              <p:cNvSpPr>
                <a:spLocks noChangeArrowheads="1"/>
              </p:cNvSpPr>
              <p:nvPr/>
            </p:nvSpPr>
            <p:spPr bwMode="auto">
              <a:xfrm>
                <a:off x="1403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79" name="Oval 1057"/>
              <p:cNvSpPr>
                <a:spLocks noChangeArrowheads="1"/>
              </p:cNvSpPr>
              <p:nvPr/>
            </p:nvSpPr>
            <p:spPr bwMode="auto">
              <a:xfrm>
                <a:off x="1403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0" name="Oval 1058"/>
              <p:cNvSpPr>
                <a:spLocks noChangeArrowheads="1"/>
              </p:cNvSpPr>
              <p:nvPr/>
            </p:nvSpPr>
            <p:spPr bwMode="auto">
              <a:xfrm>
                <a:off x="140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1" name="Oval 1059"/>
              <p:cNvSpPr>
                <a:spLocks noChangeArrowheads="1"/>
              </p:cNvSpPr>
              <p:nvPr/>
            </p:nvSpPr>
            <p:spPr bwMode="auto">
              <a:xfrm>
                <a:off x="1403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2" name="Oval 1060"/>
              <p:cNvSpPr>
                <a:spLocks noChangeArrowheads="1"/>
              </p:cNvSpPr>
              <p:nvPr/>
            </p:nvSpPr>
            <p:spPr bwMode="auto">
              <a:xfrm>
                <a:off x="140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3" name="Oval 1061"/>
              <p:cNvSpPr>
                <a:spLocks noChangeArrowheads="1"/>
              </p:cNvSpPr>
              <p:nvPr/>
            </p:nvSpPr>
            <p:spPr bwMode="auto">
              <a:xfrm>
                <a:off x="140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4" name="Oval 1062"/>
              <p:cNvSpPr>
                <a:spLocks noChangeArrowheads="1"/>
              </p:cNvSpPr>
              <p:nvPr/>
            </p:nvSpPr>
            <p:spPr bwMode="auto">
              <a:xfrm>
                <a:off x="140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5" name="Oval 1063"/>
              <p:cNvSpPr>
                <a:spLocks noChangeArrowheads="1"/>
              </p:cNvSpPr>
              <p:nvPr/>
            </p:nvSpPr>
            <p:spPr bwMode="auto">
              <a:xfrm>
                <a:off x="140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6" name="Oval 1064"/>
              <p:cNvSpPr>
                <a:spLocks noChangeArrowheads="1"/>
              </p:cNvSpPr>
              <p:nvPr/>
            </p:nvSpPr>
            <p:spPr bwMode="auto">
              <a:xfrm>
                <a:off x="1410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7" name="Oval 1065"/>
              <p:cNvSpPr>
                <a:spLocks noChangeArrowheads="1"/>
              </p:cNvSpPr>
              <p:nvPr/>
            </p:nvSpPr>
            <p:spPr bwMode="auto">
              <a:xfrm>
                <a:off x="1410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8" name="Oval 1066"/>
              <p:cNvSpPr>
                <a:spLocks noChangeArrowheads="1"/>
              </p:cNvSpPr>
              <p:nvPr/>
            </p:nvSpPr>
            <p:spPr bwMode="auto">
              <a:xfrm>
                <a:off x="1414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89" name="Oval 1067"/>
              <p:cNvSpPr>
                <a:spLocks noChangeArrowheads="1"/>
              </p:cNvSpPr>
              <p:nvPr/>
            </p:nvSpPr>
            <p:spPr bwMode="auto">
              <a:xfrm>
                <a:off x="1414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0" name="Oval 1068"/>
              <p:cNvSpPr>
                <a:spLocks noChangeArrowheads="1"/>
              </p:cNvSpPr>
              <p:nvPr/>
            </p:nvSpPr>
            <p:spPr bwMode="auto">
              <a:xfrm>
                <a:off x="141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1" name="Oval 1069"/>
              <p:cNvSpPr>
                <a:spLocks noChangeArrowheads="1"/>
              </p:cNvSpPr>
              <p:nvPr/>
            </p:nvSpPr>
            <p:spPr bwMode="auto">
              <a:xfrm>
                <a:off x="141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2" name="Oval 1070"/>
              <p:cNvSpPr>
                <a:spLocks noChangeArrowheads="1"/>
              </p:cNvSpPr>
              <p:nvPr/>
            </p:nvSpPr>
            <p:spPr bwMode="auto">
              <a:xfrm>
                <a:off x="141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3" name="Oval 1071"/>
              <p:cNvSpPr>
                <a:spLocks noChangeArrowheads="1"/>
              </p:cNvSpPr>
              <p:nvPr/>
            </p:nvSpPr>
            <p:spPr bwMode="auto">
              <a:xfrm>
                <a:off x="14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4" name="Oval 1072"/>
              <p:cNvSpPr>
                <a:spLocks noChangeArrowheads="1"/>
              </p:cNvSpPr>
              <p:nvPr/>
            </p:nvSpPr>
            <p:spPr bwMode="auto">
              <a:xfrm>
                <a:off x="141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5" name="Oval 1073"/>
              <p:cNvSpPr>
                <a:spLocks noChangeArrowheads="1"/>
              </p:cNvSpPr>
              <p:nvPr/>
            </p:nvSpPr>
            <p:spPr bwMode="auto">
              <a:xfrm>
                <a:off x="141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6" name="Oval 1074"/>
              <p:cNvSpPr>
                <a:spLocks noChangeArrowheads="1"/>
              </p:cNvSpPr>
              <p:nvPr/>
            </p:nvSpPr>
            <p:spPr bwMode="auto">
              <a:xfrm>
                <a:off x="1417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7" name="Oval 1075"/>
              <p:cNvSpPr>
                <a:spLocks noChangeArrowheads="1"/>
              </p:cNvSpPr>
              <p:nvPr/>
            </p:nvSpPr>
            <p:spPr bwMode="auto">
              <a:xfrm>
                <a:off x="141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8" name="Oval 1076"/>
              <p:cNvSpPr>
                <a:spLocks noChangeArrowheads="1"/>
              </p:cNvSpPr>
              <p:nvPr/>
            </p:nvSpPr>
            <p:spPr bwMode="auto">
              <a:xfrm>
                <a:off x="1421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99" name="Oval 1077"/>
              <p:cNvSpPr>
                <a:spLocks noChangeArrowheads="1"/>
              </p:cNvSpPr>
              <p:nvPr/>
            </p:nvSpPr>
            <p:spPr bwMode="auto">
              <a:xfrm>
                <a:off x="1421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0" name="Oval 1078"/>
              <p:cNvSpPr>
                <a:spLocks noChangeArrowheads="1"/>
              </p:cNvSpPr>
              <p:nvPr/>
            </p:nvSpPr>
            <p:spPr bwMode="auto">
              <a:xfrm>
                <a:off x="1424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1" name="Oval 1079"/>
              <p:cNvSpPr>
                <a:spLocks noChangeArrowheads="1"/>
              </p:cNvSpPr>
              <p:nvPr/>
            </p:nvSpPr>
            <p:spPr bwMode="auto">
              <a:xfrm>
                <a:off x="1424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2" name="Oval 1080"/>
              <p:cNvSpPr>
                <a:spLocks noChangeArrowheads="1"/>
              </p:cNvSpPr>
              <p:nvPr/>
            </p:nvSpPr>
            <p:spPr bwMode="auto">
              <a:xfrm>
                <a:off x="14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3" name="Oval 1081"/>
              <p:cNvSpPr>
                <a:spLocks noChangeArrowheads="1"/>
              </p:cNvSpPr>
              <p:nvPr/>
            </p:nvSpPr>
            <p:spPr bwMode="auto">
              <a:xfrm>
                <a:off x="142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4" name="Oval 1082"/>
              <p:cNvSpPr>
                <a:spLocks noChangeArrowheads="1"/>
              </p:cNvSpPr>
              <p:nvPr/>
            </p:nvSpPr>
            <p:spPr bwMode="auto">
              <a:xfrm>
                <a:off x="142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5" name="Oval 1083"/>
              <p:cNvSpPr>
                <a:spLocks noChangeArrowheads="1"/>
              </p:cNvSpPr>
              <p:nvPr/>
            </p:nvSpPr>
            <p:spPr bwMode="auto">
              <a:xfrm>
                <a:off x="1424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6" name="Oval 1084"/>
              <p:cNvSpPr>
                <a:spLocks noChangeArrowheads="1"/>
              </p:cNvSpPr>
              <p:nvPr/>
            </p:nvSpPr>
            <p:spPr bwMode="auto">
              <a:xfrm>
                <a:off x="1428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7" name="Oval 1085"/>
              <p:cNvSpPr>
                <a:spLocks noChangeArrowheads="1"/>
              </p:cNvSpPr>
              <p:nvPr/>
            </p:nvSpPr>
            <p:spPr bwMode="auto">
              <a:xfrm>
                <a:off x="1431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8" name="Oval 1086"/>
              <p:cNvSpPr>
                <a:spLocks noChangeArrowheads="1"/>
              </p:cNvSpPr>
              <p:nvPr/>
            </p:nvSpPr>
            <p:spPr bwMode="auto">
              <a:xfrm>
                <a:off x="143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09" name="Oval 1087"/>
              <p:cNvSpPr>
                <a:spLocks noChangeArrowheads="1"/>
              </p:cNvSpPr>
              <p:nvPr/>
            </p:nvSpPr>
            <p:spPr bwMode="auto">
              <a:xfrm>
                <a:off x="1431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0" name="Oval 1088"/>
              <p:cNvSpPr>
                <a:spLocks noChangeArrowheads="1"/>
              </p:cNvSpPr>
              <p:nvPr/>
            </p:nvSpPr>
            <p:spPr bwMode="auto">
              <a:xfrm>
                <a:off x="14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1" name="Oval 1089"/>
              <p:cNvSpPr>
                <a:spLocks noChangeArrowheads="1"/>
              </p:cNvSpPr>
              <p:nvPr/>
            </p:nvSpPr>
            <p:spPr bwMode="auto">
              <a:xfrm>
                <a:off x="1435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2" name="Oval 1090"/>
              <p:cNvSpPr>
                <a:spLocks noChangeArrowheads="1"/>
              </p:cNvSpPr>
              <p:nvPr/>
            </p:nvSpPr>
            <p:spPr bwMode="auto">
              <a:xfrm>
                <a:off x="1435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3" name="Oval 1091"/>
              <p:cNvSpPr>
                <a:spLocks noChangeArrowheads="1"/>
              </p:cNvSpPr>
              <p:nvPr/>
            </p:nvSpPr>
            <p:spPr bwMode="auto">
              <a:xfrm>
                <a:off x="143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4" name="Oval 1092"/>
              <p:cNvSpPr>
                <a:spLocks noChangeArrowheads="1"/>
              </p:cNvSpPr>
              <p:nvPr/>
            </p:nvSpPr>
            <p:spPr bwMode="auto">
              <a:xfrm>
                <a:off x="14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5" name="Oval 1093"/>
              <p:cNvSpPr>
                <a:spLocks noChangeArrowheads="1"/>
              </p:cNvSpPr>
              <p:nvPr/>
            </p:nvSpPr>
            <p:spPr bwMode="auto">
              <a:xfrm>
                <a:off x="1438" y="22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6" name="Oval 1094"/>
              <p:cNvSpPr>
                <a:spLocks noChangeArrowheads="1"/>
              </p:cNvSpPr>
              <p:nvPr/>
            </p:nvSpPr>
            <p:spPr bwMode="auto">
              <a:xfrm>
                <a:off x="1438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7" name="Oval 1095"/>
              <p:cNvSpPr>
                <a:spLocks noChangeArrowheads="1"/>
              </p:cNvSpPr>
              <p:nvPr/>
            </p:nvSpPr>
            <p:spPr bwMode="auto">
              <a:xfrm>
                <a:off x="143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8" name="Oval 1096"/>
              <p:cNvSpPr>
                <a:spLocks noChangeArrowheads="1"/>
              </p:cNvSpPr>
              <p:nvPr/>
            </p:nvSpPr>
            <p:spPr bwMode="auto">
              <a:xfrm>
                <a:off x="1438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19" name="Oval 1097"/>
              <p:cNvSpPr>
                <a:spLocks noChangeArrowheads="1"/>
              </p:cNvSpPr>
              <p:nvPr/>
            </p:nvSpPr>
            <p:spPr bwMode="auto">
              <a:xfrm>
                <a:off x="143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0" name="Oval 1098"/>
              <p:cNvSpPr>
                <a:spLocks noChangeArrowheads="1"/>
              </p:cNvSpPr>
              <p:nvPr/>
            </p:nvSpPr>
            <p:spPr bwMode="auto">
              <a:xfrm>
                <a:off x="143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1" name="Oval 1099"/>
              <p:cNvSpPr>
                <a:spLocks noChangeArrowheads="1"/>
              </p:cNvSpPr>
              <p:nvPr/>
            </p:nvSpPr>
            <p:spPr bwMode="auto">
              <a:xfrm>
                <a:off x="1442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2" name="Oval 1100"/>
              <p:cNvSpPr>
                <a:spLocks noChangeArrowheads="1"/>
              </p:cNvSpPr>
              <p:nvPr/>
            </p:nvSpPr>
            <p:spPr bwMode="auto">
              <a:xfrm>
                <a:off x="1442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3" name="Oval 1101"/>
              <p:cNvSpPr>
                <a:spLocks noChangeArrowheads="1"/>
              </p:cNvSpPr>
              <p:nvPr/>
            </p:nvSpPr>
            <p:spPr bwMode="auto">
              <a:xfrm>
                <a:off x="144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4" name="Oval 1102"/>
              <p:cNvSpPr>
                <a:spLocks noChangeArrowheads="1"/>
              </p:cNvSpPr>
              <p:nvPr/>
            </p:nvSpPr>
            <p:spPr bwMode="auto">
              <a:xfrm>
                <a:off x="144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5" name="Oval 1103"/>
              <p:cNvSpPr>
                <a:spLocks noChangeArrowheads="1"/>
              </p:cNvSpPr>
              <p:nvPr/>
            </p:nvSpPr>
            <p:spPr bwMode="auto">
              <a:xfrm>
                <a:off x="144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6" name="Oval 1104"/>
              <p:cNvSpPr>
                <a:spLocks noChangeArrowheads="1"/>
              </p:cNvSpPr>
              <p:nvPr/>
            </p:nvSpPr>
            <p:spPr bwMode="auto">
              <a:xfrm>
                <a:off x="144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7" name="Oval 1105"/>
              <p:cNvSpPr>
                <a:spLocks noChangeArrowheads="1"/>
              </p:cNvSpPr>
              <p:nvPr/>
            </p:nvSpPr>
            <p:spPr bwMode="auto">
              <a:xfrm>
                <a:off x="144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8" name="Oval 1106"/>
              <p:cNvSpPr>
                <a:spLocks noChangeArrowheads="1"/>
              </p:cNvSpPr>
              <p:nvPr/>
            </p:nvSpPr>
            <p:spPr bwMode="auto">
              <a:xfrm>
                <a:off x="1449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29" name="Oval 1107"/>
              <p:cNvSpPr>
                <a:spLocks noChangeArrowheads="1"/>
              </p:cNvSpPr>
              <p:nvPr/>
            </p:nvSpPr>
            <p:spPr bwMode="auto">
              <a:xfrm>
                <a:off x="144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0" name="Oval 1108"/>
              <p:cNvSpPr>
                <a:spLocks noChangeArrowheads="1"/>
              </p:cNvSpPr>
              <p:nvPr/>
            </p:nvSpPr>
            <p:spPr bwMode="auto">
              <a:xfrm>
                <a:off x="144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1" name="Oval 1109"/>
              <p:cNvSpPr>
                <a:spLocks noChangeArrowheads="1"/>
              </p:cNvSpPr>
              <p:nvPr/>
            </p:nvSpPr>
            <p:spPr bwMode="auto">
              <a:xfrm>
                <a:off x="1449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2" name="Oval 1110"/>
              <p:cNvSpPr>
                <a:spLocks noChangeArrowheads="1"/>
              </p:cNvSpPr>
              <p:nvPr/>
            </p:nvSpPr>
            <p:spPr bwMode="auto">
              <a:xfrm>
                <a:off x="145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3" name="Oval 1111"/>
              <p:cNvSpPr>
                <a:spLocks noChangeArrowheads="1"/>
              </p:cNvSpPr>
              <p:nvPr/>
            </p:nvSpPr>
            <p:spPr bwMode="auto">
              <a:xfrm>
                <a:off x="1452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4" name="Oval 1112"/>
              <p:cNvSpPr>
                <a:spLocks noChangeArrowheads="1"/>
              </p:cNvSpPr>
              <p:nvPr/>
            </p:nvSpPr>
            <p:spPr bwMode="auto">
              <a:xfrm>
                <a:off x="1452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5" name="Oval 1113"/>
              <p:cNvSpPr>
                <a:spLocks noChangeArrowheads="1"/>
              </p:cNvSpPr>
              <p:nvPr/>
            </p:nvSpPr>
            <p:spPr bwMode="auto">
              <a:xfrm>
                <a:off x="1456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6" name="Oval 1114"/>
              <p:cNvSpPr>
                <a:spLocks noChangeArrowheads="1"/>
              </p:cNvSpPr>
              <p:nvPr/>
            </p:nvSpPr>
            <p:spPr bwMode="auto">
              <a:xfrm>
                <a:off x="1456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7" name="Oval 1115"/>
              <p:cNvSpPr>
                <a:spLocks noChangeArrowheads="1"/>
              </p:cNvSpPr>
              <p:nvPr/>
            </p:nvSpPr>
            <p:spPr bwMode="auto">
              <a:xfrm>
                <a:off x="1456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8" name="Oval 1116"/>
              <p:cNvSpPr>
                <a:spLocks noChangeArrowheads="1"/>
              </p:cNvSpPr>
              <p:nvPr/>
            </p:nvSpPr>
            <p:spPr bwMode="auto">
              <a:xfrm>
                <a:off x="1456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39" name="Oval 1117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0" name="Oval 1118"/>
              <p:cNvSpPr>
                <a:spLocks noChangeArrowheads="1"/>
              </p:cNvSpPr>
              <p:nvPr/>
            </p:nvSpPr>
            <p:spPr bwMode="auto">
              <a:xfrm>
                <a:off x="1459" y="16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1" name="Oval 1119"/>
              <p:cNvSpPr>
                <a:spLocks noChangeArrowheads="1"/>
              </p:cNvSpPr>
              <p:nvPr/>
            </p:nvSpPr>
            <p:spPr bwMode="auto">
              <a:xfrm>
                <a:off x="1459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2" name="Oval 1120"/>
              <p:cNvSpPr>
                <a:spLocks noChangeArrowheads="1"/>
              </p:cNvSpPr>
              <p:nvPr/>
            </p:nvSpPr>
            <p:spPr bwMode="auto">
              <a:xfrm>
                <a:off x="145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3" name="Oval 1121"/>
              <p:cNvSpPr>
                <a:spLocks noChangeArrowheads="1"/>
              </p:cNvSpPr>
              <p:nvPr/>
            </p:nvSpPr>
            <p:spPr bwMode="auto">
              <a:xfrm>
                <a:off x="1463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4" name="Oval 1122"/>
              <p:cNvSpPr>
                <a:spLocks noChangeArrowheads="1"/>
              </p:cNvSpPr>
              <p:nvPr/>
            </p:nvSpPr>
            <p:spPr bwMode="auto">
              <a:xfrm>
                <a:off x="146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5" name="Oval 1123"/>
              <p:cNvSpPr>
                <a:spLocks noChangeArrowheads="1"/>
              </p:cNvSpPr>
              <p:nvPr/>
            </p:nvSpPr>
            <p:spPr bwMode="auto">
              <a:xfrm>
                <a:off x="1466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6" name="Oval 1124"/>
              <p:cNvSpPr>
                <a:spLocks noChangeArrowheads="1"/>
              </p:cNvSpPr>
              <p:nvPr/>
            </p:nvSpPr>
            <p:spPr bwMode="auto">
              <a:xfrm>
                <a:off x="1466" y="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7" name="Oval 1125"/>
              <p:cNvSpPr>
                <a:spLocks noChangeArrowheads="1"/>
              </p:cNvSpPr>
              <p:nvPr/>
            </p:nvSpPr>
            <p:spPr bwMode="auto">
              <a:xfrm>
                <a:off x="1466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8" name="Oval 1126"/>
              <p:cNvSpPr>
                <a:spLocks noChangeArrowheads="1"/>
              </p:cNvSpPr>
              <p:nvPr/>
            </p:nvSpPr>
            <p:spPr bwMode="auto">
              <a:xfrm>
                <a:off x="146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49" name="Oval 1127"/>
              <p:cNvSpPr>
                <a:spLocks noChangeArrowheads="1"/>
              </p:cNvSpPr>
              <p:nvPr/>
            </p:nvSpPr>
            <p:spPr bwMode="auto">
              <a:xfrm>
                <a:off x="14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0" name="Oval 1128"/>
              <p:cNvSpPr>
                <a:spLocks noChangeArrowheads="1"/>
              </p:cNvSpPr>
              <p:nvPr/>
            </p:nvSpPr>
            <p:spPr bwMode="auto">
              <a:xfrm>
                <a:off x="147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1" name="Oval 1129"/>
              <p:cNvSpPr>
                <a:spLocks noChangeArrowheads="1"/>
              </p:cNvSpPr>
              <p:nvPr/>
            </p:nvSpPr>
            <p:spPr bwMode="auto">
              <a:xfrm>
                <a:off x="147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2" name="Oval 1130"/>
              <p:cNvSpPr>
                <a:spLocks noChangeArrowheads="1"/>
              </p:cNvSpPr>
              <p:nvPr/>
            </p:nvSpPr>
            <p:spPr bwMode="auto">
              <a:xfrm>
                <a:off x="1470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3" name="Oval 1131"/>
              <p:cNvSpPr>
                <a:spLocks noChangeArrowheads="1"/>
              </p:cNvSpPr>
              <p:nvPr/>
            </p:nvSpPr>
            <p:spPr bwMode="auto">
              <a:xfrm>
                <a:off x="1470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4" name="Oval 1132"/>
              <p:cNvSpPr>
                <a:spLocks noChangeArrowheads="1"/>
              </p:cNvSpPr>
              <p:nvPr/>
            </p:nvSpPr>
            <p:spPr bwMode="auto">
              <a:xfrm>
                <a:off x="147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5" name="Oval 1133"/>
              <p:cNvSpPr>
                <a:spLocks noChangeArrowheads="1"/>
              </p:cNvSpPr>
              <p:nvPr/>
            </p:nvSpPr>
            <p:spPr bwMode="auto">
              <a:xfrm>
                <a:off x="1473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6" name="Oval 1134"/>
              <p:cNvSpPr>
                <a:spLocks noChangeArrowheads="1"/>
              </p:cNvSpPr>
              <p:nvPr/>
            </p:nvSpPr>
            <p:spPr bwMode="auto">
              <a:xfrm>
                <a:off x="1473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7" name="Oval 1135"/>
              <p:cNvSpPr>
                <a:spLocks noChangeArrowheads="1"/>
              </p:cNvSpPr>
              <p:nvPr/>
            </p:nvSpPr>
            <p:spPr bwMode="auto">
              <a:xfrm>
                <a:off x="147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8" name="Oval 1136"/>
              <p:cNvSpPr>
                <a:spLocks noChangeArrowheads="1"/>
              </p:cNvSpPr>
              <p:nvPr/>
            </p:nvSpPr>
            <p:spPr bwMode="auto">
              <a:xfrm>
                <a:off x="1473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59" name="Oval 1137"/>
              <p:cNvSpPr>
                <a:spLocks noChangeArrowheads="1"/>
              </p:cNvSpPr>
              <p:nvPr/>
            </p:nvSpPr>
            <p:spPr bwMode="auto">
              <a:xfrm>
                <a:off x="147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0" name="Oval 1138"/>
              <p:cNvSpPr>
                <a:spLocks noChangeArrowheads="1"/>
              </p:cNvSpPr>
              <p:nvPr/>
            </p:nvSpPr>
            <p:spPr bwMode="auto">
              <a:xfrm>
                <a:off x="147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1" name="Oval 1139"/>
              <p:cNvSpPr>
                <a:spLocks noChangeArrowheads="1"/>
              </p:cNvSpPr>
              <p:nvPr/>
            </p:nvSpPr>
            <p:spPr bwMode="auto">
              <a:xfrm>
                <a:off x="147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2" name="Oval 1140"/>
              <p:cNvSpPr>
                <a:spLocks noChangeArrowheads="1"/>
              </p:cNvSpPr>
              <p:nvPr/>
            </p:nvSpPr>
            <p:spPr bwMode="auto">
              <a:xfrm>
                <a:off x="1477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3" name="Oval 1141"/>
              <p:cNvSpPr>
                <a:spLocks noChangeArrowheads="1"/>
              </p:cNvSpPr>
              <p:nvPr/>
            </p:nvSpPr>
            <p:spPr bwMode="auto">
              <a:xfrm>
                <a:off x="1477" y="23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4" name="Oval 1142"/>
              <p:cNvSpPr>
                <a:spLocks noChangeArrowheads="1"/>
              </p:cNvSpPr>
              <p:nvPr/>
            </p:nvSpPr>
            <p:spPr bwMode="auto">
              <a:xfrm>
                <a:off x="1477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5" name="Oval 1143"/>
              <p:cNvSpPr>
                <a:spLocks noChangeArrowheads="1"/>
              </p:cNvSpPr>
              <p:nvPr/>
            </p:nvSpPr>
            <p:spPr bwMode="auto">
              <a:xfrm>
                <a:off x="1477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6" name="Oval 1144"/>
              <p:cNvSpPr>
                <a:spLocks noChangeArrowheads="1"/>
              </p:cNvSpPr>
              <p:nvPr/>
            </p:nvSpPr>
            <p:spPr bwMode="auto">
              <a:xfrm>
                <a:off x="147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7" name="Oval 1145"/>
              <p:cNvSpPr>
                <a:spLocks noChangeArrowheads="1"/>
              </p:cNvSpPr>
              <p:nvPr/>
            </p:nvSpPr>
            <p:spPr bwMode="auto">
              <a:xfrm>
                <a:off x="1480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8" name="Oval 1146"/>
              <p:cNvSpPr>
                <a:spLocks noChangeArrowheads="1"/>
              </p:cNvSpPr>
              <p:nvPr/>
            </p:nvSpPr>
            <p:spPr bwMode="auto">
              <a:xfrm>
                <a:off x="148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69" name="Oval 1147"/>
              <p:cNvSpPr>
                <a:spLocks noChangeArrowheads="1"/>
              </p:cNvSpPr>
              <p:nvPr/>
            </p:nvSpPr>
            <p:spPr bwMode="auto">
              <a:xfrm>
                <a:off x="148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0" name="Oval 1148"/>
              <p:cNvSpPr>
                <a:spLocks noChangeArrowheads="1"/>
              </p:cNvSpPr>
              <p:nvPr/>
            </p:nvSpPr>
            <p:spPr bwMode="auto">
              <a:xfrm>
                <a:off x="1480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1" name="Oval 1149"/>
              <p:cNvSpPr>
                <a:spLocks noChangeArrowheads="1"/>
              </p:cNvSpPr>
              <p:nvPr/>
            </p:nvSpPr>
            <p:spPr bwMode="auto">
              <a:xfrm>
                <a:off x="148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2" name="Oval 1150"/>
              <p:cNvSpPr>
                <a:spLocks noChangeArrowheads="1"/>
              </p:cNvSpPr>
              <p:nvPr/>
            </p:nvSpPr>
            <p:spPr bwMode="auto">
              <a:xfrm>
                <a:off x="148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3" name="Oval 1151"/>
              <p:cNvSpPr>
                <a:spLocks noChangeArrowheads="1"/>
              </p:cNvSpPr>
              <p:nvPr/>
            </p:nvSpPr>
            <p:spPr bwMode="auto">
              <a:xfrm>
                <a:off x="148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4" name="Oval 1152"/>
              <p:cNvSpPr>
                <a:spLocks noChangeArrowheads="1"/>
              </p:cNvSpPr>
              <p:nvPr/>
            </p:nvSpPr>
            <p:spPr bwMode="auto">
              <a:xfrm>
                <a:off x="1484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5" name="Oval 1153"/>
              <p:cNvSpPr>
                <a:spLocks noChangeArrowheads="1"/>
              </p:cNvSpPr>
              <p:nvPr/>
            </p:nvSpPr>
            <p:spPr bwMode="auto">
              <a:xfrm>
                <a:off x="1484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6" name="Oval 1154"/>
              <p:cNvSpPr>
                <a:spLocks noChangeArrowheads="1"/>
              </p:cNvSpPr>
              <p:nvPr/>
            </p:nvSpPr>
            <p:spPr bwMode="auto">
              <a:xfrm>
                <a:off x="148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7" name="Oval 1155"/>
              <p:cNvSpPr>
                <a:spLocks noChangeArrowheads="1"/>
              </p:cNvSpPr>
              <p:nvPr/>
            </p:nvSpPr>
            <p:spPr bwMode="auto">
              <a:xfrm>
                <a:off x="148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8" name="Oval 1156"/>
              <p:cNvSpPr>
                <a:spLocks noChangeArrowheads="1"/>
              </p:cNvSpPr>
              <p:nvPr/>
            </p:nvSpPr>
            <p:spPr bwMode="auto">
              <a:xfrm>
                <a:off x="14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79" name="Oval 1157"/>
              <p:cNvSpPr>
                <a:spLocks noChangeArrowheads="1"/>
              </p:cNvSpPr>
              <p:nvPr/>
            </p:nvSpPr>
            <p:spPr bwMode="auto">
              <a:xfrm>
                <a:off x="14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0" name="Oval 1158"/>
              <p:cNvSpPr>
                <a:spLocks noChangeArrowheads="1"/>
              </p:cNvSpPr>
              <p:nvPr/>
            </p:nvSpPr>
            <p:spPr bwMode="auto">
              <a:xfrm>
                <a:off x="1487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1" name="Oval 1159"/>
              <p:cNvSpPr>
                <a:spLocks noChangeArrowheads="1"/>
              </p:cNvSpPr>
              <p:nvPr/>
            </p:nvSpPr>
            <p:spPr bwMode="auto">
              <a:xfrm>
                <a:off x="1487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2" name="Oval 1160"/>
              <p:cNvSpPr>
                <a:spLocks noChangeArrowheads="1"/>
              </p:cNvSpPr>
              <p:nvPr/>
            </p:nvSpPr>
            <p:spPr bwMode="auto">
              <a:xfrm>
                <a:off x="148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3" name="Oval 1161"/>
              <p:cNvSpPr>
                <a:spLocks noChangeArrowheads="1"/>
              </p:cNvSpPr>
              <p:nvPr/>
            </p:nvSpPr>
            <p:spPr bwMode="auto">
              <a:xfrm>
                <a:off x="14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4" name="Oval 1162"/>
              <p:cNvSpPr>
                <a:spLocks noChangeArrowheads="1"/>
              </p:cNvSpPr>
              <p:nvPr/>
            </p:nvSpPr>
            <p:spPr bwMode="auto">
              <a:xfrm>
                <a:off x="149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5" name="Oval 1163"/>
              <p:cNvSpPr>
                <a:spLocks noChangeArrowheads="1"/>
              </p:cNvSpPr>
              <p:nvPr/>
            </p:nvSpPr>
            <p:spPr bwMode="auto">
              <a:xfrm>
                <a:off x="149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6" name="Oval 1164"/>
              <p:cNvSpPr>
                <a:spLocks noChangeArrowheads="1"/>
              </p:cNvSpPr>
              <p:nvPr/>
            </p:nvSpPr>
            <p:spPr bwMode="auto">
              <a:xfrm>
                <a:off x="149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7" name="Oval 1165"/>
              <p:cNvSpPr>
                <a:spLocks noChangeArrowheads="1"/>
              </p:cNvSpPr>
              <p:nvPr/>
            </p:nvSpPr>
            <p:spPr bwMode="auto">
              <a:xfrm>
                <a:off x="1494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8" name="Oval 1166"/>
              <p:cNvSpPr>
                <a:spLocks noChangeArrowheads="1"/>
              </p:cNvSpPr>
              <p:nvPr/>
            </p:nvSpPr>
            <p:spPr bwMode="auto">
              <a:xfrm>
                <a:off x="14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89" name="Oval 1167"/>
              <p:cNvSpPr>
                <a:spLocks noChangeArrowheads="1"/>
              </p:cNvSpPr>
              <p:nvPr/>
            </p:nvSpPr>
            <p:spPr bwMode="auto">
              <a:xfrm>
                <a:off x="1498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0" name="Oval 1168"/>
              <p:cNvSpPr>
                <a:spLocks noChangeArrowheads="1"/>
              </p:cNvSpPr>
              <p:nvPr/>
            </p:nvSpPr>
            <p:spPr bwMode="auto">
              <a:xfrm>
                <a:off x="149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1" name="Oval 1169"/>
              <p:cNvSpPr>
                <a:spLocks noChangeArrowheads="1"/>
              </p:cNvSpPr>
              <p:nvPr/>
            </p:nvSpPr>
            <p:spPr bwMode="auto">
              <a:xfrm>
                <a:off x="1498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2" name="Oval 1170"/>
              <p:cNvSpPr>
                <a:spLocks noChangeArrowheads="1"/>
              </p:cNvSpPr>
              <p:nvPr/>
            </p:nvSpPr>
            <p:spPr bwMode="auto">
              <a:xfrm>
                <a:off x="1498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3" name="Oval 1171"/>
              <p:cNvSpPr>
                <a:spLocks noChangeArrowheads="1"/>
              </p:cNvSpPr>
              <p:nvPr/>
            </p:nvSpPr>
            <p:spPr bwMode="auto">
              <a:xfrm>
                <a:off x="149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4" name="Oval 1172"/>
              <p:cNvSpPr>
                <a:spLocks noChangeArrowheads="1"/>
              </p:cNvSpPr>
              <p:nvPr/>
            </p:nvSpPr>
            <p:spPr bwMode="auto">
              <a:xfrm>
                <a:off x="149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5" name="Oval 1173"/>
              <p:cNvSpPr>
                <a:spLocks noChangeArrowheads="1"/>
              </p:cNvSpPr>
              <p:nvPr/>
            </p:nvSpPr>
            <p:spPr bwMode="auto">
              <a:xfrm>
                <a:off x="149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6" name="Oval 1174"/>
              <p:cNvSpPr>
                <a:spLocks noChangeArrowheads="1"/>
              </p:cNvSpPr>
              <p:nvPr/>
            </p:nvSpPr>
            <p:spPr bwMode="auto">
              <a:xfrm>
                <a:off x="1498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7" name="Oval 1175"/>
              <p:cNvSpPr>
                <a:spLocks noChangeArrowheads="1"/>
              </p:cNvSpPr>
              <p:nvPr/>
            </p:nvSpPr>
            <p:spPr bwMode="auto">
              <a:xfrm>
                <a:off x="1498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8" name="Oval 1176"/>
              <p:cNvSpPr>
                <a:spLocks noChangeArrowheads="1"/>
              </p:cNvSpPr>
              <p:nvPr/>
            </p:nvSpPr>
            <p:spPr bwMode="auto">
              <a:xfrm>
                <a:off x="149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899" name="Oval 1177"/>
              <p:cNvSpPr>
                <a:spLocks noChangeArrowheads="1"/>
              </p:cNvSpPr>
              <p:nvPr/>
            </p:nvSpPr>
            <p:spPr bwMode="auto">
              <a:xfrm>
                <a:off x="149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0" name="Oval 1178"/>
              <p:cNvSpPr>
                <a:spLocks noChangeArrowheads="1"/>
              </p:cNvSpPr>
              <p:nvPr/>
            </p:nvSpPr>
            <p:spPr bwMode="auto">
              <a:xfrm>
                <a:off x="150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1" name="Oval 1179"/>
              <p:cNvSpPr>
                <a:spLocks noChangeArrowheads="1"/>
              </p:cNvSpPr>
              <p:nvPr/>
            </p:nvSpPr>
            <p:spPr bwMode="auto">
              <a:xfrm>
                <a:off x="150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2" name="Oval 1180"/>
              <p:cNvSpPr>
                <a:spLocks noChangeArrowheads="1"/>
              </p:cNvSpPr>
              <p:nvPr/>
            </p:nvSpPr>
            <p:spPr bwMode="auto">
              <a:xfrm>
                <a:off x="1501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3" name="Oval 1181"/>
              <p:cNvSpPr>
                <a:spLocks noChangeArrowheads="1"/>
              </p:cNvSpPr>
              <p:nvPr/>
            </p:nvSpPr>
            <p:spPr bwMode="auto">
              <a:xfrm>
                <a:off x="1505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4" name="Oval 1182"/>
              <p:cNvSpPr>
                <a:spLocks noChangeArrowheads="1"/>
              </p:cNvSpPr>
              <p:nvPr/>
            </p:nvSpPr>
            <p:spPr bwMode="auto">
              <a:xfrm>
                <a:off x="15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5" name="Oval 1183"/>
              <p:cNvSpPr>
                <a:spLocks noChangeArrowheads="1"/>
              </p:cNvSpPr>
              <p:nvPr/>
            </p:nvSpPr>
            <p:spPr bwMode="auto">
              <a:xfrm>
                <a:off x="1505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6" name="Oval 1184"/>
              <p:cNvSpPr>
                <a:spLocks noChangeArrowheads="1"/>
              </p:cNvSpPr>
              <p:nvPr/>
            </p:nvSpPr>
            <p:spPr bwMode="auto">
              <a:xfrm>
                <a:off x="150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7" name="Oval 1185"/>
              <p:cNvSpPr>
                <a:spLocks noChangeArrowheads="1"/>
              </p:cNvSpPr>
              <p:nvPr/>
            </p:nvSpPr>
            <p:spPr bwMode="auto">
              <a:xfrm>
                <a:off x="150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8" name="Oval 1186"/>
              <p:cNvSpPr>
                <a:spLocks noChangeArrowheads="1"/>
              </p:cNvSpPr>
              <p:nvPr/>
            </p:nvSpPr>
            <p:spPr bwMode="auto">
              <a:xfrm>
                <a:off x="1512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09" name="Oval 1187"/>
              <p:cNvSpPr>
                <a:spLocks noChangeArrowheads="1"/>
              </p:cNvSpPr>
              <p:nvPr/>
            </p:nvSpPr>
            <p:spPr bwMode="auto">
              <a:xfrm>
                <a:off x="15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0" name="Oval 1188"/>
              <p:cNvSpPr>
                <a:spLocks noChangeArrowheads="1"/>
              </p:cNvSpPr>
              <p:nvPr/>
            </p:nvSpPr>
            <p:spPr bwMode="auto">
              <a:xfrm>
                <a:off x="151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1" name="Oval 1189"/>
              <p:cNvSpPr>
                <a:spLocks noChangeArrowheads="1"/>
              </p:cNvSpPr>
              <p:nvPr/>
            </p:nvSpPr>
            <p:spPr bwMode="auto">
              <a:xfrm>
                <a:off x="1512" y="24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2" name="Oval 1190"/>
              <p:cNvSpPr>
                <a:spLocks noChangeArrowheads="1"/>
              </p:cNvSpPr>
              <p:nvPr/>
            </p:nvSpPr>
            <p:spPr bwMode="auto">
              <a:xfrm>
                <a:off x="1512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3" name="Oval 1191"/>
              <p:cNvSpPr>
                <a:spLocks noChangeArrowheads="1"/>
              </p:cNvSpPr>
              <p:nvPr/>
            </p:nvSpPr>
            <p:spPr bwMode="auto">
              <a:xfrm>
                <a:off x="1515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4" name="Oval 1192"/>
              <p:cNvSpPr>
                <a:spLocks noChangeArrowheads="1"/>
              </p:cNvSpPr>
              <p:nvPr/>
            </p:nvSpPr>
            <p:spPr bwMode="auto">
              <a:xfrm>
                <a:off x="1515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5" name="Oval 1193"/>
              <p:cNvSpPr>
                <a:spLocks noChangeArrowheads="1"/>
              </p:cNvSpPr>
              <p:nvPr/>
            </p:nvSpPr>
            <p:spPr bwMode="auto">
              <a:xfrm>
                <a:off x="1515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6" name="Oval 1194"/>
              <p:cNvSpPr>
                <a:spLocks noChangeArrowheads="1"/>
              </p:cNvSpPr>
              <p:nvPr/>
            </p:nvSpPr>
            <p:spPr bwMode="auto">
              <a:xfrm>
                <a:off x="151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7" name="Oval 1195"/>
              <p:cNvSpPr>
                <a:spLocks noChangeArrowheads="1"/>
              </p:cNvSpPr>
              <p:nvPr/>
            </p:nvSpPr>
            <p:spPr bwMode="auto">
              <a:xfrm>
                <a:off x="1519" y="331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8" name="Oval 1196"/>
              <p:cNvSpPr>
                <a:spLocks noChangeArrowheads="1"/>
              </p:cNvSpPr>
              <p:nvPr/>
            </p:nvSpPr>
            <p:spPr bwMode="auto">
              <a:xfrm>
                <a:off x="1519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19" name="Oval 1197"/>
              <p:cNvSpPr>
                <a:spLocks noChangeArrowheads="1"/>
              </p:cNvSpPr>
              <p:nvPr/>
            </p:nvSpPr>
            <p:spPr bwMode="auto">
              <a:xfrm>
                <a:off x="1519" y="296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0" name="Oval 1198"/>
              <p:cNvSpPr>
                <a:spLocks noChangeArrowheads="1"/>
              </p:cNvSpPr>
              <p:nvPr/>
            </p:nvSpPr>
            <p:spPr bwMode="auto">
              <a:xfrm>
                <a:off x="1519" y="26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1" name="Oval 1199"/>
              <p:cNvSpPr>
                <a:spLocks noChangeArrowheads="1"/>
              </p:cNvSpPr>
              <p:nvPr/>
            </p:nvSpPr>
            <p:spPr bwMode="auto">
              <a:xfrm>
                <a:off x="1519" y="30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2" name="Oval 1200"/>
              <p:cNvSpPr>
                <a:spLocks noChangeArrowheads="1"/>
              </p:cNvSpPr>
              <p:nvPr/>
            </p:nvSpPr>
            <p:spPr bwMode="auto">
              <a:xfrm>
                <a:off x="1522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3" name="Oval 1201"/>
              <p:cNvSpPr>
                <a:spLocks noChangeArrowheads="1"/>
              </p:cNvSpPr>
              <p:nvPr/>
            </p:nvSpPr>
            <p:spPr bwMode="auto">
              <a:xfrm>
                <a:off x="1522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4" name="Oval 1202"/>
              <p:cNvSpPr>
                <a:spLocks noChangeArrowheads="1"/>
              </p:cNvSpPr>
              <p:nvPr/>
            </p:nvSpPr>
            <p:spPr bwMode="auto">
              <a:xfrm>
                <a:off x="1522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5" name="Oval 1203"/>
              <p:cNvSpPr>
                <a:spLocks noChangeArrowheads="1"/>
              </p:cNvSpPr>
              <p:nvPr/>
            </p:nvSpPr>
            <p:spPr bwMode="auto">
              <a:xfrm>
                <a:off x="1522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6" name="Oval 1204"/>
              <p:cNvSpPr>
                <a:spLocks noChangeArrowheads="1"/>
              </p:cNvSpPr>
              <p:nvPr/>
            </p:nvSpPr>
            <p:spPr bwMode="auto">
              <a:xfrm>
                <a:off x="152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7" name="Oval 1205"/>
              <p:cNvSpPr>
                <a:spLocks noChangeArrowheads="1"/>
              </p:cNvSpPr>
              <p:nvPr/>
            </p:nvSpPr>
            <p:spPr bwMode="auto">
              <a:xfrm>
                <a:off x="152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8" name="Oval 1206"/>
              <p:cNvSpPr>
                <a:spLocks noChangeArrowheads="1"/>
              </p:cNvSpPr>
              <p:nvPr/>
            </p:nvSpPr>
            <p:spPr bwMode="auto">
              <a:xfrm>
                <a:off x="1526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29" name="Oval 1207"/>
              <p:cNvSpPr>
                <a:spLocks noChangeArrowheads="1"/>
              </p:cNvSpPr>
              <p:nvPr/>
            </p:nvSpPr>
            <p:spPr bwMode="auto">
              <a:xfrm>
                <a:off x="1526" y="337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0" name="Oval 1208"/>
              <p:cNvSpPr>
                <a:spLocks noChangeArrowheads="1"/>
              </p:cNvSpPr>
              <p:nvPr/>
            </p:nvSpPr>
            <p:spPr bwMode="auto">
              <a:xfrm>
                <a:off x="1526" y="3407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931" name="Oval 1209"/>
              <p:cNvSpPr>
                <a:spLocks noChangeArrowheads="1"/>
              </p:cNvSpPr>
              <p:nvPr/>
            </p:nvSpPr>
            <p:spPr bwMode="auto">
              <a:xfrm>
                <a:off x="1529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2" name="Group 1411"/>
            <p:cNvGrpSpPr>
              <a:grpSpLocks/>
            </p:cNvGrpSpPr>
            <p:nvPr/>
          </p:nvGrpSpPr>
          <p:grpSpPr bwMode="auto">
            <a:xfrm>
              <a:off x="1529" y="1888"/>
              <a:ext cx="192" cy="1658"/>
              <a:chOff x="1529" y="1888"/>
              <a:chExt cx="192" cy="1658"/>
            </a:xfrm>
          </p:grpSpPr>
          <p:sp>
            <p:nvSpPr>
              <p:cNvPr id="54532" name="Oval 1211"/>
              <p:cNvSpPr>
                <a:spLocks noChangeArrowheads="1"/>
              </p:cNvSpPr>
              <p:nvPr/>
            </p:nvSpPr>
            <p:spPr bwMode="auto">
              <a:xfrm>
                <a:off x="152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3" name="Oval 1212"/>
              <p:cNvSpPr>
                <a:spLocks noChangeArrowheads="1"/>
              </p:cNvSpPr>
              <p:nvPr/>
            </p:nvSpPr>
            <p:spPr bwMode="auto">
              <a:xfrm>
                <a:off x="1533" y="32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4" name="Oval 1213"/>
              <p:cNvSpPr>
                <a:spLocks noChangeArrowheads="1"/>
              </p:cNvSpPr>
              <p:nvPr/>
            </p:nvSpPr>
            <p:spPr bwMode="auto">
              <a:xfrm>
                <a:off x="1533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5" name="Oval 1214"/>
              <p:cNvSpPr>
                <a:spLocks noChangeArrowheads="1"/>
              </p:cNvSpPr>
              <p:nvPr/>
            </p:nvSpPr>
            <p:spPr bwMode="auto">
              <a:xfrm>
                <a:off x="1533" y="3414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6" name="Oval 1215"/>
              <p:cNvSpPr>
                <a:spLocks noChangeArrowheads="1"/>
              </p:cNvSpPr>
              <p:nvPr/>
            </p:nvSpPr>
            <p:spPr bwMode="auto">
              <a:xfrm>
                <a:off x="1533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7" name="Oval 1216"/>
              <p:cNvSpPr>
                <a:spLocks noChangeArrowheads="1"/>
              </p:cNvSpPr>
              <p:nvPr/>
            </p:nvSpPr>
            <p:spPr bwMode="auto">
              <a:xfrm>
                <a:off x="1533" y="293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8" name="Oval 1217"/>
              <p:cNvSpPr>
                <a:spLocks noChangeArrowheads="1"/>
              </p:cNvSpPr>
              <p:nvPr/>
            </p:nvSpPr>
            <p:spPr bwMode="auto">
              <a:xfrm>
                <a:off x="1533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9" name="Oval 1218"/>
              <p:cNvSpPr>
                <a:spLocks noChangeArrowheads="1"/>
              </p:cNvSpPr>
              <p:nvPr/>
            </p:nvSpPr>
            <p:spPr bwMode="auto">
              <a:xfrm>
                <a:off x="153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0" name="Oval 1219"/>
              <p:cNvSpPr>
                <a:spLocks noChangeArrowheads="1"/>
              </p:cNvSpPr>
              <p:nvPr/>
            </p:nvSpPr>
            <p:spPr bwMode="auto">
              <a:xfrm>
                <a:off x="1536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1" name="Oval 1220"/>
              <p:cNvSpPr>
                <a:spLocks noChangeArrowheads="1"/>
              </p:cNvSpPr>
              <p:nvPr/>
            </p:nvSpPr>
            <p:spPr bwMode="auto">
              <a:xfrm>
                <a:off x="1536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2" name="Oval 1221"/>
              <p:cNvSpPr>
                <a:spLocks noChangeArrowheads="1"/>
              </p:cNvSpPr>
              <p:nvPr/>
            </p:nvSpPr>
            <p:spPr bwMode="auto">
              <a:xfrm>
                <a:off x="153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3" name="Oval 1222"/>
              <p:cNvSpPr>
                <a:spLocks noChangeArrowheads="1"/>
              </p:cNvSpPr>
              <p:nvPr/>
            </p:nvSpPr>
            <p:spPr bwMode="auto">
              <a:xfrm>
                <a:off x="153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4" name="Oval 1223"/>
              <p:cNvSpPr>
                <a:spLocks noChangeArrowheads="1"/>
              </p:cNvSpPr>
              <p:nvPr/>
            </p:nvSpPr>
            <p:spPr bwMode="auto">
              <a:xfrm>
                <a:off x="1539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5" name="Oval 1224"/>
              <p:cNvSpPr>
                <a:spLocks noChangeArrowheads="1"/>
              </p:cNvSpPr>
              <p:nvPr/>
            </p:nvSpPr>
            <p:spPr bwMode="auto">
              <a:xfrm>
                <a:off x="1543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6" name="Oval 1225"/>
              <p:cNvSpPr>
                <a:spLocks noChangeArrowheads="1"/>
              </p:cNvSpPr>
              <p:nvPr/>
            </p:nvSpPr>
            <p:spPr bwMode="auto">
              <a:xfrm>
                <a:off x="154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7" name="Oval 1226"/>
              <p:cNvSpPr>
                <a:spLocks noChangeArrowheads="1"/>
              </p:cNvSpPr>
              <p:nvPr/>
            </p:nvSpPr>
            <p:spPr bwMode="auto">
              <a:xfrm>
                <a:off x="1543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8" name="Oval 1227"/>
              <p:cNvSpPr>
                <a:spLocks noChangeArrowheads="1"/>
              </p:cNvSpPr>
              <p:nvPr/>
            </p:nvSpPr>
            <p:spPr bwMode="auto">
              <a:xfrm>
                <a:off x="1543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49" name="Oval 1228"/>
              <p:cNvSpPr>
                <a:spLocks noChangeArrowheads="1"/>
              </p:cNvSpPr>
              <p:nvPr/>
            </p:nvSpPr>
            <p:spPr bwMode="auto">
              <a:xfrm>
                <a:off x="154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0" name="Oval 1229"/>
              <p:cNvSpPr>
                <a:spLocks noChangeArrowheads="1"/>
              </p:cNvSpPr>
              <p:nvPr/>
            </p:nvSpPr>
            <p:spPr bwMode="auto">
              <a:xfrm>
                <a:off x="154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1" name="Oval 1230"/>
              <p:cNvSpPr>
                <a:spLocks noChangeArrowheads="1"/>
              </p:cNvSpPr>
              <p:nvPr/>
            </p:nvSpPr>
            <p:spPr bwMode="auto">
              <a:xfrm>
                <a:off x="1546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2" name="Oval 1231"/>
              <p:cNvSpPr>
                <a:spLocks noChangeArrowheads="1"/>
              </p:cNvSpPr>
              <p:nvPr/>
            </p:nvSpPr>
            <p:spPr bwMode="auto">
              <a:xfrm>
                <a:off x="1546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3" name="Oval 1232"/>
              <p:cNvSpPr>
                <a:spLocks noChangeArrowheads="1"/>
              </p:cNvSpPr>
              <p:nvPr/>
            </p:nvSpPr>
            <p:spPr bwMode="auto">
              <a:xfrm>
                <a:off x="154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4" name="Oval 1233"/>
              <p:cNvSpPr>
                <a:spLocks noChangeArrowheads="1"/>
              </p:cNvSpPr>
              <p:nvPr/>
            </p:nvSpPr>
            <p:spPr bwMode="auto">
              <a:xfrm>
                <a:off x="155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5" name="Oval 1234"/>
              <p:cNvSpPr>
                <a:spLocks noChangeArrowheads="1"/>
              </p:cNvSpPr>
              <p:nvPr/>
            </p:nvSpPr>
            <p:spPr bwMode="auto">
              <a:xfrm>
                <a:off x="1550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6" name="Oval 1235"/>
              <p:cNvSpPr>
                <a:spLocks noChangeArrowheads="1"/>
              </p:cNvSpPr>
              <p:nvPr/>
            </p:nvSpPr>
            <p:spPr bwMode="auto">
              <a:xfrm>
                <a:off x="1550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7" name="Oval 1236"/>
              <p:cNvSpPr>
                <a:spLocks noChangeArrowheads="1"/>
              </p:cNvSpPr>
              <p:nvPr/>
            </p:nvSpPr>
            <p:spPr bwMode="auto">
              <a:xfrm>
                <a:off x="1550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8" name="Oval 1237"/>
              <p:cNvSpPr>
                <a:spLocks noChangeArrowheads="1"/>
              </p:cNvSpPr>
              <p:nvPr/>
            </p:nvSpPr>
            <p:spPr bwMode="auto">
              <a:xfrm>
                <a:off x="15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59" name="Oval 1238"/>
              <p:cNvSpPr>
                <a:spLocks noChangeArrowheads="1"/>
              </p:cNvSpPr>
              <p:nvPr/>
            </p:nvSpPr>
            <p:spPr bwMode="auto">
              <a:xfrm>
                <a:off x="1553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0" name="Oval 1239"/>
              <p:cNvSpPr>
                <a:spLocks noChangeArrowheads="1"/>
              </p:cNvSpPr>
              <p:nvPr/>
            </p:nvSpPr>
            <p:spPr bwMode="auto">
              <a:xfrm>
                <a:off x="155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1" name="Oval 1240"/>
              <p:cNvSpPr>
                <a:spLocks noChangeArrowheads="1"/>
              </p:cNvSpPr>
              <p:nvPr/>
            </p:nvSpPr>
            <p:spPr bwMode="auto">
              <a:xfrm>
                <a:off x="156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2" name="Oval 1241"/>
              <p:cNvSpPr>
                <a:spLocks noChangeArrowheads="1"/>
              </p:cNvSpPr>
              <p:nvPr/>
            </p:nvSpPr>
            <p:spPr bwMode="auto">
              <a:xfrm>
                <a:off x="156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3" name="Oval 1242"/>
              <p:cNvSpPr>
                <a:spLocks noChangeArrowheads="1"/>
              </p:cNvSpPr>
              <p:nvPr/>
            </p:nvSpPr>
            <p:spPr bwMode="auto">
              <a:xfrm>
                <a:off x="156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4" name="Oval 1243"/>
              <p:cNvSpPr>
                <a:spLocks noChangeArrowheads="1"/>
              </p:cNvSpPr>
              <p:nvPr/>
            </p:nvSpPr>
            <p:spPr bwMode="auto">
              <a:xfrm>
                <a:off x="156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5" name="Oval 1244"/>
              <p:cNvSpPr>
                <a:spLocks noChangeArrowheads="1"/>
              </p:cNvSpPr>
              <p:nvPr/>
            </p:nvSpPr>
            <p:spPr bwMode="auto">
              <a:xfrm>
                <a:off x="1567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6" name="Oval 1245"/>
              <p:cNvSpPr>
                <a:spLocks noChangeArrowheads="1"/>
              </p:cNvSpPr>
              <p:nvPr/>
            </p:nvSpPr>
            <p:spPr bwMode="auto">
              <a:xfrm>
                <a:off x="156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7" name="Oval 1246"/>
              <p:cNvSpPr>
                <a:spLocks noChangeArrowheads="1"/>
              </p:cNvSpPr>
              <p:nvPr/>
            </p:nvSpPr>
            <p:spPr bwMode="auto">
              <a:xfrm>
                <a:off x="156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8" name="Oval 1247"/>
              <p:cNvSpPr>
                <a:spLocks noChangeArrowheads="1"/>
              </p:cNvSpPr>
              <p:nvPr/>
            </p:nvSpPr>
            <p:spPr bwMode="auto">
              <a:xfrm>
                <a:off x="157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69" name="Oval 1248"/>
              <p:cNvSpPr>
                <a:spLocks noChangeArrowheads="1"/>
              </p:cNvSpPr>
              <p:nvPr/>
            </p:nvSpPr>
            <p:spPr bwMode="auto">
              <a:xfrm>
                <a:off x="1571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0" name="Oval 1249"/>
              <p:cNvSpPr>
                <a:spLocks noChangeArrowheads="1"/>
              </p:cNvSpPr>
              <p:nvPr/>
            </p:nvSpPr>
            <p:spPr bwMode="auto">
              <a:xfrm>
                <a:off x="157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1" name="Oval 1250"/>
              <p:cNvSpPr>
                <a:spLocks noChangeArrowheads="1"/>
              </p:cNvSpPr>
              <p:nvPr/>
            </p:nvSpPr>
            <p:spPr bwMode="auto">
              <a:xfrm>
                <a:off x="157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2" name="Oval 1251"/>
              <p:cNvSpPr>
                <a:spLocks noChangeArrowheads="1"/>
              </p:cNvSpPr>
              <p:nvPr/>
            </p:nvSpPr>
            <p:spPr bwMode="auto">
              <a:xfrm>
                <a:off x="15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3" name="Oval 1252"/>
              <p:cNvSpPr>
                <a:spLocks noChangeArrowheads="1"/>
              </p:cNvSpPr>
              <p:nvPr/>
            </p:nvSpPr>
            <p:spPr bwMode="auto">
              <a:xfrm>
                <a:off x="1574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4" name="Oval 1253"/>
              <p:cNvSpPr>
                <a:spLocks noChangeArrowheads="1"/>
              </p:cNvSpPr>
              <p:nvPr/>
            </p:nvSpPr>
            <p:spPr bwMode="auto">
              <a:xfrm>
                <a:off x="157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5" name="Oval 1254"/>
              <p:cNvSpPr>
                <a:spLocks noChangeArrowheads="1"/>
              </p:cNvSpPr>
              <p:nvPr/>
            </p:nvSpPr>
            <p:spPr bwMode="auto">
              <a:xfrm>
                <a:off x="1574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6" name="Oval 1255"/>
              <p:cNvSpPr>
                <a:spLocks noChangeArrowheads="1"/>
              </p:cNvSpPr>
              <p:nvPr/>
            </p:nvSpPr>
            <p:spPr bwMode="auto">
              <a:xfrm>
                <a:off x="1578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7" name="Oval 1256"/>
              <p:cNvSpPr>
                <a:spLocks noChangeArrowheads="1"/>
              </p:cNvSpPr>
              <p:nvPr/>
            </p:nvSpPr>
            <p:spPr bwMode="auto">
              <a:xfrm>
                <a:off x="157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8" name="Oval 1257"/>
              <p:cNvSpPr>
                <a:spLocks noChangeArrowheads="1"/>
              </p:cNvSpPr>
              <p:nvPr/>
            </p:nvSpPr>
            <p:spPr bwMode="auto">
              <a:xfrm>
                <a:off x="1578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79" name="Oval 1258"/>
              <p:cNvSpPr>
                <a:spLocks noChangeArrowheads="1"/>
              </p:cNvSpPr>
              <p:nvPr/>
            </p:nvSpPr>
            <p:spPr bwMode="auto">
              <a:xfrm>
                <a:off x="157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0" name="Oval 1259"/>
              <p:cNvSpPr>
                <a:spLocks noChangeArrowheads="1"/>
              </p:cNvSpPr>
              <p:nvPr/>
            </p:nvSpPr>
            <p:spPr bwMode="auto">
              <a:xfrm>
                <a:off x="1578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1" name="Oval 1260"/>
              <p:cNvSpPr>
                <a:spLocks noChangeArrowheads="1"/>
              </p:cNvSpPr>
              <p:nvPr/>
            </p:nvSpPr>
            <p:spPr bwMode="auto">
              <a:xfrm>
                <a:off x="157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2" name="Oval 1261"/>
              <p:cNvSpPr>
                <a:spLocks noChangeArrowheads="1"/>
              </p:cNvSpPr>
              <p:nvPr/>
            </p:nvSpPr>
            <p:spPr bwMode="auto">
              <a:xfrm>
                <a:off x="1581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3" name="Oval 1262"/>
              <p:cNvSpPr>
                <a:spLocks noChangeArrowheads="1"/>
              </p:cNvSpPr>
              <p:nvPr/>
            </p:nvSpPr>
            <p:spPr bwMode="auto">
              <a:xfrm>
                <a:off x="158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4" name="Oval 1263"/>
              <p:cNvSpPr>
                <a:spLocks noChangeArrowheads="1"/>
              </p:cNvSpPr>
              <p:nvPr/>
            </p:nvSpPr>
            <p:spPr bwMode="auto">
              <a:xfrm>
                <a:off x="158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5" name="Oval 1264"/>
              <p:cNvSpPr>
                <a:spLocks noChangeArrowheads="1"/>
              </p:cNvSpPr>
              <p:nvPr/>
            </p:nvSpPr>
            <p:spPr bwMode="auto">
              <a:xfrm>
                <a:off x="1581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6" name="Oval 1265"/>
              <p:cNvSpPr>
                <a:spLocks noChangeArrowheads="1"/>
              </p:cNvSpPr>
              <p:nvPr/>
            </p:nvSpPr>
            <p:spPr bwMode="auto">
              <a:xfrm>
                <a:off x="1581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7" name="Oval 1266"/>
              <p:cNvSpPr>
                <a:spLocks noChangeArrowheads="1"/>
              </p:cNvSpPr>
              <p:nvPr/>
            </p:nvSpPr>
            <p:spPr bwMode="auto">
              <a:xfrm>
                <a:off x="158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8" name="Oval 1267"/>
              <p:cNvSpPr>
                <a:spLocks noChangeArrowheads="1"/>
              </p:cNvSpPr>
              <p:nvPr/>
            </p:nvSpPr>
            <p:spPr bwMode="auto">
              <a:xfrm>
                <a:off x="158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89" name="Oval 1268"/>
              <p:cNvSpPr>
                <a:spLocks noChangeArrowheads="1"/>
              </p:cNvSpPr>
              <p:nvPr/>
            </p:nvSpPr>
            <p:spPr bwMode="auto">
              <a:xfrm>
                <a:off x="158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0" name="Oval 1269"/>
              <p:cNvSpPr>
                <a:spLocks noChangeArrowheads="1"/>
              </p:cNvSpPr>
              <p:nvPr/>
            </p:nvSpPr>
            <p:spPr bwMode="auto">
              <a:xfrm>
                <a:off x="1581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1" name="Oval 1270"/>
              <p:cNvSpPr>
                <a:spLocks noChangeArrowheads="1"/>
              </p:cNvSpPr>
              <p:nvPr/>
            </p:nvSpPr>
            <p:spPr bwMode="auto">
              <a:xfrm>
                <a:off x="1585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2" name="Oval 1271"/>
              <p:cNvSpPr>
                <a:spLocks noChangeArrowheads="1"/>
              </p:cNvSpPr>
              <p:nvPr/>
            </p:nvSpPr>
            <p:spPr bwMode="auto">
              <a:xfrm>
                <a:off x="158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3" name="Oval 1272"/>
              <p:cNvSpPr>
                <a:spLocks noChangeArrowheads="1"/>
              </p:cNvSpPr>
              <p:nvPr/>
            </p:nvSpPr>
            <p:spPr bwMode="auto">
              <a:xfrm>
                <a:off x="1585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4" name="Oval 1273"/>
              <p:cNvSpPr>
                <a:spLocks noChangeArrowheads="1"/>
              </p:cNvSpPr>
              <p:nvPr/>
            </p:nvSpPr>
            <p:spPr bwMode="auto">
              <a:xfrm>
                <a:off x="158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5" name="Oval 1274"/>
              <p:cNvSpPr>
                <a:spLocks noChangeArrowheads="1"/>
              </p:cNvSpPr>
              <p:nvPr/>
            </p:nvSpPr>
            <p:spPr bwMode="auto">
              <a:xfrm>
                <a:off x="1588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6" name="Oval 1275"/>
              <p:cNvSpPr>
                <a:spLocks noChangeArrowheads="1"/>
              </p:cNvSpPr>
              <p:nvPr/>
            </p:nvSpPr>
            <p:spPr bwMode="auto">
              <a:xfrm>
                <a:off x="1588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7" name="Oval 1276"/>
              <p:cNvSpPr>
                <a:spLocks noChangeArrowheads="1"/>
              </p:cNvSpPr>
              <p:nvPr/>
            </p:nvSpPr>
            <p:spPr bwMode="auto">
              <a:xfrm>
                <a:off x="1588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8" name="Oval 1277"/>
              <p:cNvSpPr>
                <a:spLocks noChangeArrowheads="1"/>
              </p:cNvSpPr>
              <p:nvPr/>
            </p:nvSpPr>
            <p:spPr bwMode="auto">
              <a:xfrm>
                <a:off x="158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99" name="Oval 1278"/>
              <p:cNvSpPr>
                <a:spLocks noChangeArrowheads="1"/>
              </p:cNvSpPr>
              <p:nvPr/>
            </p:nvSpPr>
            <p:spPr bwMode="auto">
              <a:xfrm>
                <a:off x="158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0" name="Oval 1279"/>
              <p:cNvSpPr>
                <a:spLocks noChangeArrowheads="1"/>
              </p:cNvSpPr>
              <p:nvPr/>
            </p:nvSpPr>
            <p:spPr bwMode="auto">
              <a:xfrm>
                <a:off x="15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1" name="Oval 1280"/>
              <p:cNvSpPr>
                <a:spLocks noChangeArrowheads="1"/>
              </p:cNvSpPr>
              <p:nvPr/>
            </p:nvSpPr>
            <p:spPr bwMode="auto">
              <a:xfrm>
                <a:off x="1592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2" name="Oval 1281"/>
              <p:cNvSpPr>
                <a:spLocks noChangeArrowheads="1"/>
              </p:cNvSpPr>
              <p:nvPr/>
            </p:nvSpPr>
            <p:spPr bwMode="auto">
              <a:xfrm>
                <a:off x="1592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3" name="Oval 1282"/>
              <p:cNvSpPr>
                <a:spLocks noChangeArrowheads="1"/>
              </p:cNvSpPr>
              <p:nvPr/>
            </p:nvSpPr>
            <p:spPr bwMode="auto">
              <a:xfrm>
                <a:off x="1592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4" name="Oval 1283"/>
              <p:cNvSpPr>
                <a:spLocks noChangeArrowheads="1"/>
              </p:cNvSpPr>
              <p:nvPr/>
            </p:nvSpPr>
            <p:spPr bwMode="auto">
              <a:xfrm>
                <a:off x="159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5" name="Oval 1284"/>
              <p:cNvSpPr>
                <a:spLocks noChangeArrowheads="1"/>
              </p:cNvSpPr>
              <p:nvPr/>
            </p:nvSpPr>
            <p:spPr bwMode="auto">
              <a:xfrm>
                <a:off x="1595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6" name="Oval 1285"/>
              <p:cNvSpPr>
                <a:spLocks noChangeArrowheads="1"/>
              </p:cNvSpPr>
              <p:nvPr/>
            </p:nvSpPr>
            <p:spPr bwMode="auto">
              <a:xfrm>
                <a:off x="1595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7" name="Oval 1286"/>
              <p:cNvSpPr>
                <a:spLocks noChangeArrowheads="1"/>
              </p:cNvSpPr>
              <p:nvPr/>
            </p:nvSpPr>
            <p:spPr bwMode="auto">
              <a:xfrm>
                <a:off x="159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8" name="Oval 1287"/>
              <p:cNvSpPr>
                <a:spLocks noChangeArrowheads="1"/>
              </p:cNvSpPr>
              <p:nvPr/>
            </p:nvSpPr>
            <p:spPr bwMode="auto">
              <a:xfrm>
                <a:off x="1595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09" name="Oval 1288"/>
              <p:cNvSpPr>
                <a:spLocks noChangeArrowheads="1"/>
              </p:cNvSpPr>
              <p:nvPr/>
            </p:nvSpPr>
            <p:spPr bwMode="auto">
              <a:xfrm>
                <a:off x="159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0" name="Oval 1289"/>
              <p:cNvSpPr>
                <a:spLocks noChangeArrowheads="1"/>
              </p:cNvSpPr>
              <p:nvPr/>
            </p:nvSpPr>
            <p:spPr bwMode="auto">
              <a:xfrm>
                <a:off x="159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1" name="Oval 1290"/>
              <p:cNvSpPr>
                <a:spLocks noChangeArrowheads="1"/>
              </p:cNvSpPr>
              <p:nvPr/>
            </p:nvSpPr>
            <p:spPr bwMode="auto">
              <a:xfrm>
                <a:off x="159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2" name="Oval 1291"/>
              <p:cNvSpPr>
                <a:spLocks noChangeArrowheads="1"/>
              </p:cNvSpPr>
              <p:nvPr/>
            </p:nvSpPr>
            <p:spPr bwMode="auto">
              <a:xfrm>
                <a:off x="159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3" name="Oval 1292"/>
              <p:cNvSpPr>
                <a:spLocks noChangeArrowheads="1"/>
              </p:cNvSpPr>
              <p:nvPr/>
            </p:nvSpPr>
            <p:spPr bwMode="auto">
              <a:xfrm>
                <a:off x="1599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4" name="Oval 1293"/>
              <p:cNvSpPr>
                <a:spLocks noChangeArrowheads="1"/>
              </p:cNvSpPr>
              <p:nvPr/>
            </p:nvSpPr>
            <p:spPr bwMode="auto">
              <a:xfrm>
                <a:off x="159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5" name="Oval 1294"/>
              <p:cNvSpPr>
                <a:spLocks noChangeArrowheads="1"/>
              </p:cNvSpPr>
              <p:nvPr/>
            </p:nvSpPr>
            <p:spPr bwMode="auto">
              <a:xfrm>
                <a:off x="1602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6" name="Oval 1295"/>
              <p:cNvSpPr>
                <a:spLocks noChangeArrowheads="1"/>
              </p:cNvSpPr>
              <p:nvPr/>
            </p:nvSpPr>
            <p:spPr bwMode="auto">
              <a:xfrm>
                <a:off x="160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7" name="Oval 1296"/>
              <p:cNvSpPr>
                <a:spLocks noChangeArrowheads="1"/>
              </p:cNvSpPr>
              <p:nvPr/>
            </p:nvSpPr>
            <p:spPr bwMode="auto">
              <a:xfrm>
                <a:off x="160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8" name="Oval 1297"/>
              <p:cNvSpPr>
                <a:spLocks noChangeArrowheads="1"/>
              </p:cNvSpPr>
              <p:nvPr/>
            </p:nvSpPr>
            <p:spPr bwMode="auto">
              <a:xfrm>
                <a:off x="160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19" name="Oval 1298"/>
              <p:cNvSpPr>
                <a:spLocks noChangeArrowheads="1"/>
              </p:cNvSpPr>
              <p:nvPr/>
            </p:nvSpPr>
            <p:spPr bwMode="auto">
              <a:xfrm>
                <a:off x="160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0" name="Oval 1299"/>
              <p:cNvSpPr>
                <a:spLocks noChangeArrowheads="1"/>
              </p:cNvSpPr>
              <p:nvPr/>
            </p:nvSpPr>
            <p:spPr bwMode="auto">
              <a:xfrm>
                <a:off x="160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1" name="Oval 1300"/>
              <p:cNvSpPr>
                <a:spLocks noChangeArrowheads="1"/>
              </p:cNvSpPr>
              <p:nvPr/>
            </p:nvSpPr>
            <p:spPr bwMode="auto">
              <a:xfrm>
                <a:off x="1606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2" name="Oval 1301"/>
              <p:cNvSpPr>
                <a:spLocks noChangeArrowheads="1"/>
              </p:cNvSpPr>
              <p:nvPr/>
            </p:nvSpPr>
            <p:spPr bwMode="auto">
              <a:xfrm>
                <a:off x="16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3" name="Oval 1302"/>
              <p:cNvSpPr>
                <a:spLocks noChangeArrowheads="1"/>
              </p:cNvSpPr>
              <p:nvPr/>
            </p:nvSpPr>
            <p:spPr bwMode="auto">
              <a:xfrm>
                <a:off x="160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4" name="Oval 1303"/>
              <p:cNvSpPr>
                <a:spLocks noChangeArrowheads="1"/>
              </p:cNvSpPr>
              <p:nvPr/>
            </p:nvSpPr>
            <p:spPr bwMode="auto">
              <a:xfrm>
                <a:off x="1606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5" name="Oval 1304"/>
              <p:cNvSpPr>
                <a:spLocks noChangeArrowheads="1"/>
              </p:cNvSpPr>
              <p:nvPr/>
            </p:nvSpPr>
            <p:spPr bwMode="auto">
              <a:xfrm>
                <a:off x="1606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6" name="Oval 1305"/>
              <p:cNvSpPr>
                <a:spLocks noChangeArrowheads="1"/>
              </p:cNvSpPr>
              <p:nvPr/>
            </p:nvSpPr>
            <p:spPr bwMode="auto">
              <a:xfrm>
                <a:off x="160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7" name="Oval 1306"/>
              <p:cNvSpPr>
                <a:spLocks noChangeArrowheads="1"/>
              </p:cNvSpPr>
              <p:nvPr/>
            </p:nvSpPr>
            <p:spPr bwMode="auto">
              <a:xfrm>
                <a:off x="160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8" name="Oval 1307"/>
              <p:cNvSpPr>
                <a:spLocks noChangeArrowheads="1"/>
              </p:cNvSpPr>
              <p:nvPr/>
            </p:nvSpPr>
            <p:spPr bwMode="auto">
              <a:xfrm>
                <a:off x="1606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29" name="Oval 1308"/>
              <p:cNvSpPr>
                <a:spLocks noChangeArrowheads="1"/>
              </p:cNvSpPr>
              <p:nvPr/>
            </p:nvSpPr>
            <p:spPr bwMode="auto">
              <a:xfrm>
                <a:off x="1606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0" name="Oval 1309"/>
              <p:cNvSpPr>
                <a:spLocks noChangeArrowheads="1"/>
              </p:cNvSpPr>
              <p:nvPr/>
            </p:nvSpPr>
            <p:spPr bwMode="auto">
              <a:xfrm>
                <a:off x="160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1" name="Oval 1310"/>
              <p:cNvSpPr>
                <a:spLocks noChangeArrowheads="1"/>
              </p:cNvSpPr>
              <p:nvPr/>
            </p:nvSpPr>
            <p:spPr bwMode="auto">
              <a:xfrm>
                <a:off x="160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2" name="Oval 1311"/>
              <p:cNvSpPr>
                <a:spLocks noChangeArrowheads="1"/>
              </p:cNvSpPr>
              <p:nvPr/>
            </p:nvSpPr>
            <p:spPr bwMode="auto">
              <a:xfrm>
                <a:off x="1609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3" name="Oval 1312"/>
              <p:cNvSpPr>
                <a:spLocks noChangeArrowheads="1"/>
              </p:cNvSpPr>
              <p:nvPr/>
            </p:nvSpPr>
            <p:spPr bwMode="auto">
              <a:xfrm>
                <a:off x="1609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4" name="Oval 1313"/>
              <p:cNvSpPr>
                <a:spLocks noChangeArrowheads="1"/>
              </p:cNvSpPr>
              <p:nvPr/>
            </p:nvSpPr>
            <p:spPr bwMode="auto">
              <a:xfrm>
                <a:off x="1609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5" name="Oval 1314"/>
              <p:cNvSpPr>
                <a:spLocks noChangeArrowheads="1"/>
              </p:cNvSpPr>
              <p:nvPr/>
            </p:nvSpPr>
            <p:spPr bwMode="auto">
              <a:xfrm>
                <a:off x="160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6" name="Oval 1315"/>
              <p:cNvSpPr>
                <a:spLocks noChangeArrowheads="1"/>
              </p:cNvSpPr>
              <p:nvPr/>
            </p:nvSpPr>
            <p:spPr bwMode="auto">
              <a:xfrm>
                <a:off x="161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7" name="Oval 1316"/>
              <p:cNvSpPr>
                <a:spLocks noChangeArrowheads="1"/>
              </p:cNvSpPr>
              <p:nvPr/>
            </p:nvSpPr>
            <p:spPr bwMode="auto">
              <a:xfrm>
                <a:off x="161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8" name="Oval 1317"/>
              <p:cNvSpPr>
                <a:spLocks noChangeArrowheads="1"/>
              </p:cNvSpPr>
              <p:nvPr/>
            </p:nvSpPr>
            <p:spPr bwMode="auto">
              <a:xfrm>
                <a:off x="161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39" name="Oval 1318"/>
              <p:cNvSpPr>
                <a:spLocks noChangeArrowheads="1"/>
              </p:cNvSpPr>
              <p:nvPr/>
            </p:nvSpPr>
            <p:spPr bwMode="auto">
              <a:xfrm>
                <a:off x="1613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0" name="Oval 1319"/>
              <p:cNvSpPr>
                <a:spLocks noChangeArrowheads="1"/>
              </p:cNvSpPr>
              <p:nvPr/>
            </p:nvSpPr>
            <p:spPr bwMode="auto">
              <a:xfrm>
                <a:off x="161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1" name="Oval 1320"/>
              <p:cNvSpPr>
                <a:spLocks noChangeArrowheads="1"/>
              </p:cNvSpPr>
              <p:nvPr/>
            </p:nvSpPr>
            <p:spPr bwMode="auto">
              <a:xfrm>
                <a:off x="1616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2" name="Oval 1321"/>
              <p:cNvSpPr>
                <a:spLocks noChangeArrowheads="1"/>
              </p:cNvSpPr>
              <p:nvPr/>
            </p:nvSpPr>
            <p:spPr bwMode="auto">
              <a:xfrm>
                <a:off x="1616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3" name="Oval 1322"/>
              <p:cNvSpPr>
                <a:spLocks noChangeArrowheads="1"/>
              </p:cNvSpPr>
              <p:nvPr/>
            </p:nvSpPr>
            <p:spPr bwMode="auto">
              <a:xfrm>
                <a:off x="1616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4" name="Oval 1323"/>
              <p:cNvSpPr>
                <a:spLocks noChangeArrowheads="1"/>
              </p:cNvSpPr>
              <p:nvPr/>
            </p:nvSpPr>
            <p:spPr bwMode="auto">
              <a:xfrm>
                <a:off x="161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5" name="Oval 1324"/>
              <p:cNvSpPr>
                <a:spLocks noChangeArrowheads="1"/>
              </p:cNvSpPr>
              <p:nvPr/>
            </p:nvSpPr>
            <p:spPr bwMode="auto">
              <a:xfrm>
                <a:off x="1616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6" name="Oval 1325"/>
              <p:cNvSpPr>
                <a:spLocks noChangeArrowheads="1"/>
              </p:cNvSpPr>
              <p:nvPr/>
            </p:nvSpPr>
            <p:spPr bwMode="auto">
              <a:xfrm>
                <a:off x="1620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7" name="Oval 1326"/>
              <p:cNvSpPr>
                <a:spLocks noChangeArrowheads="1"/>
              </p:cNvSpPr>
              <p:nvPr/>
            </p:nvSpPr>
            <p:spPr bwMode="auto">
              <a:xfrm>
                <a:off x="1620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8" name="Oval 1327"/>
              <p:cNvSpPr>
                <a:spLocks noChangeArrowheads="1"/>
              </p:cNvSpPr>
              <p:nvPr/>
            </p:nvSpPr>
            <p:spPr bwMode="auto">
              <a:xfrm>
                <a:off x="1620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49" name="Oval 1328"/>
              <p:cNvSpPr>
                <a:spLocks noChangeArrowheads="1"/>
              </p:cNvSpPr>
              <p:nvPr/>
            </p:nvSpPr>
            <p:spPr bwMode="auto">
              <a:xfrm>
                <a:off x="1623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0" name="Oval 1329"/>
              <p:cNvSpPr>
                <a:spLocks noChangeArrowheads="1"/>
              </p:cNvSpPr>
              <p:nvPr/>
            </p:nvSpPr>
            <p:spPr bwMode="auto">
              <a:xfrm>
                <a:off x="1627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1" name="Oval 1330"/>
              <p:cNvSpPr>
                <a:spLocks noChangeArrowheads="1"/>
              </p:cNvSpPr>
              <p:nvPr/>
            </p:nvSpPr>
            <p:spPr bwMode="auto">
              <a:xfrm>
                <a:off x="162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2" name="Oval 1331"/>
              <p:cNvSpPr>
                <a:spLocks noChangeArrowheads="1"/>
              </p:cNvSpPr>
              <p:nvPr/>
            </p:nvSpPr>
            <p:spPr bwMode="auto">
              <a:xfrm>
                <a:off x="162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3" name="Oval 1332"/>
              <p:cNvSpPr>
                <a:spLocks noChangeArrowheads="1"/>
              </p:cNvSpPr>
              <p:nvPr/>
            </p:nvSpPr>
            <p:spPr bwMode="auto">
              <a:xfrm>
                <a:off x="162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4" name="Oval 1333"/>
              <p:cNvSpPr>
                <a:spLocks noChangeArrowheads="1"/>
              </p:cNvSpPr>
              <p:nvPr/>
            </p:nvSpPr>
            <p:spPr bwMode="auto">
              <a:xfrm>
                <a:off x="163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5" name="Oval 1334"/>
              <p:cNvSpPr>
                <a:spLocks noChangeArrowheads="1"/>
              </p:cNvSpPr>
              <p:nvPr/>
            </p:nvSpPr>
            <p:spPr bwMode="auto">
              <a:xfrm>
                <a:off x="163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6" name="Oval 1335"/>
              <p:cNvSpPr>
                <a:spLocks noChangeArrowheads="1"/>
              </p:cNvSpPr>
              <p:nvPr/>
            </p:nvSpPr>
            <p:spPr bwMode="auto">
              <a:xfrm>
                <a:off x="1634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7" name="Oval 1336"/>
              <p:cNvSpPr>
                <a:spLocks noChangeArrowheads="1"/>
              </p:cNvSpPr>
              <p:nvPr/>
            </p:nvSpPr>
            <p:spPr bwMode="auto">
              <a:xfrm>
                <a:off x="163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8" name="Oval 1337"/>
              <p:cNvSpPr>
                <a:spLocks noChangeArrowheads="1"/>
              </p:cNvSpPr>
              <p:nvPr/>
            </p:nvSpPr>
            <p:spPr bwMode="auto">
              <a:xfrm>
                <a:off x="163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59" name="Oval 1338"/>
              <p:cNvSpPr>
                <a:spLocks noChangeArrowheads="1"/>
              </p:cNvSpPr>
              <p:nvPr/>
            </p:nvSpPr>
            <p:spPr bwMode="auto">
              <a:xfrm>
                <a:off x="163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0" name="Oval 1339"/>
              <p:cNvSpPr>
                <a:spLocks noChangeArrowheads="1"/>
              </p:cNvSpPr>
              <p:nvPr/>
            </p:nvSpPr>
            <p:spPr bwMode="auto">
              <a:xfrm>
                <a:off x="164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1" name="Oval 1340"/>
              <p:cNvSpPr>
                <a:spLocks noChangeArrowheads="1"/>
              </p:cNvSpPr>
              <p:nvPr/>
            </p:nvSpPr>
            <p:spPr bwMode="auto">
              <a:xfrm>
                <a:off x="164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2" name="Oval 1341"/>
              <p:cNvSpPr>
                <a:spLocks noChangeArrowheads="1"/>
              </p:cNvSpPr>
              <p:nvPr/>
            </p:nvSpPr>
            <p:spPr bwMode="auto">
              <a:xfrm>
                <a:off x="1641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3" name="Oval 1342"/>
              <p:cNvSpPr>
                <a:spLocks noChangeArrowheads="1"/>
              </p:cNvSpPr>
              <p:nvPr/>
            </p:nvSpPr>
            <p:spPr bwMode="auto">
              <a:xfrm>
                <a:off x="164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4" name="Oval 1343"/>
              <p:cNvSpPr>
                <a:spLocks noChangeArrowheads="1"/>
              </p:cNvSpPr>
              <p:nvPr/>
            </p:nvSpPr>
            <p:spPr bwMode="auto">
              <a:xfrm>
                <a:off x="1644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5" name="Oval 1344"/>
              <p:cNvSpPr>
                <a:spLocks noChangeArrowheads="1"/>
              </p:cNvSpPr>
              <p:nvPr/>
            </p:nvSpPr>
            <p:spPr bwMode="auto">
              <a:xfrm>
                <a:off x="164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6" name="Oval 1345"/>
              <p:cNvSpPr>
                <a:spLocks noChangeArrowheads="1"/>
              </p:cNvSpPr>
              <p:nvPr/>
            </p:nvSpPr>
            <p:spPr bwMode="auto">
              <a:xfrm>
                <a:off x="1648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7" name="Oval 1346"/>
              <p:cNvSpPr>
                <a:spLocks noChangeArrowheads="1"/>
              </p:cNvSpPr>
              <p:nvPr/>
            </p:nvSpPr>
            <p:spPr bwMode="auto">
              <a:xfrm>
                <a:off x="1651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8" name="Oval 1347"/>
              <p:cNvSpPr>
                <a:spLocks noChangeArrowheads="1"/>
              </p:cNvSpPr>
              <p:nvPr/>
            </p:nvSpPr>
            <p:spPr bwMode="auto">
              <a:xfrm>
                <a:off x="1651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69" name="Oval 1348"/>
              <p:cNvSpPr>
                <a:spLocks noChangeArrowheads="1"/>
              </p:cNvSpPr>
              <p:nvPr/>
            </p:nvSpPr>
            <p:spPr bwMode="auto">
              <a:xfrm>
                <a:off x="1651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0" name="Oval 1349"/>
              <p:cNvSpPr>
                <a:spLocks noChangeArrowheads="1"/>
              </p:cNvSpPr>
              <p:nvPr/>
            </p:nvSpPr>
            <p:spPr bwMode="auto">
              <a:xfrm>
                <a:off x="1651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1" name="Oval 1350"/>
              <p:cNvSpPr>
                <a:spLocks noChangeArrowheads="1"/>
              </p:cNvSpPr>
              <p:nvPr/>
            </p:nvSpPr>
            <p:spPr bwMode="auto">
              <a:xfrm>
                <a:off x="1651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2" name="Oval 1351"/>
              <p:cNvSpPr>
                <a:spLocks noChangeArrowheads="1"/>
              </p:cNvSpPr>
              <p:nvPr/>
            </p:nvSpPr>
            <p:spPr bwMode="auto">
              <a:xfrm>
                <a:off x="165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3" name="Oval 1352"/>
              <p:cNvSpPr>
                <a:spLocks noChangeArrowheads="1"/>
              </p:cNvSpPr>
              <p:nvPr/>
            </p:nvSpPr>
            <p:spPr bwMode="auto">
              <a:xfrm>
                <a:off x="165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4" name="Oval 1353"/>
              <p:cNvSpPr>
                <a:spLocks noChangeArrowheads="1"/>
              </p:cNvSpPr>
              <p:nvPr/>
            </p:nvSpPr>
            <p:spPr bwMode="auto">
              <a:xfrm>
                <a:off x="165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5" name="Oval 1354"/>
              <p:cNvSpPr>
                <a:spLocks noChangeArrowheads="1"/>
              </p:cNvSpPr>
              <p:nvPr/>
            </p:nvSpPr>
            <p:spPr bwMode="auto">
              <a:xfrm>
                <a:off x="1658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6" name="Oval 1355"/>
              <p:cNvSpPr>
                <a:spLocks noChangeArrowheads="1"/>
              </p:cNvSpPr>
              <p:nvPr/>
            </p:nvSpPr>
            <p:spPr bwMode="auto">
              <a:xfrm>
                <a:off x="165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7" name="Oval 1356"/>
              <p:cNvSpPr>
                <a:spLocks noChangeArrowheads="1"/>
              </p:cNvSpPr>
              <p:nvPr/>
            </p:nvSpPr>
            <p:spPr bwMode="auto">
              <a:xfrm>
                <a:off x="1658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8" name="Oval 1357"/>
              <p:cNvSpPr>
                <a:spLocks noChangeArrowheads="1"/>
              </p:cNvSpPr>
              <p:nvPr/>
            </p:nvSpPr>
            <p:spPr bwMode="auto">
              <a:xfrm>
                <a:off x="166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79" name="Oval 1358"/>
              <p:cNvSpPr>
                <a:spLocks noChangeArrowheads="1"/>
              </p:cNvSpPr>
              <p:nvPr/>
            </p:nvSpPr>
            <p:spPr bwMode="auto">
              <a:xfrm>
                <a:off x="1662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0" name="Oval 1359"/>
              <p:cNvSpPr>
                <a:spLocks noChangeArrowheads="1"/>
              </p:cNvSpPr>
              <p:nvPr/>
            </p:nvSpPr>
            <p:spPr bwMode="auto">
              <a:xfrm>
                <a:off x="166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1" name="Oval 1360"/>
              <p:cNvSpPr>
                <a:spLocks noChangeArrowheads="1"/>
              </p:cNvSpPr>
              <p:nvPr/>
            </p:nvSpPr>
            <p:spPr bwMode="auto">
              <a:xfrm>
                <a:off x="1665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2" name="Oval 1361"/>
              <p:cNvSpPr>
                <a:spLocks noChangeArrowheads="1"/>
              </p:cNvSpPr>
              <p:nvPr/>
            </p:nvSpPr>
            <p:spPr bwMode="auto">
              <a:xfrm>
                <a:off x="166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3" name="Oval 1362"/>
              <p:cNvSpPr>
                <a:spLocks noChangeArrowheads="1"/>
              </p:cNvSpPr>
              <p:nvPr/>
            </p:nvSpPr>
            <p:spPr bwMode="auto">
              <a:xfrm>
                <a:off x="1665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4" name="Oval 1363"/>
              <p:cNvSpPr>
                <a:spLocks noChangeArrowheads="1"/>
              </p:cNvSpPr>
              <p:nvPr/>
            </p:nvSpPr>
            <p:spPr bwMode="auto">
              <a:xfrm>
                <a:off x="166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5" name="Oval 1364"/>
              <p:cNvSpPr>
                <a:spLocks noChangeArrowheads="1"/>
              </p:cNvSpPr>
              <p:nvPr/>
            </p:nvSpPr>
            <p:spPr bwMode="auto">
              <a:xfrm>
                <a:off x="166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6" name="Oval 1365"/>
              <p:cNvSpPr>
                <a:spLocks noChangeArrowheads="1"/>
              </p:cNvSpPr>
              <p:nvPr/>
            </p:nvSpPr>
            <p:spPr bwMode="auto">
              <a:xfrm>
                <a:off x="1665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7" name="Oval 1366"/>
              <p:cNvSpPr>
                <a:spLocks noChangeArrowheads="1"/>
              </p:cNvSpPr>
              <p:nvPr/>
            </p:nvSpPr>
            <p:spPr bwMode="auto">
              <a:xfrm>
                <a:off x="166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8" name="Oval 1367"/>
              <p:cNvSpPr>
                <a:spLocks noChangeArrowheads="1"/>
              </p:cNvSpPr>
              <p:nvPr/>
            </p:nvSpPr>
            <p:spPr bwMode="auto">
              <a:xfrm>
                <a:off x="166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89" name="Oval 1368"/>
              <p:cNvSpPr>
                <a:spLocks noChangeArrowheads="1"/>
              </p:cNvSpPr>
              <p:nvPr/>
            </p:nvSpPr>
            <p:spPr bwMode="auto">
              <a:xfrm>
                <a:off x="1669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0" name="Oval 1369"/>
              <p:cNvSpPr>
                <a:spLocks noChangeArrowheads="1"/>
              </p:cNvSpPr>
              <p:nvPr/>
            </p:nvSpPr>
            <p:spPr bwMode="auto">
              <a:xfrm>
                <a:off x="16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1" name="Oval 1370"/>
              <p:cNvSpPr>
                <a:spLocks noChangeArrowheads="1"/>
              </p:cNvSpPr>
              <p:nvPr/>
            </p:nvSpPr>
            <p:spPr bwMode="auto">
              <a:xfrm>
                <a:off x="166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2" name="Oval 1371"/>
              <p:cNvSpPr>
                <a:spLocks noChangeArrowheads="1"/>
              </p:cNvSpPr>
              <p:nvPr/>
            </p:nvSpPr>
            <p:spPr bwMode="auto">
              <a:xfrm>
                <a:off x="166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3" name="Oval 1372"/>
              <p:cNvSpPr>
                <a:spLocks noChangeArrowheads="1"/>
              </p:cNvSpPr>
              <p:nvPr/>
            </p:nvSpPr>
            <p:spPr bwMode="auto">
              <a:xfrm>
                <a:off x="16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4" name="Oval 1373"/>
              <p:cNvSpPr>
                <a:spLocks noChangeArrowheads="1"/>
              </p:cNvSpPr>
              <p:nvPr/>
            </p:nvSpPr>
            <p:spPr bwMode="auto">
              <a:xfrm>
                <a:off x="16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5" name="Oval 1374"/>
              <p:cNvSpPr>
                <a:spLocks noChangeArrowheads="1"/>
              </p:cNvSpPr>
              <p:nvPr/>
            </p:nvSpPr>
            <p:spPr bwMode="auto">
              <a:xfrm>
                <a:off x="1669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6" name="Oval 1375"/>
              <p:cNvSpPr>
                <a:spLocks noChangeArrowheads="1"/>
              </p:cNvSpPr>
              <p:nvPr/>
            </p:nvSpPr>
            <p:spPr bwMode="auto">
              <a:xfrm>
                <a:off x="1669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7" name="Oval 1376"/>
              <p:cNvSpPr>
                <a:spLocks noChangeArrowheads="1"/>
              </p:cNvSpPr>
              <p:nvPr/>
            </p:nvSpPr>
            <p:spPr bwMode="auto">
              <a:xfrm>
                <a:off x="1672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8" name="Oval 1377"/>
              <p:cNvSpPr>
                <a:spLocks noChangeArrowheads="1"/>
              </p:cNvSpPr>
              <p:nvPr/>
            </p:nvSpPr>
            <p:spPr bwMode="auto">
              <a:xfrm>
                <a:off x="167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699" name="Oval 1378"/>
              <p:cNvSpPr>
                <a:spLocks noChangeArrowheads="1"/>
              </p:cNvSpPr>
              <p:nvPr/>
            </p:nvSpPr>
            <p:spPr bwMode="auto">
              <a:xfrm>
                <a:off x="167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0" name="Oval 1379"/>
              <p:cNvSpPr>
                <a:spLocks noChangeArrowheads="1"/>
              </p:cNvSpPr>
              <p:nvPr/>
            </p:nvSpPr>
            <p:spPr bwMode="auto">
              <a:xfrm>
                <a:off x="167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1" name="Oval 1380"/>
              <p:cNvSpPr>
                <a:spLocks noChangeArrowheads="1"/>
              </p:cNvSpPr>
              <p:nvPr/>
            </p:nvSpPr>
            <p:spPr bwMode="auto">
              <a:xfrm>
                <a:off x="1676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2" name="Oval 1381"/>
              <p:cNvSpPr>
                <a:spLocks noChangeArrowheads="1"/>
              </p:cNvSpPr>
              <p:nvPr/>
            </p:nvSpPr>
            <p:spPr bwMode="auto">
              <a:xfrm>
                <a:off x="1676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3" name="Oval 1382"/>
              <p:cNvSpPr>
                <a:spLocks noChangeArrowheads="1"/>
              </p:cNvSpPr>
              <p:nvPr/>
            </p:nvSpPr>
            <p:spPr bwMode="auto">
              <a:xfrm>
                <a:off x="167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4" name="Oval 1383"/>
              <p:cNvSpPr>
                <a:spLocks noChangeArrowheads="1"/>
              </p:cNvSpPr>
              <p:nvPr/>
            </p:nvSpPr>
            <p:spPr bwMode="auto">
              <a:xfrm>
                <a:off x="1679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5" name="Oval 1384"/>
              <p:cNvSpPr>
                <a:spLocks noChangeArrowheads="1"/>
              </p:cNvSpPr>
              <p:nvPr/>
            </p:nvSpPr>
            <p:spPr bwMode="auto">
              <a:xfrm>
                <a:off x="167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6" name="Oval 1385"/>
              <p:cNvSpPr>
                <a:spLocks noChangeArrowheads="1"/>
              </p:cNvSpPr>
              <p:nvPr/>
            </p:nvSpPr>
            <p:spPr bwMode="auto">
              <a:xfrm>
                <a:off x="1679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7" name="Oval 1386"/>
              <p:cNvSpPr>
                <a:spLocks noChangeArrowheads="1"/>
              </p:cNvSpPr>
              <p:nvPr/>
            </p:nvSpPr>
            <p:spPr bwMode="auto">
              <a:xfrm>
                <a:off x="1679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8" name="Oval 1387"/>
              <p:cNvSpPr>
                <a:spLocks noChangeArrowheads="1"/>
              </p:cNvSpPr>
              <p:nvPr/>
            </p:nvSpPr>
            <p:spPr bwMode="auto">
              <a:xfrm>
                <a:off x="1679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09" name="Oval 1388"/>
              <p:cNvSpPr>
                <a:spLocks noChangeArrowheads="1"/>
              </p:cNvSpPr>
              <p:nvPr/>
            </p:nvSpPr>
            <p:spPr bwMode="auto">
              <a:xfrm>
                <a:off x="168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0" name="Oval 1389"/>
              <p:cNvSpPr>
                <a:spLocks noChangeArrowheads="1"/>
              </p:cNvSpPr>
              <p:nvPr/>
            </p:nvSpPr>
            <p:spPr bwMode="auto">
              <a:xfrm>
                <a:off x="168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1" name="Oval 1390"/>
              <p:cNvSpPr>
                <a:spLocks noChangeArrowheads="1"/>
              </p:cNvSpPr>
              <p:nvPr/>
            </p:nvSpPr>
            <p:spPr bwMode="auto">
              <a:xfrm>
                <a:off x="168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2" name="Oval 1391"/>
              <p:cNvSpPr>
                <a:spLocks noChangeArrowheads="1"/>
              </p:cNvSpPr>
              <p:nvPr/>
            </p:nvSpPr>
            <p:spPr bwMode="auto">
              <a:xfrm>
                <a:off x="168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3" name="Oval 1392"/>
              <p:cNvSpPr>
                <a:spLocks noChangeArrowheads="1"/>
              </p:cNvSpPr>
              <p:nvPr/>
            </p:nvSpPr>
            <p:spPr bwMode="auto">
              <a:xfrm>
                <a:off x="168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4" name="Oval 1393"/>
              <p:cNvSpPr>
                <a:spLocks noChangeArrowheads="1"/>
              </p:cNvSpPr>
              <p:nvPr/>
            </p:nvSpPr>
            <p:spPr bwMode="auto">
              <a:xfrm>
                <a:off x="169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5" name="Oval 1394"/>
              <p:cNvSpPr>
                <a:spLocks noChangeArrowheads="1"/>
              </p:cNvSpPr>
              <p:nvPr/>
            </p:nvSpPr>
            <p:spPr bwMode="auto">
              <a:xfrm>
                <a:off x="1690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6" name="Oval 1395"/>
              <p:cNvSpPr>
                <a:spLocks noChangeArrowheads="1"/>
              </p:cNvSpPr>
              <p:nvPr/>
            </p:nvSpPr>
            <p:spPr bwMode="auto">
              <a:xfrm>
                <a:off x="1690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7" name="Oval 1396"/>
              <p:cNvSpPr>
                <a:spLocks noChangeArrowheads="1"/>
              </p:cNvSpPr>
              <p:nvPr/>
            </p:nvSpPr>
            <p:spPr bwMode="auto">
              <a:xfrm>
                <a:off x="169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8" name="Oval 1397"/>
              <p:cNvSpPr>
                <a:spLocks noChangeArrowheads="1"/>
              </p:cNvSpPr>
              <p:nvPr/>
            </p:nvSpPr>
            <p:spPr bwMode="auto">
              <a:xfrm>
                <a:off x="1693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19" name="Oval 1398"/>
              <p:cNvSpPr>
                <a:spLocks noChangeArrowheads="1"/>
              </p:cNvSpPr>
              <p:nvPr/>
            </p:nvSpPr>
            <p:spPr bwMode="auto">
              <a:xfrm>
                <a:off x="169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0" name="Oval 1399"/>
              <p:cNvSpPr>
                <a:spLocks noChangeArrowheads="1"/>
              </p:cNvSpPr>
              <p:nvPr/>
            </p:nvSpPr>
            <p:spPr bwMode="auto">
              <a:xfrm>
                <a:off x="169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1" name="Oval 1400"/>
              <p:cNvSpPr>
                <a:spLocks noChangeArrowheads="1"/>
              </p:cNvSpPr>
              <p:nvPr/>
            </p:nvSpPr>
            <p:spPr bwMode="auto">
              <a:xfrm>
                <a:off x="1697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2" name="Oval 1401"/>
              <p:cNvSpPr>
                <a:spLocks noChangeArrowheads="1"/>
              </p:cNvSpPr>
              <p:nvPr/>
            </p:nvSpPr>
            <p:spPr bwMode="auto">
              <a:xfrm>
                <a:off x="169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3" name="Oval 1402"/>
              <p:cNvSpPr>
                <a:spLocks noChangeArrowheads="1"/>
              </p:cNvSpPr>
              <p:nvPr/>
            </p:nvSpPr>
            <p:spPr bwMode="auto">
              <a:xfrm>
                <a:off x="1697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4" name="Oval 1403"/>
              <p:cNvSpPr>
                <a:spLocks noChangeArrowheads="1"/>
              </p:cNvSpPr>
              <p:nvPr/>
            </p:nvSpPr>
            <p:spPr bwMode="auto">
              <a:xfrm>
                <a:off x="169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5" name="Oval 1404"/>
              <p:cNvSpPr>
                <a:spLocks noChangeArrowheads="1"/>
              </p:cNvSpPr>
              <p:nvPr/>
            </p:nvSpPr>
            <p:spPr bwMode="auto">
              <a:xfrm>
                <a:off x="1700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6" name="Oval 1405"/>
              <p:cNvSpPr>
                <a:spLocks noChangeArrowheads="1"/>
              </p:cNvSpPr>
              <p:nvPr/>
            </p:nvSpPr>
            <p:spPr bwMode="auto">
              <a:xfrm>
                <a:off x="1700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7" name="Oval 1406"/>
              <p:cNvSpPr>
                <a:spLocks noChangeArrowheads="1"/>
              </p:cNvSpPr>
              <p:nvPr/>
            </p:nvSpPr>
            <p:spPr bwMode="auto">
              <a:xfrm>
                <a:off x="170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8" name="Oval 1407"/>
              <p:cNvSpPr>
                <a:spLocks noChangeArrowheads="1"/>
              </p:cNvSpPr>
              <p:nvPr/>
            </p:nvSpPr>
            <p:spPr bwMode="auto">
              <a:xfrm>
                <a:off x="1700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29" name="Oval 1408"/>
              <p:cNvSpPr>
                <a:spLocks noChangeArrowheads="1"/>
              </p:cNvSpPr>
              <p:nvPr/>
            </p:nvSpPr>
            <p:spPr bwMode="auto">
              <a:xfrm>
                <a:off x="170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0" name="Oval 1409"/>
              <p:cNvSpPr>
                <a:spLocks noChangeArrowheads="1"/>
              </p:cNvSpPr>
              <p:nvPr/>
            </p:nvSpPr>
            <p:spPr bwMode="auto">
              <a:xfrm>
                <a:off x="170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731" name="Oval 1410"/>
              <p:cNvSpPr>
                <a:spLocks noChangeArrowheads="1"/>
              </p:cNvSpPr>
              <p:nvPr/>
            </p:nvSpPr>
            <p:spPr bwMode="auto">
              <a:xfrm>
                <a:off x="17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3" name="Group 1612"/>
            <p:cNvGrpSpPr>
              <a:grpSpLocks/>
            </p:cNvGrpSpPr>
            <p:nvPr/>
          </p:nvGrpSpPr>
          <p:grpSpPr bwMode="auto">
            <a:xfrm>
              <a:off x="1704" y="1877"/>
              <a:ext cx="206" cy="1704"/>
              <a:chOff x="1704" y="1877"/>
              <a:chExt cx="206" cy="1704"/>
            </a:xfrm>
          </p:grpSpPr>
          <p:sp>
            <p:nvSpPr>
              <p:cNvPr id="54332" name="Oval 1412"/>
              <p:cNvSpPr>
                <a:spLocks noChangeArrowheads="1"/>
              </p:cNvSpPr>
              <p:nvPr/>
            </p:nvSpPr>
            <p:spPr bwMode="auto">
              <a:xfrm>
                <a:off x="1704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3" name="Oval 1413"/>
              <p:cNvSpPr>
                <a:spLocks noChangeArrowheads="1"/>
              </p:cNvSpPr>
              <p:nvPr/>
            </p:nvSpPr>
            <p:spPr bwMode="auto">
              <a:xfrm>
                <a:off x="1704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4" name="Oval 1414"/>
              <p:cNvSpPr>
                <a:spLocks noChangeArrowheads="1"/>
              </p:cNvSpPr>
              <p:nvPr/>
            </p:nvSpPr>
            <p:spPr bwMode="auto">
              <a:xfrm>
                <a:off x="1704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5" name="Oval 1415"/>
              <p:cNvSpPr>
                <a:spLocks noChangeArrowheads="1"/>
              </p:cNvSpPr>
              <p:nvPr/>
            </p:nvSpPr>
            <p:spPr bwMode="auto">
              <a:xfrm>
                <a:off x="1704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6" name="Oval 1416"/>
              <p:cNvSpPr>
                <a:spLocks noChangeArrowheads="1"/>
              </p:cNvSpPr>
              <p:nvPr/>
            </p:nvSpPr>
            <p:spPr bwMode="auto">
              <a:xfrm>
                <a:off x="170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7" name="Oval 1417"/>
              <p:cNvSpPr>
                <a:spLocks noChangeArrowheads="1"/>
              </p:cNvSpPr>
              <p:nvPr/>
            </p:nvSpPr>
            <p:spPr bwMode="auto">
              <a:xfrm>
                <a:off x="170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8" name="Oval 1418"/>
              <p:cNvSpPr>
                <a:spLocks noChangeArrowheads="1"/>
              </p:cNvSpPr>
              <p:nvPr/>
            </p:nvSpPr>
            <p:spPr bwMode="auto">
              <a:xfrm>
                <a:off x="170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9" name="Oval 1419"/>
              <p:cNvSpPr>
                <a:spLocks noChangeArrowheads="1"/>
              </p:cNvSpPr>
              <p:nvPr/>
            </p:nvSpPr>
            <p:spPr bwMode="auto">
              <a:xfrm>
                <a:off x="170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0" name="Oval 1420"/>
              <p:cNvSpPr>
                <a:spLocks noChangeArrowheads="1"/>
              </p:cNvSpPr>
              <p:nvPr/>
            </p:nvSpPr>
            <p:spPr bwMode="auto">
              <a:xfrm>
                <a:off x="170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1" name="Oval 1421"/>
              <p:cNvSpPr>
                <a:spLocks noChangeArrowheads="1"/>
              </p:cNvSpPr>
              <p:nvPr/>
            </p:nvSpPr>
            <p:spPr bwMode="auto">
              <a:xfrm>
                <a:off x="1711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2" name="Oval 1422"/>
              <p:cNvSpPr>
                <a:spLocks noChangeArrowheads="1"/>
              </p:cNvSpPr>
              <p:nvPr/>
            </p:nvSpPr>
            <p:spPr bwMode="auto">
              <a:xfrm>
                <a:off x="171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3" name="Oval 1423"/>
              <p:cNvSpPr>
                <a:spLocks noChangeArrowheads="1"/>
              </p:cNvSpPr>
              <p:nvPr/>
            </p:nvSpPr>
            <p:spPr bwMode="auto">
              <a:xfrm>
                <a:off x="17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4" name="Oval 1424"/>
              <p:cNvSpPr>
                <a:spLocks noChangeArrowheads="1"/>
              </p:cNvSpPr>
              <p:nvPr/>
            </p:nvSpPr>
            <p:spPr bwMode="auto">
              <a:xfrm>
                <a:off x="1714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5" name="Oval 1425"/>
              <p:cNvSpPr>
                <a:spLocks noChangeArrowheads="1"/>
              </p:cNvSpPr>
              <p:nvPr/>
            </p:nvSpPr>
            <p:spPr bwMode="auto">
              <a:xfrm>
                <a:off x="171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6" name="Oval 1426"/>
              <p:cNvSpPr>
                <a:spLocks noChangeArrowheads="1"/>
              </p:cNvSpPr>
              <p:nvPr/>
            </p:nvSpPr>
            <p:spPr bwMode="auto">
              <a:xfrm>
                <a:off x="1718" y="2981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7" name="Oval 1427"/>
              <p:cNvSpPr>
                <a:spLocks noChangeArrowheads="1"/>
              </p:cNvSpPr>
              <p:nvPr/>
            </p:nvSpPr>
            <p:spPr bwMode="auto">
              <a:xfrm>
                <a:off x="1718" y="28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8" name="Oval 1428"/>
              <p:cNvSpPr>
                <a:spLocks noChangeArrowheads="1"/>
              </p:cNvSpPr>
              <p:nvPr/>
            </p:nvSpPr>
            <p:spPr bwMode="auto">
              <a:xfrm>
                <a:off x="172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49" name="Oval 1429"/>
              <p:cNvSpPr>
                <a:spLocks noChangeArrowheads="1"/>
              </p:cNvSpPr>
              <p:nvPr/>
            </p:nvSpPr>
            <p:spPr bwMode="auto">
              <a:xfrm>
                <a:off x="172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0" name="Oval 1430"/>
              <p:cNvSpPr>
                <a:spLocks noChangeArrowheads="1"/>
              </p:cNvSpPr>
              <p:nvPr/>
            </p:nvSpPr>
            <p:spPr bwMode="auto">
              <a:xfrm>
                <a:off x="1721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1" name="Oval 1431"/>
              <p:cNvSpPr>
                <a:spLocks noChangeArrowheads="1"/>
              </p:cNvSpPr>
              <p:nvPr/>
            </p:nvSpPr>
            <p:spPr bwMode="auto">
              <a:xfrm>
                <a:off x="1721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2" name="Oval 1432"/>
              <p:cNvSpPr>
                <a:spLocks noChangeArrowheads="1"/>
              </p:cNvSpPr>
              <p:nvPr/>
            </p:nvSpPr>
            <p:spPr bwMode="auto">
              <a:xfrm>
                <a:off x="172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3" name="Oval 1433"/>
              <p:cNvSpPr>
                <a:spLocks noChangeArrowheads="1"/>
              </p:cNvSpPr>
              <p:nvPr/>
            </p:nvSpPr>
            <p:spPr bwMode="auto">
              <a:xfrm>
                <a:off x="1725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4" name="Oval 1434"/>
              <p:cNvSpPr>
                <a:spLocks noChangeArrowheads="1"/>
              </p:cNvSpPr>
              <p:nvPr/>
            </p:nvSpPr>
            <p:spPr bwMode="auto">
              <a:xfrm>
                <a:off x="1725" y="31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5" name="Oval 1435"/>
              <p:cNvSpPr>
                <a:spLocks noChangeArrowheads="1"/>
              </p:cNvSpPr>
              <p:nvPr/>
            </p:nvSpPr>
            <p:spPr bwMode="auto">
              <a:xfrm>
                <a:off x="1725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6" name="Oval 1436"/>
              <p:cNvSpPr>
                <a:spLocks noChangeArrowheads="1"/>
              </p:cNvSpPr>
              <p:nvPr/>
            </p:nvSpPr>
            <p:spPr bwMode="auto">
              <a:xfrm>
                <a:off x="1725" y="33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7" name="Oval 1437"/>
              <p:cNvSpPr>
                <a:spLocks noChangeArrowheads="1"/>
              </p:cNvSpPr>
              <p:nvPr/>
            </p:nvSpPr>
            <p:spPr bwMode="auto">
              <a:xfrm>
                <a:off x="1725" y="34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8" name="Oval 1438"/>
              <p:cNvSpPr>
                <a:spLocks noChangeArrowheads="1"/>
              </p:cNvSpPr>
              <p:nvPr/>
            </p:nvSpPr>
            <p:spPr bwMode="auto">
              <a:xfrm>
                <a:off x="172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59" name="Oval 1439"/>
              <p:cNvSpPr>
                <a:spLocks noChangeArrowheads="1"/>
              </p:cNvSpPr>
              <p:nvPr/>
            </p:nvSpPr>
            <p:spPr bwMode="auto">
              <a:xfrm>
                <a:off x="1728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0" name="Oval 1440"/>
              <p:cNvSpPr>
                <a:spLocks noChangeArrowheads="1"/>
              </p:cNvSpPr>
              <p:nvPr/>
            </p:nvSpPr>
            <p:spPr bwMode="auto">
              <a:xfrm>
                <a:off x="1728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1" name="Oval 1441"/>
              <p:cNvSpPr>
                <a:spLocks noChangeArrowheads="1"/>
              </p:cNvSpPr>
              <p:nvPr/>
            </p:nvSpPr>
            <p:spPr bwMode="auto">
              <a:xfrm>
                <a:off x="172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2" name="Oval 1442"/>
              <p:cNvSpPr>
                <a:spLocks noChangeArrowheads="1"/>
              </p:cNvSpPr>
              <p:nvPr/>
            </p:nvSpPr>
            <p:spPr bwMode="auto">
              <a:xfrm>
                <a:off x="1728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3" name="Oval 1443"/>
              <p:cNvSpPr>
                <a:spLocks noChangeArrowheads="1"/>
              </p:cNvSpPr>
              <p:nvPr/>
            </p:nvSpPr>
            <p:spPr bwMode="auto">
              <a:xfrm>
                <a:off x="1728" y="20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4" name="Oval 1444"/>
              <p:cNvSpPr>
                <a:spLocks noChangeArrowheads="1"/>
              </p:cNvSpPr>
              <p:nvPr/>
            </p:nvSpPr>
            <p:spPr bwMode="auto">
              <a:xfrm>
                <a:off x="172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5" name="Oval 1445"/>
              <p:cNvSpPr>
                <a:spLocks noChangeArrowheads="1"/>
              </p:cNvSpPr>
              <p:nvPr/>
            </p:nvSpPr>
            <p:spPr bwMode="auto">
              <a:xfrm>
                <a:off x="172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6" name="Oval 1446"/>
              <p:cNvSpPr>
                <a:spLocks noChangeArrowheads="1"/>
              </p:cNvSpPr>
              <p:nvPr/>
            </p:nvSpPr>
            <p:spPr bwMode="auto">
              <a:xfrm>
                <a:off x="1728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7" name="Oval 1447"/>
              <p:cNvSpPr>
                <a:spLocks noChangeArrowheads="1"/>
              </p:cNvSpPr>
              <p:nvPr/>
            </p:nvSpPr>
            <p:spPr bwMode="auto">
              <a:xfrm>
                <a:off x="17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8" name="Oval 1448"/>
              <p:cNvSpPr>
                <a:spLocks noChangeArrowheads="1"/>
              </p:cNvSpPr>
              <p:nvPr/>
            </p:nvSpPr>
            <p:spPr bwMode="auto">
              <a:xfrm>
                <a:off x="1731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69" name="Oval 1449"/>
              <p:cNvSpPr>
                <a:spLocks noChangeArrowheads="1"/>
              </p:cNvSpPr>
              <p:nvPr/>
            </p:nvSpPr>
            <p:spPr bwMode="auto">
              <a:xfrm>
                <a:off x="1731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0" name="Oval 1450"/>
              <p:cNvSpPr>
                <a:spLocks noChangeArrowheads="1"/>
              </p:cNvSpPr>
              <p:nvPr/>
            </p:nvSpPr>
            <p:spPr bwMode="auto">
              <a:xfrm>
                <a:off x="1731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1" name="Oval 1451"/>
              <p:cNvSpPr>
                <a:spLocks noChangeArrowheads="1"/>
              </p:cNvSpPr>
              <p:nvPr/>
            </p:nvSpPr>
            <p:spPr bwMode="auto">
              <a:xfrm>
                <a:off x="1731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2" name="Oval 1452"/>
              <p:cNvSpPr>
                <a:spLocks noChangeArrowheads="1"/>
              </p:cNvSpPr>
              <p:nvPr/>
            </p:nvSpPr>
            <p:spPr bwMode="auto">
              <a:xfrm>
                <a:off x="1731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3" name="Oval 1453"/>
              <p:cNvSpPr>
                <a:spLocks noChangeArrowheads="1"/>
              </p:cNvSpPr>
              <p:nvPr/>
            </p:nvSpPr>
            <p:spPr bwMode="auto">
              <a:xfrm>
                <a:off x="1735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4" name="Oval 1454"/>
              <p:cNvSpPr>
                <a:spLocks noChangeArrowheads="1"/>
              </p:cNvSpPr>
              <p:nvPr/>
            </p:nvSpPr>
            <p:spPr bwMode="auto">
              <a:xfrm>
                <a:off x="17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5" name="Oval 1455"/>
              <p:cNvSpPr>
                <a:spLocks noChangeArrowheads="1"/>
              </p:cNvSpPr>
              <p:nvPr/>
            </p:nvSpPr>
            <p:spPr bwMode="auto">
              <a:xfrm>
                <a:off x="1735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6" name="Oval 1456"/>
              <p:cNvSpPr>
                <a:spLocks noChangeArrowheads="1"/>
              </p:cNvSpPr>
              <p:nvPr/>
            </p:nvSpPr>
            <p:spPr bwMode="auto">
              <a:xfrm>
                <a:off x="173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7" name="Oval 1457"/>
              <p:cNvSpPr>
                <a:spLocks noChangeArrowheads="1"/>
              </p:cNvSpPr>
              <p:nvPr/>
            </p:nvSpPr>
            <p:spPr bwMode="auto">
              <a:xfrm>
                <a:off x="1735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8" name="Oval 1458"/>
              <p:cNvSpPr>
                <a:spLocks noChangeArrowheads="1"/>
              </p:cNvSpPr>
              <p:nvPr/>
            </p:nvSpPr>
            <p:spPr bwMode="auto">
              <a:xfrm>
                <a:off x="1735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79" name="Oval 1459"/>
              <p:cNvSpPr>
                <a:spLocks noChangeArrowheads="1"/>
              </p:cNvSpPr>
              <p:nvPr/>
            </p:nvSpPr>
            <p:spPr bwMode="auto">
              <a:xfrm>
                <a:off x="173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0" name="Oval 1460"/>
              <p:cNvSpPr>
                <a:spLocks noChangeArrowheads="1"/>
              </p:cNvSpPr>
              <p:nvPr/>
            </p:nvSpPr>
            <p:spPr bwMode="auto">
              <a:xfrm>
                <a:off x="173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1" name="Oval 1461"/>
              <p:cNvSpPr>
                <a:spLocks noChangeArrowheads="1"/>
              </p:cNvSpPr>
              <p:nvPr/>
            </p:nvSpPr>
            <p:spPr bwMode="auto">
              <a:xfrm>
                <a:off x="1738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2" name="Oval 1462"/>
              <p:cNvSpPr>
                <a:spLocks noChangeArrowheads="1"/>
              </p:cNvSpPr>
              <p:nvPr/>
            </p:nvSpPr>
            <p:spPr bwMode="auto">
              <a:xfrm>
                <a:off x="17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3" name="Oval 1463"/>
              <p:cNvSpPr>
                <a:spLocks noChangeArrowheads="1"/>
              </p:cNvSpPr>
              <p:nvPr/>
            </p:nvSpPr>
            <p:spPr bwMode="auto">
              <a:xfrm>
                <a:off x="1742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4" name="Oval 1464"/>
              <p:cNvSpPr>
                <a:spLocks noChangeArrowheads="1"/>
              </p:cNvSpPr>
              <p:nvPr/>
            </p:nvSpPr>
            <p:spPr bwMode="auto">
              <a:xfrm>
                <a:off x="174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5" name="Oval 1465"/>
              <p:cNvSpPr>
                <a:spLocks noChangeArrowheads="1"/>
              </p:cNvSpPr>
              <p:nvPr/>
            </p:nvSpPr>
            <p:spPr bwMode="auto">
              <a:xfrm>
                <a:off x="174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6" name="Oval 1466"/>
              <p:cNvSpPr>
                <a:spLocks noChangeArrowheads="1"/>
              </p:cNvSpPr>
              <p:nvPr/>
            </p:nvSpPr>
            <p:spPr bwMode="auto">
              <a:xfrm>
                <a:off x="1745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7" name="Oval 1467"/>
              <p:cNvSpPr>
                <a:spLocks noChangeArrowheads="1"/>
              </p:cNvSpPr>
              <p:nvPr/>
            </p:nvSpPr>
            <p:spPr bwMode="auto">
              <a:xfrm>
                <a:off x="174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8" name="Oval 1468"/>
              <p:cNvSpPr>
                <a:spLocks noChangeArrowheads="1"/>
              </p:cNvSpPr>
              <p:nvPr/>
            </p:nvSpPr>
            <p:spPr bwMode="auto">
              <a:xfrm>
                <a:off x="174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89" name="Oval 1469"/>
              <p:cNvSpPr>
                <a:spLocks noChangeArrowheads="1"/>
              </p:cNvSpPr>
              <p:nvPr/>
            </p:nvSpPr>
            <p:spPr bwMode="auto">
              <a:xfrm>
                <a:off x="1745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0" name="Oval 1470"/>
              <p:cNvSpPr>
                <a:spLocks noChangeArrowheads="1"/>
              </p:cNvSpPr>
              <p:nvPr/>
            </p:nvSpPr>
            <p:spPr bwMode="auto">
              <a:xfrm>
                <a:off x="174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1" name="Oval 1471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2" name="Oval 1472"/>
              <p:cNvSpPr>
                <a:spLocks noChangeArrowheads="1"/>
              </p:cNvSpPr>
              <p:nvPr/>
            </p:nvSpPr>
            <p:spPr bwMode="auto">
              <a:xfrm>
                <a:off x="17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3" name="Oval 1473"/>
              <p:cNvSpPr>
                <a:spLocks noChangeArrowheads="1"/>
              </p:cNvSpPr>
              <p:nvPr/>
            </p:nvSpPr>
            <p:spPr bwMode="auto">
              <a:xfrm>
                <a:off x="1752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4" name="Oval 1474"/>
              <p:cNvSpPr>
                <a:spLocks noChangeArrowheads="1"/>
              </p:cNvSpPr>
              <p:nvPr/>
            </p:nvSpPr>
            <p:spPr bwMode="auto">
              <a:xfrm>
                <a:off x="175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5" name="Oval 1475"/>
              <p:cNvSpPr>
                <a:spLocks noChangeArrowheads="1"/>
              </p:cNvSpPr>
              <p:nvPr/>
            </p:nvSpPr>
            <p:spPr bwMode="auto">
              <a:xfrm>
                <a:off x="175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6" name="Oval 1476"/>
              <p:cNvSpPr>
                <a:spLocks noChangeArrowheads="1"/>
              </p:cNvSpPr>
              <p:nvPr/>
            </p:nvSpPr>
            <p:spPr bwMode="auto">
              <a:xfrm>
                <a:off x="1756" y="28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7" name="Oval 1477"/>
              <p:cNvSpPr>
                <a:spLocks noChangeArrowheads="1"/>
              </p:cNvSpPr>
              <p:nvPr/>
            </p:nvSpPr>
            <p:spPr bwMode="auto">
              <a:xfrm>
                <a:off x="175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8" name="Oval 1478"/>
              <p:cNvSpPr>
                <a:spLocks noChangeArrowheads="1"/>
              </p:cNvSpPr>
              <p:nvPr/>
            </p:nvSpPr>
            <p:spPr bwMode="auto">
              <a:xfrm>
                <a:off x="175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99" name="Oval 1479"/>
              <p:cNvSpPr>
                <a:spLocks noChangeArrowheads="1"/>
              </p:cNvSpPr>
              <p:nvPr/>
            </p:nvSpPr>
            <p:spPr bwMode="auto">
              <a:xfrm>
                <a:off x="1759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0" name="Oval 1480"/>
              <p:cNvSpPr>
                <a:spLocks noChangeArrowheads="1"/>
              </p:cNvSpPr>
              <p:nvPr/>
            </p:nvSpPr>
            <p:spPr bwMode="auto">
              <a:xfrm>
                <a:off x="1759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1" name="Oval 1481"/>
              <p:cNvSpPr>
                <a:spLocks noChangeArrowheads="1"/>
              </p:cNvSpPr>
              <p:nvPr/>
            </p:nvSpPr>
            <p:spPr bwMode="auto">
              <a:xfrm>
                <a:off x="176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2" name="Oval 1482"/>
              <p:cNvSpPr>
                <a:spLocks noChangeArrowheads="1"/>
              </p:cNvSpPr>
              <p:nvPr/>
            </p:nvSpPr>
            <p:spPr bwMode="auto">
              <a:xfrm>
                <a:off x="176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3" name="Oval 1483"/>
              <p:cNvSpPr>
                <a:spLocks noChangeArrowheads="1"/>
              </p:cNvSpPr>
              <p:nvPr/>
            </p:nvSpPr>
            <p:spPr bwMode="auto">
              <a:xfrm>
                <a:off x="176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4" name="Oval 1484"/>
              <p:cNvSpPr>
                <a:spLocks noChangeArrowheads="1"/>
              </p:cNvSpPr>
              <p:nvPr/>
            </p:nvSpPr>
            <p:spPr bwMode="auto">
              <a:xfrm>
                <a:off x="1766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5" name="Oval 1485"/>
              <p:cNvSpPr>
                <a:spLocks noChangeArrowheads="1"/>
              </p:cNvSpPr>
              <p:nvPr/>
            </p:nvSpPr>
            <p:spPr bwMode="auto">
              <a:xfrm>
                <a:off x="17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6" name="Oval 1486"/>
              <p:cNvSpPr>
                <a:spLocks noChangeArrowheads="1"/>
              </p:cNvSpPr>
              <p:nvPr/>
            </p:nvSpPr>
            <p:spPr bwMode="auto">
              <a:xfrm>
                <a:off x="1766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7" name="Oval 1487"/>
              <p:cNvSpPr>
                <a:spLocks noChangeArrowheads="1"/>
              </p:cNvSpPr>
              <p:nvPr/>
            </p:nvSpPr>
            <p:spPr bwMode="auto">
              <a:xfrm>
                <a:off x="176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8" name="Oval 1488"/>
              <p:cNvSpPr>
                <a:spLocks noChangeArrowheads="1"/>
              </p:cNvSpPr>
              <p:nvPr/>
            </p:nvSpPr>
            <p:spPr bwMode="auto">
              <a:xfrm>
                <a:off x="176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09" name="Oval 1489"/>
              <p:cNvSpPr>
                <a:spLocks noChangeArrowheads="1"/>
              </p:cNvSpPr>
              <p:nvPr/>
            </p:nvSpPr>
            <p:spPr bwMode="auto">
              <a:xfrm>
                <a:off x="1766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0" name="Oval 1490"/>
              <p:cNvSpPr>
                <a:spLocks noChangeArrowheads="1"/>
              </p:cNvSpPr>
              <p:nvPr/>
            </p:nvSpPr>
            <p:spPr bwMode="auto">
              <a:xfrm>
                <a:off x="1770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1" name="Oval 1491"/>
              <p:cNvSpPr>
                <a:spLocks noChangeArrowheads="1"/>
              </p:cNvSpPr>
              <p:nvPr/>
            </p:nvSpPr>
            <p:spPr bwMode="auto">
              <a:xfrm>
                <a:off x="17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2" name="Oval 1492"/>
              <p:cNvSpPr>
                <a:spLocks noChangeArrowheads="1"/>
              </p:cNvSpPr>
              <p:nvPr/>
            </p:nvSpPr>
            <p:spPr bwMode="auto">
              <a:xfrm>
                <a:off x="177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3" name="Oval 1493"/>
              <p:cNvSpPr>
                <a:spLocks noChangeArrowheads="1"/>
              </p:cNvSpPr>
              <p:nvPr/>
            </p:nvSpPr>
            <p:spPr bwMode="auto">
              <a:xfrm>
                <a:off x="1773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4" name="Oval 1494"/>
              <p:cNvSpPr>
                <a:spLocks noChangeArrowheads="1"/>
              </p:cNvSpPr>
              <p:nvPr/>
            </p:nvSpPr>
            <p:spPr bwMode="auto">
              <a:xfrm>
                <a:off x="177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5" name="Oval 1495"/>
              <p:cNvSpPr>
                <a:spLocks noChangeArrowheads="1"/>
              </p:cNvSpPr>
              <p:nvPr/>
            </p:nvSpPr>
            <p:spPr bwMode="auto">
              <a:xfrm>
                <a:off x="177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6" name="Oval 1496"/>
              <p:cNvSpPr>
                <a:spLocks noChangeArrowheads="1"/>
              </p:cNvSpPr>
              <p:nvPr/>
            </p:nvSpPr>
            <p:spPr bwMode="auto">
              <a:xfrm>
                <a:off x="177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7" name="Oval 1497"/>
              <p:cNvSpPr>
                <a:spLocks noChangeArrowheads="1"/>
              </p:cNvSpPr>
              <p:nvPr/>
            </p:nvSpPr>
            <p:spPr bwMode="auto">
              <a:xfrm>
                <a:off x="177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8" name="Oval 1498"/>
              <p:cNvSpPr>
                <a:spLocks noChangeArrowheads="1"/>
              </p:cNvSpPr>
              <p:nvPr/>
            </p:nvSpPr>
            <p:spPr bwMode="auto">
              <a:xfrm>
                <a:off x="1777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19" name="Oval 1499"/>
              <p:cNvSpPr>
                <a:spLocks noChangeArrowheads="1"/>
              </p:cNvSpPr>
              <p:nvPr/>
            </p:nvSpPr>
            <p:spPr bwMode="auto">
              <a:xfrm>
                <a:off x="177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0" name="Oval 1500"/>
              <p:cNvSpPr>
                <a:spLocks noChangeArrowheads="1"/>
              </p:cNvSpPr>
              <p:nvPr/>
            </p:nvSpPr>
            <p:spPr bwMode="auto">
              <a:xfrm>
                <a:off x="1777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1" name="Oval 1501"/>
              <p:cNvSpPr>
                <a:spLocks noChangeArrowheads="1"/>
              </p:cNvSpPr>
              <p:nvPr/>
            </p:nvSpPr>
            <p:spPr bwMode="auto">
              <a:xfrm>
                <a:off x="1777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2" name="Oval 1502"/>
              <p:cNvSpPr>
                <a:spLocks noChangeArrowheads="1"/>
              </p:cNvSpPr>
              <p:nvPr/>
            </p:nvSpPr>
            <p:spPr bwMode="auto">
              <a:xfrm>
                <a:off x="178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3" name="Oval 1503"/>
              <p:cNvSpPr>
                <a:spLocks noChangeArrowheads="1"/>
              </p:cNvSpPr>
              <p:nvPr/>
            </p:nvSpPr>
            <p:spPr bwMode="auto">
              <a:xfrm>
                <a:off x="1780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4" name="Oval 1504"/>
              <p:cNvSpPr>
                <a:spLocks noChangeArrowheads="1"/>
              </p:cNvSpPr>
              <p:nvPr/>
            </p:nvSpPr>
            <p:spPr bwMode="auto">
              <a:xfrm>
                <a:off x="17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5" name="Oval 1505"/>
              <p:cNvSpPr>
                <a:spLocks noChangeArrowheads="1"/>
              </p:cNvSpPr>
              <p:nvPr/>
            </p:nvSpPr>
            <p:spPr bwMode="auto">
              <a:xfrm>
                <a:off x="17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6" name="Oval 1506"/>
              <p:cNvSpPr>
                <a:spLocks noChangeArrowheads="1"/>
              </p:cNvSpPr>
              <p:nvPr/>
            </p:nvSpPr>
            <p:spPr bwMode="auto">
              <a:xfrm>
                <a:off x="178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7" name="Oval 1507"/>
              <p:cNvSpPr>
                <a:spLocks noChangeArrowheads="1"/>
              </p:cNvSpPr>
              <p:nvPr/>
            </p:nvSpPr>
            <p:spPr bwMode="auto">
              <a:xfrm>
                <a:off x="178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8" name="Oval 1508"/>
              <p:cNvSpPr>
                <a:spLocks noChangeArrowheads="1"/>
              </p:cNvSpPr>
              <p:nvPr/>
            </p:nvSpPr>
            <p:spPr bwMode="auto">
              <a:xfrm>
                <a:off x="1780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29" name="Oval 1509"/>
              <p:cNvSpPr>
                <a:spLocks noChangeArrowheads="1"/>
              </p:cNvSpPr>
              <p:nvPr/>
            </p:nvSpPr>
            <p:spPr bwMode="auto">
              <a:xfrm>
                <a:off x="1784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0" name="Oval 1510"/>
              <p:cNvSpPr>
                <a:spLocks noChangeArrowheads="1"/>
              </p:cNvSpPr>
              <p:nvPr/>
            </p:nvSpPr>
            <p:spPr bwMode="auto">
              <a:xfrm>
                <a:off x="1784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1" name="Oval 1511"/>
              <p:cNvSpPr>
                <a:spLocks noChangeArrowheads="1"/>
              </p:cNvSpPr>
              <p:nvPr/>
            </p:nvSpPr>
            <p:spPr bwMode="auto">
              <a:xfrm>
                <a:off x="1787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2" name="Oval 1512"/>
              <p:cNvSpPr>
                <a:spLocks noChangeArrowheads="1"/>
              </p:cNvSpPr>
              <p:nvPr/>
            </p:nvSpPr>
            <p:spPr bwMode="auto">
              <a:xfrm>
                <a:off x="1787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3" name="Oval 1513"/>
              <p:cNvSpPr>
                <a:spLocks noChangeArrowheads="1"/>
              </p:cNvSpPr>
              <p:nvPr/>
            </p:nvSpPr>
            <p:spPr bwMode="auto">
              <a:xfrm>
                <a:off x="178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4" name="Oval 1514"/>
              <p:cNvSpPr>
                <a:spLocks noChangeArrowheads="1"/>
              </p:cNvSpPr>
              <p:nvPr/>
            </p:nvSpPr>
            <p:spPr bwMode="auto">
              <a:xfrm>
                <a:off x="178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5" name="Oval 1515"/>
              <p:cNvSpPr>
                <a:spLocks noChangeArrowheads="1"/>
              </p:cNvSpPr>
              <p:nvPr/>
            </p:nvSpPr>
            <p:spPr bwMode="auto">
              <a:xfrm>
                <a:off x="1787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6" name="Oval 1516"/>
              <p:cNvSpPr>
                <a:spLocks noChangeArrowheads="1"/>
              </p:cNvSpPr>
              <p:nvPr/>
            </p:nvSpPr>
            <p:spPr bwMode="auto">
              <a:xfrm>
                <a:off x="1787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7" name="Oval 1517"/>
              <p:cNvSpPr>
                <a:spLocks noChangeArrowheads="1"/>
              </p:cNvSpPr>
              <p:nvPr/>
            </p:nvSpPr>
            <p:spPr bwMode="auto">
              <a:xfrm>
                <a:off x="179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8" name="Oval 1518"/>
              <p:cNvSpPr>
                <a:spLocks noChangeArrowheads="1"/>
              </p:cNvSpPr>
              <p:nvPr/>
            </p:nvSpPr>
            <p:spPr bwMode="auto">
              <a:xfrm>
                <a:off x="1791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39" name="Oval 1519"/>
              <p:cNvSpPr>
                <a:spLocks noChangeArrowheads="1"/>
              </p:cNvSpPr>
              <p:nvPr/>
            </p:nvSpPr>
            <p:spPr bwMode="auto">
              <a:xfrm>
                <a:off x="179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0" name="Oval 1520"/>
              <p:cNvSpPr>
                <a:spLocks noChangeArrowheads="1"/>
              </p:cNvSpPr>
              <p:nvPr/>
            </p:nvSpPr>
            <p:spPr bwMode="auto">
              <a:xfrm>
                <a:off x="1794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1" name="Oval 1521"/>
              <p:cNvSpPr>
                <a:spLocks noChangeArrowheads="1"/>
              </p:cNvSpPr>
              <p:nvPr/>
            </p:nvSpPr>
            <p:spPr bwMode="auto">
              <a:xfrm>
                <a:off x="17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2" name="Oval 1522"/>
              <p:cNvSpPr>
                <a:spLocks noChangeArrowheads="1"/>
              </p:cNvSpPr>
              <p:nvPr/>
            </p:nvSpPr>
            <p:spPr bwMode="auto">
              <a:xfrm>
                <a:off x="179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3" name="Oval 1523"/>
              <p:cNvSpPr>
                <a:spLocks noChangeArrowheads="1"/>
              </p:cNvSpPr>
              <p:nvPr/>
            </p:nvSpPr>
            <p:spPr bwMode="auto">
              <a:xfrm>
                <a:off x="179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4" name="Oval 1524"/>
              <p:cNvSpPr>
                <a:spLocks noChangeArrowheads="1"/>
              </p:cNvSpPr>
              <p:nvPr/>
            </p:nvSpPr>
            <p:spPr bwMode="auto">
              <a:xfrm>
                <a:off x="1798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5" name="Oval 1525"/>
              <p:cNvSpPr>
                <a:spLocks noChangeArrowheads="1"/>
              </p:cNvSpPr>
              <p:nvPr/>
            </p:nvSpPr>
            <p:spPr bwMode="auto">
              <a:xfrm>
                <a:off x="180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6" name="Oval 1526"/>
              <p:cNvSpPr>
                <a:spLocks noChangeArrowheads="1"/>
              </p:cNvSpPr>
              <p:nvPr/>
            </p:nvSpPr>
            <p:spPr bwMode="auto">
              <a:xfrm>
                <a:off x="180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7" name="Oval 1527"/>
              <p:cNvSpPr>
                <a:spLocks noChangeArrowheads="1"/>
              </p:cNvSpPr>
              <p:nvPr/>
            </p:nvSpPr>
            <p:spPr bwMode="auto">
              <a:xfrm>
                <a:off x="180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8" name="Oval 1528"/>
              <p:cNvSpPr>
                <a:spLocks noChangeArrowheads="1"/>
              </p:cNvSpPr>
              <p:nvPr/>
            </p:nvSpPr>
            <p:spPr bwMode="auto">
              <a:xfrm>
                <a:off x="180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49" name="Oval 1529"/>
              <p:cNvSpPr>
                <a:spLocks noChangeArrowheads="1"/>
              </p:cNvSpPr>
              <p:nvPr/>
            </p:nvSpPr>
            <p:spPr bwMode="auto">
              <a:xfrm>
                <a:off x="1801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0" name="Oval 1530"/>
              <p:cNvSpPr>
                <a:spLocks noChangeArrowheads="1"/>
              </p:cNvSpPr>
              <p:nvPr/>
            </p:nvSpPr>
            <p:spPr bwMode="auto">
              <a:xfrm>
                <a:off x="180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1" name="Oval 1531"/>
              <p:cNvSpPr>
                <a:spLocks noChangeArrowheads="1"/>
              </p:cNvSpPr>
              <p:nvPr/>
            </p:nvSpPr>
            <p:spPr bwMode="auto">
              <a:xfrm>
                <a:off x="1805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2" name="Oval 1532"/>
              <p:cNvSpPr>
                <a:spLocks noChangeArrowheads="1"/>
              </p:cNvSpPr>
              <p:nvPr/>
            </p:nvSpPr>
            <p:spPr bwMode="auto">
              <a:xfrm>
                <a:off x="180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3" name="Oval 1533"/>
              <p:cNvSpPr>
                <a:spLocks noChangeArrowheads="1"/>
              </p:cNvSpPr>
              <p:nvPr/>
            </p:nvSpPr>
            <p:spPr bwMode="auto">
              <a:xfrm>
                <a:off x="180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4" name="Oval 1534"/>
              <p:cNvSpPr>
                <a:spLocks noChangeArrowheads="1"/>
              </p:cNvSpPr>
              <p:nvPr/>
            </p:nvSpPr>
            <p:spPr bwMode="auto">
              <a:xfrm>
                <a:off x="1808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5" name="Oval 1535"/>
              <p:cNvSpPr>
                <a:spLocks noChangeArrowheads="1"/>
              </p:cNvSpPr>
              <p:nvPr/>
            </p:nvSpPr>
            <p:spPr bwMode="auto">
              <a:xfrm>
                <a:off x="1808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6" name="Oval 1536"/>
              <p:cNvSpPr>
                <a:spLocks noChangeArrowheads="1"/>
              </p:cNvSpPr>
              <p:nvPr/>
            </p:nvSpPr>
            <p:spPr bwMode="auto">
              <a:xfrm>
                <a:off x="181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7" name="Oval 1537"/>
              <p:cNvSpPr>
                <a:spLocks noChangeArrowheads="1"/>
              </p:cNvSpPr>
              <p:nvPr/>
            </p:nvSpPr>
            <p:spPr bwMode="auto">
              <a:xfrm>
                <a:off x="1812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8" name="Oval 1538"/>
              <p:cNvSpPr>
                <a:spLocks noChangeArrowheads="1"/>
              </p:cNvSpPr>
              <p:nvPr/>
            </p:nvSpPr>
            <p:spPr bwMode="auto">
              <a:xfrm>
                <a:off x="1812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59" name="Oval 1539"/>
              <p:cNvSpPr>
                <a:spLocks noChangeArrowheads="1"/>
              </p:cNvSpPr>
              <p:nvPr/>
            </p:nvSpPr>
            <p:spPr bwMode="auto">
              <a:xfrm>
                <a:off x="1812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0" name="Oval 1540"/>
              <p:cNvSpPr>
                <a:spLocks noChangeArrowheads="1"/>
              </p:cNvSpPr>
              <p:nvPr/>
            </p:nvSpPr>
            <p:spPr bwMode="auto">
              <a:xfrm>
                <a:off x="18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1" name="Oval 1541"/>
              <p:cNvSpPr>
                <a:spLocks noChangeArrowheads="1"/>
              </p:cNvSpPr>
              <p:nvPr/>
            </p:nvSpPr>
            <p:spPr bwMode="auto">
              <a:xfrm>
                <a:off x="181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2" name="Oval 1542"/>
              <p:cNvSpPr>
                <a:spLocks noChangeArrowheads="1"/>
              </p:cNvSpPr>
              <p:nvPr/>
            </p:nvSpPr>
            <p:spPr bwMode="auto">
              <a:xfrm>
                <a:off x="181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3" name="Oval 1543"/>
              <p:cNvSpPr>
                <a:spLocks noChangeArrowheads="1"/>
              </p:cNvSpPr>
              <p:nvPr/>
            </p:nvSpPr>
            <p:spPr bwMode="auto">
              <a:xfrm>
                <a:off x="1819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4" name="Oval 1544"/>
              <p:cNvSpPr>
                <a:spLocks noChangeArrowheads="1"/>
              </p:cNvSpPr>
              <p:nvPr/>
            </p:nvSpPr>
            <p:spPr bwMode="auto">
              <a:xfrm>
                <a:off x="181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5" name="Oval 1545"/>
              <p:cNvSpPr>
                <a:spLocks noChangeArrowheads="1"/>
              </p:cNvSpPr>
              <p:nvPr/>
            </p:nvSpPr>
            <p:spPr bwMode="auto">
              <a:xfrm>
                <a:off x="1819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6" name="Oval 1546"/>
              <p:cNvSpPr>
                <a:spLocks noChangeArrowheads="1"/>
              </p:cNvSpPr>
              <p:nvPr/>
            </p:nvSpPr>
            <p:spPr bwMode="auto">
              <a:xfrm>
                <a:off x="1822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7" name="Oval 1547"/>
              <p:cNvSpPr>
                <a:spLocks noChangeArrowheads="1"/>
              </p:cNvSpPr>
              <p:nvPr/>
            </p:nvSpPr>
            <p:spPr bwMode="auto">
              <a:xfrm>
                <a:off x="182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8" name="Oval 1548"/>
              <p:cNvSpPr>
                <a:spLocks noChangeArrowheads="1"/>
              </p:cNvSpPr>
              <p:nvPr/>
            </p:nvSpPr>
            <p:spPr bwMode="auto">
              <a:xfrm>
                <a:off x="1822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69" name="Oval 1549"/>
              <p:cNvSpPr>
                <a:spLocks noChangeArrowheads="1"/>
              </p:cNvSpPr>
              <p:nvPr/>
            </p:nvSpPr>
            <p:spPr bwMode="auto">
              <a:xfrm>
                <a:off x="1822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0" name="Oval 1550"/>
              <p:cNvSpPr>
                <a:spLocks noChangeArrowheads="1"/>
              </p:cNvSpPr>
              <p:nvPr/>
            </p:nvSpPr>
            <p:spPr bwMode="auto">
              <a:xfrm>
                <a:off x="1822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1" name="Oval 1551"/>
              <p:cNvSpPr>
                <a:spLocks noChangeArrowheads="1"/>
              </p:cNvSpPr>
              <p:nvPr/>
            </p:nvSpPr>
            <p:spPr bwMode="auto">
              <a:xfrm>
                <a:off x="1826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2" name="Oval 1552"/>
              <p:cNvSpPr>
                <a:spLocks noChangeArrowheads="1"/>
              </p:cNvSpPr>
              <p:nvPr/>
            </p:nvSpPr>
            <p:spPr bwMode="auto">
              <a:xfrm>
                <a:off x="182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3" name="Oval 1553"/>
              <p:cNvSpPr>
                <a:spLocks noChangeArrowheads="1"/>
              </p:cNvSpPr>
              <p:nvPr/>
            </p:nvSpPr>
            <p:spPr bwMode="auto">
              <a:xfrm>
                <a:off x="1826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4" name="Oval 1554"/>
              <p:cNvSpPr>
                <a:spLocks noChangeArrowheads="1"/>
              </p:cNvSpPr>
              <p:nvPr/>
            </p:nvSpPr>
            <p:spPr bwMode="auto">
              <a:xfrm>
                <a:off x="182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5" name="Oval 1555"/>
              <p:cNvSpPr>
                <a:spLocks noChangeArrowheads="1"/>
              </p:cNvSpPr>
              <p:nvPr/>
            </p:nvSpPr>
            <p:spPr bwMode="auto">
              <a:xfrm>
                <a:off x="1829" y="23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6" name="Oval 1556"/>
              <p:cNvSpPr>
                <a:spLocks noChangeArrowheads="1"/>
              </p:cNvSpPr>
              <p:nvPr/>
            </p:nvSpPr>
            <p:spPr bwMode="auto">
              <a:xfrm>
                <a:off x="182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7" name="Oval 1557"/>
              <p:cNvSpPr>
                <a:spLocks noChangeArrowheads="1"/>
              </p:cNvSpPr>
              <p:nvPr/>
            </p:nvSpPr>
            <p:spPr bwMode="auto">
              <a:xfrm>
                <a:off x="1829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8" name="Oval 1558"/>
              <p:cNvSpPr>
                <a:spLocks noChangeArrowheads="1"/>
              </p:cNvSpPr>
              <p:nvPr/>
            </p:nvSpPr>
            <p:spPr bwMode="auto">
              <a:xfrm>
                <a:off x="1829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79" name="Oval 1559"/>
              <p:cNvSpPr>
                <a:spLocks noChangeArrowheads="1"/>
              </p:cNvSpPr>
              <p:nvPr/>
            </p:nvSpPr>
            <p:spPr bwMode="auto">
              <a:xfrm>
                <a:off x="183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0" name="Oval 1560"/>
              <p:cNvSpPr>
                <a:spLocks noChangeArrowheads="1"/>
              </p:cNvSpPr>
              <p:nvPr/>
            </p:nvSpPr>
            <p:spPr bwMode="auto">
              <a:xfrm>
                <a:off x="18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1" name="Oval 1561"/>
              <p:cNvSpPr>
                <a:spLocks noChangeArrowheads="1"/>
              </p:cNvSpPr>
              <p:nvPr/>
            </p:nvSpPr>
            <p:spPr bwMode="auto">
              <a:xfrm>
                <a:off x="183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2" name="Oval 1562"/>
              <p:cNvSpPr>
                <a:spLocks noChangeArrowheads="1"/>
              </p:cNvSpPr>
              <p:nvPr/>
            </p:nvSpPr>
            <p:spPr bwMode="auto">
              <a:xfrm>
                <a:off x="1833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3" name="Oval 1563"/>
              <p:cNvSpPr>
                <a:spLocks noChangeArrowheads="1"/>
              </p:cNvSpPr>
              <p:nvPr/>
            </p:nvSpPr>
            <p:spPr bwMode="auto">
              <a:xfrm>
                <a:off x="183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4" name="Oval 1564"/>
              <p:cNvSpPr>
                <a:spLocks noChangeArrowheads="1"/>
              </p:cNvSpPr>
              <p:nvPr/>
            </p:nvSpPr>
            <p:spPr bwMode="auto">
              <a:xfrm>
                <a:off x="1833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5" name="Oval 1565"/>
              <p:cNvSpPr>
                <a:spLocks noChangeArrowheads="1"/>
              </p:cNvSpPr>
              <p:nvPr/>
            </p:nvSpPr>
            <p:spPr bwMode="auto">
              <a:xfrm>
                <a:off x="183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6" name="Oval 1566"/>
              <p:cNvSpPr>
                <a:spLocks noChangeArrowheads="1"/>
              </p:cNvSpPr>
              <p:nvPr/>
            </p:nvSpPr>
            <p:spPr bwMode="auto">
              <a:xfrm>
                <a:off x="183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7" name="Oval 1567"/>
              <p:cNvSpPr>
                <a:spLocks noChangeArrowheads="1"/>
              </p:cNvSpPr>
              <p:nvPr/>
            </p:nvSpPr>
            <p:spPr bwMode="auto">
              <a:xfrm>
                <a:off x="183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8" name="Oval 1568"/>
              <p:cNvSpPr>
                <a:spLocks noChangeArrowheads="1"/>
              </p:cNvSpPr>
              <p:nvPr/>
            </p:nvSpPr>
            <p:spPr bwMode="auto">
              <a:xfrm>
                <a:off x="183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89" name="Oval 1569"/>
              <p:cNvSpPr>
                <a:spLocks noChangeArrowheads="1"/>
              </p:cNvSpPr>
              <p:nvPr/>
            </p:nvSpPr>
            <p:spPr bwMode="auto">
              <a:xfrm>
                <a:off x="1840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0" name="Oval 1570"/>
              <p:cNvSpPr>
                <a:spLocks noChangeArrowheads="1"/>
              </p:cNvSpPr>
              <p:nvPr/>
            </p:nvSpPr>
            <p:spPr bwMode="auto">
              <a:xfrm>
                <a:off x="184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1" name="Oval 1571"/>
              <p:cNvSpPr>
                <a:spLocks noChangeArrowheads="1"/>
              </p:cNvSpPr>
              <p:nvPr/>
            </p:nvSpPr>
            <p:spPr bwMode="auto">
              <a:xfrm>
                <a:off x="1843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2" name="Oval 1572"/>
              <p:cNvSpPr>
                <a:spLocks noChangeArrowheads="1"/>
              </p:cNvSpPr>
              <p:nvPr/>
            </p:nvSpPr>
            <p:spPr bwMode="auto">
              <a:xfrm>
                <a:off x="1843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3" name="Oval 1573"/>
              <p:cNvSpPr>
                <a:spLocks noChangeArrowheads="1"/>
              </p:cNvSpPr>
              <p:nvPr/>
            </p:nvSpPr>
            <p:spPr bwMode="auto">
              <a:xfrm>
                <a:off x="1843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4" name="Oval 1574"/>
              <p:cNvSpPr>
                <a:spLocks noChangeArrowheads="1"/>
              </p:cNvSpPr>
              <p:nvPr/>
            </p:nvSpPr>
            <p:spPr bwMode="auto">
              <a:xfrm>
                <a:off x="1847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5" name="Oval 1575"/>
              <p:cNvSpPr>
                <a:spLocks noChangeArrowheads="1"/>
              </p:cNvSpPr>
              <p:nvPr/>
            </p:nvSpPr>
            <p:spPr bwMode="auto">
              <a:xfrm>
                <a:off x="184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6" name="Oval 1576"/>
              <p:cNvSpPr>
                <a:spLocks noChangeArrowheads="1"/>
              </p:cNvSpPr>
              <p:nvPr/>
            </p:nvSpPr>
            <p:spPr bwMode="auto">
              <a:xfrm>
                <a:off x="1847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7" name="Oval 1577"/>
              <p:cNvSpPr>
                <a:spLocks noChangeArrowheads="1"/>
              </p:cNvSpPr>
              <p:nvPr/>
            </p:nvSpPr>
            <p:spPr bwMode="auto">
              <a:xfrm>
                <a:off x="18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8" name="Oval 1578"/>
              <p:cNvSpPr>
                <a:spLocks noChangeArrowheads="1"/>
              </p:cNvSpPr>
              <p:nvPr/>
            </p:nvSpPr>
            <p:spPr bwMode="auto">
              <a:xfrm>
                <a:off x="1850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499" name="Oval 1579"/>
              <p:cNvSpPr>
                <a:spLocks noChangeArrowheads="1"/>
              </p:cNvSpPr>
              <p:nvPr/>
            </p:nvSpPr>
            <p:spPr bwMode="auto">
              <a:xfrm>
                <a:off x="1850" y="21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0" name="Oval 1580"/>
              <p:cNvSpPr>
                <a:spLocks noChangeArrowheads="1"/>
              </p:cNvSpPr>
              <p:nvPr/>
            </p:nvSpPr>
            <p:spPr bwMode="auto">
              <a:xfrm>
                <a:off x="185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1" name="Oval 1581"/>
              <p:cNvSpPr>
                <a:spLocks noChangeArrowheads="1"/>
              </p:cNvSpPr>
              <p:nvPr/>
            </p:nvSpPr>
            <p:spPr bwMode="auto">
              <a:xfrm>
                <a:off x="185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2" name="Oval 1582"/>
              <p:cNvSpPr>
                <a:spLocks noChangeArrowheads="1"/>
              </p:cNvSpPr>
              <p:nvPr/>
            </p:nvSpPr>
            <p:spPr bwMode="auto">
              <a:xfrm>
                <a:off x="185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3" name="Oval 1583"/>
              <p:cNvSpPr>
                <a:spLocks noChangeArrowheads="1"/>
              </p:cNvSpPr>
              <p:nvPr/>
            </p:nvSpPr>
            <p:spPr bwMode="auto">
              <a:xfrm>
                <a:off x="185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4" name="Oval 1584"/>
              <p:cNvSpPr>
                <a:spLocks noChangeArrowheads="1"/>
              </p:cNvSpPr>
              <p:nvPr/>
            </p:nvSpPr>
            <p:spPr bwMode="auto">
              <a:xfrm>
                <a:off x="1857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5" name="Oval 1585"/>
              <p:cNvSpPr>
                <a:spLocks noChangeArrowheads="1"/>
              </p:cNvSpPr>
              <p:nvPr/>
            </p:nvSpPr>
            <p:spPr bwMode="auto">
              <a:xfrm>
                <a:off x="1857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6" name="Oval 1586"/>
              <p:cNvSpPr>
                <a:spLocks noChangeArrowheads="1"/>
              </p:cNvSpPr>
              <p:nvPr/>
            </p:nvSpPr>
            <p:spPr bwMode="auto">
              <a:xfrm>
                <a:off x="186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7" name="Oval 1587"/>
              <p:cNvSpPr>
                <a:spLocks noChangeArrowheads="1"/>
              </p:cNvSpPr>
              <p:nvPr/>
            </p:nvSpPr>
            <p:spPr bwMode="auto">
              <a:xfrm>
                <a:off x="1861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8" name="Oval 1588"/>
              <p:cNvSpPr>
                <a:spLocks noChangeArrowheads="1"/>
              </p:cNvSpPr>
              <p:nvPr/>
            </p:nvSpPr>
            <p:spPr bwMode="auto">
              <a:xfrm>
                <a:off x="1861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09" name="Oval 1589"/>
              <p:cNvSpPr>
                <a:spLocks noChangeArrowheads="1"/>
              </p:cNvSpPr>
              <p:nvPr/>
            </p:nvSpPr>
            <p:spPr bwMode="auto">
              <a:xfrm>
                <a:off x="1864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0" name="Oval 1590"/>
              <p:cNvSpPr>
                <a:spLocks noChangeArrowheads="1"/>
              </p:cNvSpPr>
              <p:nvPr/>
            </p:nvSpPr>
            <p:spPr bwMode="auto">
              <a:xfrm>
                <a:off x="1864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1" name="Oval 1591"/>
              <p:cNvSpPr>
                <a:spLocks noChangeArrowheads="1"/>
              </p:cNvSpPr>
              <p:nvPr/>
            </p:nvSpPr>
            <p:spPr bwMode="auto">
              <a:xfrm>
                <a:off x="186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2" name="Oval 1592"/>
              <p:cNvSpPr>
                <a:spLocks noChangeArrowheads="1"/>
              </p:cNvSpPr>
              <p:nvPr/>
            </p:nvSpPr>
            <p:spPr bwMode="auto">
              <a:xfrm>
                <a:off x="1868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3" name="Oval 1593"/>
              <p:cNvSpPr>
                <a:spLocks noChangeArrowheads="1"/>
              </p:cNvSpPr>
              <p:nvPr/>
            </p:nvSpPr>
            <p:spPr bwMode="auto">
              <a:xfrm>
                <a:off x="186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4" name="Oval 1594"/>
              <p:cNvSpPr>
                <a:spLocks noChangeArrowheads="1"/>
              </p:cNvSpPr>
              <p:nvPr/>
            </p:nvSpPr>
            <p:spPr bwMode="auto">
              <a:xfrm>
                <a:off x="186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5" name="Oval 1595"/>
              <p:cNvSpPr>
                <a:spLocks noChangeArrowheads="1"/>
              </p:cNvSpPr>
              <p:nvPr/>
            </p:nvSpPr>
            <p:spPr bwMode="auto">
              <a:xfrm>
                <a:off x="1868" y="18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6" name="Oval 1596"/>
              <p:cNvSpPr>
                <a:spLocks noChangeArrowheads="1"/>
              </p:cNvSpPr>
              <p:nvPr/>
            </p:nvSpPr>
            <p:spPr bwMode="auto">
              <a:xfrm>
                <a:off x="1871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7" name="Oval 1597"/>
              <p:cNvSpPr>
                <a:spLocks noChangeArrowheads="1"/>
              </p:cNvSpPr>
              <p:nvPr/>
            </p:nvSpPr>
            <p:spPr bwMode="auto">
              <a:xfrm>
                <a:off x="187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8" name="Oval 1598"/>
              <p:cNvSpPr>
                <a:spLocks noChangeArrowheads="1"/>
              </p:cNvSpPr>
              <p:nvPr/>
            </p:nvSpPr>
            <p:spPr bwMode="auto">
              <a:xfrm>
                <a:off x="18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19" name="Oval 1599"/>
              <p:cNvSpPr>
                <a:spLocks noChangeArrowheads="1"/>
              </p:cNvSpPr>
              <p:nvPr/>
            </p:nvSpPr>
            <p:spPr bwMode="auto">
              <a:xfrm>
                <a:off x="187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0" name="Oval 1600"/>
              <p:cNvSpPr>
                <a:spLocks noChangeArrowheads="1"/>
              </p:cNvSpPr>
              <p:nvPr/>
            </p:nvSpPr>
            <p:spPr bwMode="auto">
              <a:xfrm>
                <a:off x="187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1" name="Oval 1601"/>
              <p:cNvSpPr>
                <a:spLocks noChangeArrowheads="1"/>
              </p:cNvSpPr>
              <p:nvPr/>
            </p:nvSpPr>
            <p:spPr bwMode="auto">
              <a:xfrm>
                <a:off x="187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2" name="Oval 1602"/>
              <p:cNvSpPr>
                <a:spLocks noChangeArrowheads="1"/>
              </p:cNvSpPr>
              <p:nvPr/>
            </p:nvSpPr>
            <p:spPr bwMode="auto">
              <a:xfrm>
                <a:off x="1878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3" name="Oval 1603"/>
              <p:cNvSpPr>
                <a:spLocks noChangeArrowheads="1"/>
              </p:cNvSpPr>
              <p:nvPr/>
            </p:nvSpPr>
            <p:spPr bwMode="auto">
              <a:xfrm>
                <a:off x="187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4" name="Oval 1604"/>
              <p:cNvSpPr>
                <a:spLocks noChangeArrowheads="1"/>
              </p:cNvSpPr>
              <p:nvPr/>
            </p:nvSpPr>
            <p:spPr bwMode="auto">
              <a:xfrm>
                <a:off x="188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5" name="Oval 1605"/>
              <p:cNvSpPr>
                <a:spLocks noChangeArrowheads="1"/>
              </p:cNvSpPr>
              <p:nvPr/>
            </p:nvSpPr>
            <p:spPr bwMode="auto">
              <a:xfrm>
                <a:off x="1882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6" name="Oval 1606"/>
              <p:cNvSpPr>
                <a:spLocks noChangeArrowheads="1"/>
              </p:cNvSpPr>
              <p:nvPr/>
            </p:nvSpPr>
            <p:spPr bwMode="auto">
              <a:xfrm>
                <a:off x="188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7" name="Oval 1607"/>
              <p:cNvSpPr>
                <a:spLocks noChangeArrowheads="1"/>
              </p:cNvSpPr>
              <p:nvPr/>
            </p:nvSpPr>
            <p:spPr bwMode="auto">
              <a:xfrm>
                <a:off x="188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8" name="Oval 1608"/>
              <p:cNvSpPr>
                <a:spLocks noChangeArrowheads="1"/>
              </p:cNvSpPr>
              <p:nvPr/>
            </p:nvSpPr>
            <p:spPr bwMode="auto">
              <a:xfrm>
                <a:off x="188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29" name="Oval 1609"/>
              <p:cNvSpPr>
                <a:spLocks noChangeArrowheads="1"/>
              </p:cNvSpPr>
              <p:nvPr/>
            </p:nvSpPr>
            <p:spPr bwMode="auto">
              <a:xfrm>
                <a:off x="1889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0" name="Oval 1610"/>
              <p:cNvSpPr>
                <a:spLocks noChangeArrowheads="1"/>
              </p:cNvSpPr>
              <p:nvPr/>
            </p:nvSpPr>
            <p:spPr bwMode="auto">
              <a:xfrm>
                <a:off x="1889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531" name="Oval 1611"/>
              <p:cNvSpPr>
                <a:spLocks noChangeArrowheads="1"/>
              </p:cNvSpPr>
              <p:nvPr/>
            </p:nvSpPr>
            <p:spPr bwMode="auto">
              <a:xfrm>
                <a:off x="188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4" name="Group 1813"/>
            <p:cNvGrpSpPr>
              <a:grpSpLocks/>
            </p:cNvGrpSpPr>
            <p:nvPr/>
          </p:nvGrpSpPr>
          <p:grpSpPr bwMode="auto">
            <a:xfrm>
              <a:off x="1889" y="2006"/>
              <a:ext cx="314" cy="1575"/>
              <a:chOff x="1889" y="2006"/>
              <a:chExt cx="314" cy="1575"/>
            </a:xfrm>
          </p:grpSpPr>
          <p:sp>
            <p:nvSpPr>
              <p:cNvPr id="54132" name="Oval 1613"/>
              <p:cNvSpPr>
                <a:spLocks noChangeArrowheads="1"/>
              </p:cNvSpPr>
              <p:nvPr/>
            </p:nvSpPr>
            <p:spPr bwMode="auto">
              <a:xfrm>
                <a:off x="1889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3" name="Oval 1614"/>
              <p:cNvSpPr>
                <a:spLocks noChangeArrowheads="1"/>
              </p:cNvSpPr>
              <p:nvPr/>
            </p:nvSpPr>
            <p:spPr bwMode="auto">
              <a:xfrm>
                <a:off x="1889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4" name="Oval 1615"/>
              <p:cNvSpPr>
                <a:spLocks noChangeArrowheads="1"/>
              </p:cNvSpPr>
              <p:nvPr/>
            </p:nvSpPr>
            <p:spPr bwMode="auto">
              <a:xfrm>
                <a:off x="189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5" name="Oval 1616"/>
              <p:cNvSpPr>
                <a:spLocks noChangeArrowheads="1"/>
              </p:cNvSpPr>
              <p:nvPr/>
            </p:nvSpPr>
            <p:spPr bwMode="auto">
              <a:xfrm>
                <a:off x="1892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6" name="Oval 1617"/>
              <p:cNvSpPr>
                <a:spLocks noChangeArrowheads="1"/>
              </p:cNvSpPr>
              <p:nvPr/>
            </p:nvSpPr>
            <p:spPr bwMode="auto">
              <a:xfrm>
                <a:off x="1892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7" name="Oval 1618"/>
              <p:cNvSpPr>
                <a:spLocks noChangeArrowheads="1"/>
              </p:cNvSpPr>
              <p:nvPr/>
            </p:nvSpPr>
            <p:spPr bwMode="auto">
              <a:xfrm>
                <a:off x="1892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8" name="Oval 1619"/>
              <p:cNvSpPr>
                <a:spLocks noChangeArrowheads="1"/>
              </p:cNvSpPr>
              <p:nvPr/>
            </p:nvSpPr>
            <p:spPr bwMode="auto">
              <a:xfrm>
                <a:off x="1892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9" name="Oval 1620"/>
              <p:cNvSpPr>
                <a:spLocks noChangeArrowheads="1"/>
              </p:cNvSpPr>
              <p:nvPr/>
            </p:nvSpPr>
            <p:spPr bwMode="auto">
              <a:xfrm>
                <a:off x="189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0" name="Oval 1621"/>
              <p:cNvSpPr>
                <a:spLocks noChangeArrowheads="1"/>
              </p:cNvSpPr>
              <p:nvPr/>
            </p:nvSpPr>
            <p:spPr bwMode="auto">
              <a:xfrm>
                <a:off x="189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1" name="Oval 1622"/>
              <p:cNvSpPr>
                <a:spLocks noChangeArrowheads="1"/>
              </p:cNvSpPr>
              <p:nvPr/>
            </p:nvSpPr>
            <p:spPr bwMode="auto">
              <a:xfrm>
                <a:off x="189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2" name="Oval 1623"/>
              <p:cNvSpPr>
                <a:spLocks noChangeArrowheads="1"/>
              </p:cNvSpPr>
              <p:nvPr/>
            </p:nvSpPr>
            <p:spPr bwMode="auto">
              <a:xfrm>
                <a:off x="189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3" name="Oval 1624"/>
              <p:cNvSpPr>
                <a:spLocks noChangeArrowheads="1"/>
              </p:cNvSpPr>
              <p:nvPr/>
            </p:nvSpPr>
            <p:spPr bwMode="auto">
              <a:xfrm>
                <a:off x="1903" y="317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4" name="Oval 1625"/>
              <p:cNvSpPr>
                <a:spLocks noChangeArrowheads="1"/>
              </p:cNvSpPr>
              <p:nvPr/>
            </p:nvSpPr>
            <p:spPr bwMode="auto">
              <a:xfrm>
                <a:off x="1903" y="310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5" name="Oval 1626"/>
              <p:cNvSpPr>
                <a:spLocks noChangeArrowheads="1"/>
              </p:cNvSpPr>
              <p:nvPr/>
            </p:nvSpPr>
            <p:spPr bwMode="auto">
              <a:xfrm>
                <a:off x="190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6" name="Oval 1627"/>
              <p:cNvSpPr>
                <a:spLocks noChangeArrowheads="1"/>
              </p:cNvSpPr>
              <p:nvPr/>
            </p:nvSpPr>
            <p:spPr bwMode="auto">
              <a:xfrm>
                <a:off x="1910" y="323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7" name="Oval 1628"/>
              <p:cNvSpPr>
                <a:spLocks noChangeArrowheads="1"/>
              </p:cNvSpPr>
              <p:nvPr/>
            </p:nvSpPr>
            <p:spPr bwMode="auto">
              <a:xfrm>
                <a:off x="1910" y="318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8" name="Oval 1629"/>
              <p:cNvSpPr>
                <a:spLocks noChangeArrowheads="1"/>
              </p:cNvSpPr>
              <p:nvPr/>
            </p:nvSpPr>
            <p:spPr bwMode="auto">
              <a:xfrm>
                <a:off x="1910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49" name="Oval 1630"/>
              <p:cNvSpPr>
                <a:spLocks noChangeArrowheads="1"/>
              </p:cNvSpPr>
              <p:nvPr/>
            </p:nvSpPr>
            <p:spPr bwMode="auto">
              <a:xfrm>
                <a:off x="191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0" name="Oval 1631"/>
              <p:cNvSpPr>
                <a:spLocks noChangeArrowheads="1"/>
              </p:cNvSpPr>
              <p:nvPr/>
            </p:nvSpPr>
            <p:spPr bwMode="auto">
              <a:xfrm>
                <a:off x="1913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1" name="Oval 1632"/>
              <p:cNvSpPr>
                <a:spLocks noChangeArrowheads="1"/>
              </p:cNvSpPr>
              <p:nvPr/>
            </p:nvSpPr>
            <p:spPr bwMode="auto">
              <a:xfrm>
                <a:off x="191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2" name="Oval 1633"/>
              <p:cNvSpPr>
                <a:spLocks noChangeArrowheads="1"/>
              </p:cNvSpPr>
              <p:nvPr/>
            </p:nvSpPr>
            <p:spPr bwMode="auto">
              <a:xfrm>
                <a:off x="1913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3" name="Oval 1634"/>
              <p:cNvSpPr>
                <a:spLocks noChangeArrowheads="1"/>
              </p:cNvSpPr>
              <p:nvPr/>
            </p:nvSpPr>
            <p:spPr bwMode="auto">
              <a:xfrm>
                <a:off x="1917" y="326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4" name="Oval 1635"/>
              <p:cNvSpPr>
                <a:spLocks noChangeArrowheads="1"/>
              </p:cNvSpPr>
              <p:nvPr/>
            </p:nvSpPr>
            <p:spPr bwMode="auto">
              <a:xfrm>
                <a:off x="192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5" name="Oval 1636"/>
              <p:cNvSpPr>
                <a:spLocks noChangeArrowheads="1"/>
              </p:cNvSpPr>
              <p:nvPr/>
            </p:nvSpPr>
            <p:spPr bwMode="auto">
              <a:xfrm>
                <a:off x="1923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6" name="Oval 1637"/>
              <p:cNvSpPr>
                <a:spLocks noChangeArrowheads="1"/>
              </p:cNvSpPr>
              <p:nvPr/>
            </p:nvSpPr>
            <p:spPr bwMode="auto">
              <a:xfrm>
                <a:off x="192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7" name="Oval 1638"/>
              <p:cNvSpPr>
                <a:spLocks noChangeArrowheads="1"/>
              </p:cNvSpPr>
              <p:nvPr/>
            </p:nvSpPr>
            <p:spPr bwMode="auto">
              <a:xfrm>
                <a:off x="1927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8" name="Oval 1639"/>
              <p:cNvSpPr>
                <a:spLocks noChangeArrowheads="1"/>
              </p:cNvSpPr>
              <p:nvPr/>
            </p:nvSpPr>
            <p:spPr bwMode="auto">
              <a:xfrm>
                <a:off x="1927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59" name="Oval 1640"/>
              <p:cNvSpPr>
                <a:spLocks noChangeArrowheads="1"/>
              </p:cNvSpPr>
              <p:nvPr/>
            </p:nvSpPr>
            <p:spPr bwMode="auto">
              <a:xfrm>
                <a:off x="192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0" name="Oval 1641"/>
              <p:cNvSpPr>
                <a:spLocks noChangeArrowheads="1"/>
              </p:cNvSpPr>
              <p:nvPr/>
            </p:nvSpPr>
            <p:spPr bwMode="auto">
              <a:xfrm>
                <a:off x="192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1" name="Oval 1642"/>
              <p:cNvSpPr>
                <a:spLocks noChangeArrowheads="1"/>
              </p:cNvSpPr>
              <p:nvPr/>
            </p:nvSpPr>
            <p:spPr bwMode="auto">
              <a:xfrm>
                <a:off x="1927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2" name="Oval 1643"/>
              <p:cNvSpPr>
                <a:spLocks noChangeArrowheads="1"/>
              </p:cNvSpPr>
              <p:nvPr/>
            </p:nvSpPr>
            <p:spPr bwMode="auto">
              <a:xfrm>
                <a:off x="1927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3" name="Oval 1644"/>
              <p:cNvSpPr>
                <a:spLocks noChangeArrowheads="1"/>
              </p:cNvSpPr>
              <p:nvPr/>
            </p:nvSpPr>
            <p:spPr bwMode="auto">
              <a:xfrm>
                <a:off x="1930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4" name="Oval 1645"/>
              <p:cNvSpPr>
                <a:spLocks noChangeArrowheads="1"/>
              </p:cNvSpPr>
              <p:nvPr/>
            </p:nvSpPr>
            <p:spPr bwMode="auto">
              <a:xfrm>
                <a:off x="193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5" name="Oval 1646"/>
              <p:cNvSpPr>
                <a:spLocks noChangeArrowheads="1"/>
              </p:cNvSpPr>
              <p:nvPr/>
            </p:nvSpPr>
            <p:spPr bwMode="auto">
              <a:xfrm>
                <a:off x="1930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6" name="Oval 1647"/>
              <p:cNvSpPr>
                <a:spLocks noChangeArrowheads="1"/>
              </p:cNvSpPr>
              <p:nvPr/>
            </p:nvSpPr>
            <p:spPr bwMode="auto">
              <a:xfrm>
                <a:off x="1934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7" name="Oval 1648"/>
              <p:cNvSpPr>
                <a:spLocks noChangeArrowheads="1"/>
              </p:cNvSpPr>
              <p:nvPr/>
            </p:nvSpPr>
            <p:spPr bwMode="auto">
              <a:xfrm>
                <a:off x="1934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8" name="Oval 1649"/>
              <p:cNvSpPr>
                <a:spLocks noChangeArrowheads="1"/>
              </p:cNvSpPr>
              <p:nvPr/>
            </p:nvSpPr>
            <p:spPr bwMode="auto">
              <a:xfrm>
                <a:off x="193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69" name="Oval 1650"/>
              <p:cNvSpPr>
                <a:spLocks noChangeArrowheads="1"/>
              </p:cNvSpPr>
              <p:nvPr/>
            </p:nvSpPr>
            <p:spPr bwMode="auto">
              <a:xfrm>
                <a:off x="193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0" name="Oval 1651"/>
              <p:cNvSpPr>
                <a:spLocks noChangeArrowheads="1"/>
              </p:cNvSpPr>
              <p:nvPr/>
            </p:nvSpPr>
            <p:spPr bwMode="auto">
              <a:xfrm>
                <a:off x="1937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1" name="Oval 1652"/>
              <p:cNvSpPr>
                <a:spLocks noChangeArrowheads="1"/>
              </p:cNvSpPr>
              <p:nvPr/>
            </p:nvSpPr>
            <p:spPr bwMode="auto">
              <a:xfrm>
                <a:off x="193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2" name="Oval 1653"/>
              <p:cNvSpPr>
                <a:spLocks noChangeArrowheads="1"/>
              </p:cNvSpPr>
              <p:nvPr/>
            </p:nvSpPr>
            <p:spPr bwMode="auto">
              <a:xfrm>
                <a:off x="1937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3" name="Oval 1654"/>
              <p:cNvSpPr>
                <a:spLocks noChangeArrowheads="1"/>
              </p:cNvSpPr>
              <p:nvPr/>
            </p:nvSpPr>
            <p:spPr bwMode="auto">
              <a:xfrm>
                <a:off x="194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4" name="Oval 1655"/>
              <p:cNvSpPr>
                <a:spLocks noChangeArrowheads="1"/>
              </p:cNvSpPr>
              <p:nvPr/>
            </p:nvSpPr>
            <p:spPr bwMode="auto">
              <a:xfrm>
                <a:off x="194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5" name="Oval 1656"/>
              <p:cNvSpPr>
                <a:spLocks noChangeArrowheads="1"/>
              </p:cNvSpPr>
              <p:nvPr/>
            </p:nvSpPr>
            <p:spPr bwMode="auto">
              <a:xfrm>
                <a:off x="194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6" name="Oval 1657"/>
              <p:cNvSpPr>
                <a:spLocks noChangeArrowheads="1"/>
              </p:cNvSpPr>
              <p:nvPr/>
            </p:nvSpPr>
            <p:spPr bwMode="auto">
              <a:xfrm>
                <a:off x="194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7" name="Oval 1658"/>
              <p:cNvSpPr>
                <a:spLocks noChangeArrowheads="1"/>
              </p:cNvSpPr>
              <p:nvPr/>
            </p:nvSpPr>
            <p:spPr bwMode="auto">
              <a:xfrm>
                <a:off x="19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8" name="Oval 1659"/>
              <p:cNvSpPr>
                <a:spLocks noChangeArrowheads="1"/>
              </p:cNvSpPr>
              <p:nvPr/>
            </p:nvSpPr>
            <p:spPr bwMode="auto">
              <a:xfrm>
                <a:off x="1951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79" name="Oval 1660"/>
              <p:cNvSpPr>
                <a:spLocks noChangeArrowheads="1"/>
              </p:cNvSpPr>
              <p:nvPr/>
            </p:nvSpPr>
            <p:spPr bwMode="auto">
              <a:xfrm>
                <a:off x="195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0" name="Oval 1661"/>
              <p:cNvSpPr>
                <a:spLocks noChangeArrowheads="1"/>
              </p:cNvSpPr>
              <p:nvPr/>
            </p:nvSpPr>
            <p:spPr bwMode="auto">
              <a:xfrm>
                <a:off x="1955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1" name="Oval 1662"/>
              <p:cNvSpPr>
                <a:spLocks noChangeArrowheads="1"/>
              </p:cNvSpPr>
              <p:nvPr/>
            </p:nvSpPr>
            <p:spPr bwMode="auto">
              <a:xfrm>
                <a:off x="195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2" name="Oval 1663"/>
              <p:cNvSpPr>
                <a:spLocks noChangeArrowheads="1"/>
              </p:cNvSpPr>
              <p:nvPr/>
            </p:nvSpPr>
            <p:spPr bwMode="auto">
              <a:xfrm>
                <a:off x="195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3" name="Oval 1664"/>
              <p:cNvSpPr>
                <a:spLocks noChangeArrowheads="1"/>
              </p:cNvSpPr>
              <p:nvPr/>
            </p:nvSpPr>
            <p:spPr bwMode="auto">
              <a:xfrm>
                <a:off x="195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4" name="Oval 1665"/>
              <p:cNvSpPr>
                <a:spLocks noChangeArrowheads="1"/>
              </p:cNvSpPr>
              <p:nvPr/>
            </p:nvSpPr>
            <p:spPr bwMode="auto">
              <a:xfrm>
                <a:off x="1958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5" name="Oval 1666"/>
              <p:cNvSpPr>
                <a:spLocks noChangeArrowheads="1"/>
              </p:cNvSpPr>
              <p:nvPr/>
            </p:nvSpPr>
            <p:spPr bwMode="auto">
              <a:xfrm>
                <a:off x="195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6" name="Oval 1667"/>
              <p:cNvSpPr>
                <a:spLocks noChangeArrowheads="1"/>
              </p:cNvSpPr>
              <p:nvPr/>
            </p:nvSpPr>
            <p:spPr bwMode="auto">
              <a:xfrm>
                <a:off x="196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7" name="Oval 1668"/>
              <p:cNvSpPr>
                <a:spLocks noChangeArrowheads="1"/>
              </p:cNvSpPr>
              <p:nvPr/>
            </p:nvSpPr>
            <p:spPr bwMode="auto">
              <a:xfrm>
                <a:off x="1962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8" name="Oval 1669"/>
              <p:cNvSpPr>
                <a:spLocks noChangeArrowheads="1"/>
              </p:cNvSpPr>
              <p:nvPr/>
            </p:nvSpPr>
            <p:spPr bwMode="auto">
              <a:xfrm>
                <a:off x="1965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89" name="Oval 1670"/>
              <p:cNvSpPr>
                <a:spLocks noChangeArrowheads="1"/>
              </p:cNvSpPr>
              <p:nvPr/>
            </p:nvSpPr>
            <p:spPr bwMode="auto">
              <a:xfrm>
                <a:off x="19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0" name="Oval 1671"/>
              <p:cNvSpPr>
                <a:spLocks noChangeArrowheads="1"/>
              </p:cNvSpPr>
              <p:nvPr/>
            </p:nvSpPr>
            <p:spPr bwMode="auto">
              <a:xfrm>
                <a:off x="1969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1" name="Oval 1672"/>
              <p:cNvSpPr>
                <a:spLocks noChangeArrowheads="1"/>
              </p:cNvSpPr>
              <p:nvPr/>
            </p:nvSpPr>
            <p:spPr bwMode="auto">
              <a:xfrm>
                <a:off x="196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2" name="Oval 1673"/>
              <p:cNvSpPr>
                <a:spLocks noChangeArrowheads="1"/>
              </p:cNvSpPr>
              <p:nvPr/>
            </p:nvSpPr>
            <p:spPr bwMode="auto">
              <a:xfrm>
                <a:off x="1969" y="20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3" name="Oval 1674"/>
              <p:cNvSpPr>
                <a:spLocks noChangeArrowheads="1"/>
              </p:cNvSpPr>
              <p:nvPr/>
            </p:nvSpPr>
            <p:spPr bwMode="auto">
              <a:xfrm>
                <a:off x="1972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4" name="Oval 1675"/>
              <p:cNvSpPr>
                <a:spLocks noChangeArrowheads="1"/>
              </p:cNvSpPr>
              <p:nvPr/>
            </p:nvSpPr>
            <p:spPr bwMode="auto">
              <a:xfrm>
                <a:off x="1972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5" name="Oval 1676"/>
              <p:cNvSpPr>
                <a:spLocks noChangeArrowheads="1"/>
              </p:cNvSpPr>
              <p:nvPr/>
            </p:nvSpPr>
            <p:spPr bwMode="auto">
              <a:xfrm>
                <a:off x="1972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6" name="Oval 1677"/>
              <p:cNvSpPr>
                <a:spLocks noChangeArrowheads="1"/>
              </p:cNvSpPr>
              <p:nvPr/>
            </p:nvSpPr>
            <p:spPr bwMode="auto">
              <a:xfrm>
                <a:off x="1972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7" name="Oval 1678"/>
              <p:cNvSpPr>
                <a:spLocks noChangeArrowheads="1"/>
              </p:cNvSpPr>
              <p:nvPr/>
            </p:nvSpPr>
            <p:spPr bwMode="auto">
              <a:xfrm>
                <a:off x="197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8" name="Oval 1679"/>
              <p:cNvSpPr>
                <a:spLocks noChangeArrowheads="1"/>
              </p:cNvSpPr>
              <p:nvPr/>
            </p:nvSpPr>
            <p:spPr bwMode="auto">
              <a:xfrm>
                <a:off x="197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99" name="Oval 1680"/>
              <p:cNvSpPr>
                <a:spLocks noChangeArrowheads="1"/>
              </p:cNvSpPr>
              <p:nvPr/>
            </p:nvSpPr>
            <p:spPr bwMode="auto">
              <a:xfrm>
                <a:off x="197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0" name="Oval 1681"/>
              <p:cNvSpPr>
                <a:spLocks noChangeArrowheads="1"/>
              </p:cNvSpPr>
              <p:nvPr/>
            </p:nvSpPr>
            <p:spPr bwMode="auto">
              <a:xfrm>
                <a:off x="1979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1" name="Oval 1682"/>
              <p:cNvSpPr>
                <a:spLocks noChangeArrowheads="1"/>
              </p:cNvSpPr>
              <p:nvPr/>
            </p:nvSpPr>
            <p:spPr bwMode="auto">
              <a:xfrm>
                <a:off x="198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2" name="Oval 1683"/>
              <p:cNvSpPr>
                <a:spLocks noChangeArrowheads="1"/>
              </p:cNvSpPr>
              <p:nvPr/>
            </p:nvSpPr>
            <p:spPr bwMode="auto">
              <a:xfrm>
                <a:off x="198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3" name="Oval 1684"/>
              <p:cNvSpPr>
                <a:spLocks noChangeArrowheads="1"/>
              </p:cNvSpPr>
              <p:nvPr/>
            </p:nvSpPr>
            <p:spPr bwMode="auto">
              <a:xfrm>
                <a:off x="198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4" name="Oval 1685"/>
              <p:cNvSpPr>
                <a:spLocks noChangeArrowheads="1"/>
              </p:cNvSpPr>
              <p:nvPr/>
            </p:nvSpPr>
            <p:spPr bwMode="auto">
              <a:xfrm>
                <a:off x="198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5" name="Oval 1686"/>
              <p:cNvSpPr>
                <a:spLocks noChangeArrowheads="1"/>
              </p:cNvSpPr>
              <p:nvPr/>
            </p:nvSpPr>
            <p:spPr bwMode="auto">
              <a:xfrm>
                <a:off x="198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6" name="Oval 1687"/>
              <p:cNvSpPr>
                <a:spLocks noChangeArrowheads="1"/>
              </p:cNvSpPr>
              <p:nvPr/>
            </p:nvSpPr>
            <p:spPr bwMode="auto">
              <a:xfrm>
                <a:off x="1986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7" name="Oval 1688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8" name="Oval 1689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09" name="Oval 1690"/>
              <p:cNvSpPr>
                <a:spLocks noChangeArrowheads="1"/>
              </p:cNvSpPr>
              <p:nvPr/>
            </p:nvSpPr>
            <p:spPr bwMode="auto">
              <a:xfrm>
                <a:off x="199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0" name="Oval 1691"/>
              <p:cNvSpPr>
                <a:spLocks noChangeArrowheads="1"/>
              </p:cNvSpPr>
              <p:nvPr/>
            </p:nvSpPr>
            <p:spPr bwMode="auto">
              <a:xfrm>
                <a:off x="199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1" name="Oval 1692"/>
              <p:cNvSpPr>
                <a:spLocks noChangeArrowheads="1"/>
              </p:cNvSpPr>
              <p:nvPr/>
            </p:nvSpPr>
            <p:spPr bwMode="auto">
              <a:xfrm>
                <a:off x="1993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2" name="Oval 1693"/>
              <p:cNvSpPr>
                <a:spLocks noChangeArrowheads="1"/>
              </p:cNvSpPr>
              <p:nvPr/>
            </p:nvSpPr>
            <p:spPr bwMode="auto">
              <a:xfrm>
                <a:off x="199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3" name="Oval 1694"/>
              <p:cNvSpPr>
                <a:spLocks noChangeArrowheads="1"/>
              </p:cNvSpPr>
              <p:nvPr/>
            </p:nvSpPr>
            <p:spPr bwMode="auto">
              <a:xfrm>
                <a:off x="200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4" name="Oval 1695"/>
              <p:cNvSpPr>
                <a:spLocks noChangeArrowheads="1"/>
              </p:cNvSpPr>
              <p:nvPr/>
            </p:nvSpPr>
            <p:spPr bwMode="auto">
              <a:xfrm>
                <a:off x="2000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5" name="Oval 1696"/>
              <p:cNvSpPr>
                <a:spLocks noChangeArrowheads="1"/>
              </p:cNvSpPr>
              <p:nvPr/>
            </p:nvSpPr>
            <p:spPr bwMode="auto">
              <a:xfrm>
                <a:off x="200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6" name="Oval 1697"/>
              <p:cNvSpPr>
                <a:spLocks noChangeArrowheads="1"/>
              </p:cNvSpPr>
              <p:nvPr/>
            </p:nvSpPr>
            <p:spPr bwMode="auto">
              <a:xfrm>
                <a:off x="200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7" name="Oval 1698"/>
              <p:cNvSpPr>
                <a:spLocks noChangeArrowheads="1"/>
              </p:cNvSpPr>
              <p:nvPr/>
            </p:nvSpPr>
            <p:spPr bwMode="auto">
              <a:xfrm>
                <a:off x="2007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8" name="Oval 1699"/>
              <p:cNvSpPr>
                <a:spLocks noChangeArrowheads="1"/>
              </p:cNvSpPr>
              <p:nvPr/>
            </p:nvSpPr>
            <p:spPr bwMode="auto">
              <a:xfrm>
                <a:off x="201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19" name="Oval 1700"/>
              <p:cNvSpPr>
                <a:spLocks noChangeArrowheads="1"/>
              </p:cNvSpPr>
              <p:nvPr/>
            </p:nvSpPr>
            <p:spPr bwMode="auto">
              <a:xfrm>
                <a:off x="2011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0" name="Oval 1701"/>
              <p:cNvSpPr>
                <a:spLocks noChangeArrowheads="1"/>
              </p:cNvSpPr>
              <p:nvPr/>
            </p:nvSpPr>
            <p:spPr bwMode="auto">
              <a:xfrm>
                <a:off x="2014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1" name="Oval 1702"/>
              <p:cNvSpPr>
                <a:spLocks noChangeArrowheads="1"/>
              </p:cNvSpPr>
              <p:nvPr/>
            </p:nvSpPr>
            <p:spPr bwMode="auto">
              <a:xfrm>
                <a:off x="201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2" name="Oval 1703"/>
              <p:cNvSpPr>
                <a:spLocks noChangeArrowheads="1"/>
              </p:cNvSpPr>
              <p:nvPr/>
            </p:nvSpPr>
            <p:spPr bwMode="auto">
              <a:xfrm>
                <a:off x="2014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3" name="Oval 1704"/>
              <p:cNvSpPr>
                <a:spLocks noChangeArrowheads="1"/>
              </p:cNvSpPr>
              <p:nvPr/>
            </p:nvSpPr>
            <p:spPr bwMode="auto">
              <a:xfrm>
                <a:off x="201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4" name="Oval 1705"/>
              <p:cNvSpPr>
                <a:spLocks noChangeArrowheads="1"/>
              </p:cNvSpPr>
              <p:nvPr/>
            </p:nvSpPr>
            <p:spPr bwMode="auto">
              <a:xfrm>
                <a:off x="201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5" name="Oval 1706"/>
              <p:cNvSpPr>
                <a:spLocks noChangeArrowheads="1"/>
              </p:cNvSpPr>
              <p:nvPr/>
            </p:nvSpPr>
            <p:spPr bwMode="auto">
              <a:xfrm>
                <a:off x="2021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6" name="Oval 1707"/>
              <p:cNvSpPr>
                <a:spLocks noChangeArrowheads="1"/>
              </p:cNvSpPr>
              <p:nvPr/>
            </p:nvSpPr>
            <p:spPr bwMode="auto">
              <a:xfrm>
                <a:off x="202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7" name="Oval 1708"/>
              <p:cNvSpPr>
                <a:spLocks noChangeArrowheads="1"/>
              </p:cNvSpPr>
              <p:nvPr/>
            </p:nvSpPr>
            <p:spPr bwMode="auto">
              <a:xfrm>
                <a:off x="2025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8" name="Oval 1709"/>
              <p:cNvSpPr>
                <a:spLocks noChangeArrowheads="1"/>
              </p:cNvSpPr>
              <p:nvPr/>
            </p:nvSpPr>
            <p:spPr bwMode="auto">
              <a:xfrm>
                <a:off x="202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29" name="Oval 1710"/>
              <p:cNvSpPr>
                <a:spLocks noChangeArrowheads="1"/>
              </p:cNvSpPr>
              <p:nvPr/>
            </p:nvSpPr>
            <p:spPr bwMode="auto">
              <a:xfrm>
                <a:off x="2028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0" name="Oval 1711"/>
              <p:cNvSpPr>
                <a:spLocks noChangeArrowheads="1"/>
              </p:cNvSpPr>
              <p:nvPr/>
            </p:nvSpPr>
            <p:spPr bwMode="auto">
              <a:xfrm>
                <a:off x="2028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1" name="Oval 1712"/>
              <p:cNvSpPr>
                <a:spLocks noChangeArrowheads="1"/>
              </p:cNvSpPr>
              <p:nvPr/>
            </p:nvSpPr>
            <p:spPr bwMode="auto">
              <a:xfrm>
                <a:off x="2028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2" name="Oval 1713"/>
              <p:cNvSpPr>
                <a:spLocks noChangeArrowheads="1"/>
              </p:cNvSpPr>
              <p:nvPr/>
            </p:nvSpPr>
            <p:spPr bwMode="auto">
              <a:xfrm>
                <a:off x="203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3" name="Oval 1714"/>
              <p:cNvSpPr>
                <a:spLocks noChangeArrowheads="1"/>
              </p:cNvSpPr>
              <p:nvPr/>
            </p:nvSpPr>
            <p:spPr bwMode="auto">
              <a:xfrm>
                <a:off x="2035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4" name="Oval 1715"/>
              <p:cNvSpPr>
                <a:spLocks noChangeArrowheads="1"/>
              </p:cNvSpPr>
              <p:nvPr/>
            </p:nvSpPr>
            <p:spPr bwMode="auto">
              <a:xfrm>
                <a:off x="203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5" name="Oval 1716"/>
              <p:cNvSpPr>
                <a:spLocks noChangeArrowheads="1"/>
              </p:cNvSpPr>
              <p:nvPr/>
            </p:nvSpPr>
            <p:spPr bwMode="auto">
              <a:xfrm>
                <a:off x="2035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6" name="Oval 1717"/>
              <p:cNvSpPr>
                <a:spLocks noChangeArrowheads="1"/>
              </p:cNvSpPr>
              <p:nvPr/>
            </p:nvSpPr>
            <p:spPr bwMode="auto">
              <a:xfrm>
                <a:off x="2039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7" name="Oval 1718"/>
              <p:cNvSpPr>
                <a:spLocks noChangeArrowheads="1"/>
              </p:cNvSpPr>
              <p:nvPr/>
            </p:nvSpPr>
            <p:spPr bwMode="auto">
              <a:xfrm>
                <a:off x="203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8" name="Oval 1719"/>
              <p:cNvSpPr>
                <a:spLocks noChangeArrowheads="1"/>
              </p:cNvSpPr>
              <p:nvPr/>
            </p:nvSpPr>
            <p:spPr bwMode="auto">
              <a:xfrm>
                <a:off x="204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39" name="Oval 1720"/>
              <p:cNvSpPr>
                <a:spLocks noChangeArrowheads="1"/>
              </p:cNvSpPr>
              <p:nvPr/>
            </p:nvSpPr>
            <p:spPr bwMode="auto">
              <a:xfrm>
                <a:off x="204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0" name="Oval 1721"/>
              <p:cNvSpPr>
                <a:spLocks noChangeArrowheads="1"/>
              </p:cNvSpPr>
              <p:nvPr/>
            </p:nvSpPr>
            <p:spPr bwMode="auto">
              <a:xfrm>
                <a:off x="204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1" name="Oval 1722"/>
              <p:cNvSpPr>
                <a:spLocks noChangeArrowheads="1"/>
              </p:cNvSpPr>
              <p:nvPr/>
            </p:nvSpPr>
            <p:spPr bwMode="auto">
              <a:xfrm>
                <a:off x="2042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2" name="Oval 1723"/>
              <p:cNvSpPr>
                <a:spLocks noChangeArrowheads="1"/>
              </p:cNvSpPr>
              <p:nvPr/>
            </p:nvSpPr>
            <p:spPr bwMode="auto">
              <a:xfrm>
                <a:off x="204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3" name="Oval 1724"/>
              <p:cNvSpPr>
                <a:spLocks noChangeArrowheads="1"/>
              </p:cNvSpPr>
              <p:nvPr/>
            </p:nvSpPr>
            <p:spPr bwMode="auto">
              <a:xfrm>
                <a:off x="2053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4" name="Oval 1725"/>
              <p:cNvSpPr>
                <a:spLocks noChangeArrowheads="1"/>
              </p:cNvSpPr>
              <p:nvPr/>
            </p:nvSpPr>
            <p:spPr bwMode="auto">
              <a:xfrm>
                <a:off x="205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5" name="Oval 1726"/>
              <p:cNvSpPr>
                <a:spLocks noChangeArrowheads="1"/>
              </p:cNvSpPr>
              <p:nvPr/>
            </p:nvSpPr>
            <p:spPr bwMode="auto">
              <a:xfrm>
                <a:off x="205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6" name="Oval 1727"/>
              <p:cNvSpPr>
                <a:spLocks noChangeArrowheads="1"/>
              </p:cNvSpPr>
              <p:nvPr/>
            </p:nvSpPr>
            <p:spPr bwMode="auto">
              <a:xfrm>
                <a:off x="2060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7" name="Oval 1728"/>
              <p:cNvSpPr>
                <a:spLocks noChangeArrowheads="1"/>
              </p:cNvSpPr>
              <p:nvPr/>
            </p:nvSpPr>
            <p:spPr bwMode="auto">
              <a:xfrm>
                <a:off x="206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8" name="Oval 1729"/>
              <p:cNvSpPr>
                <a:spLocks noChangeArrowheads="1"/>
              </p:cNvSpPr>
              <p:nvPr/>
            </p:nvSpPr>
            <p:spPr bwMode="auto">
              <a:xfrm>
                <a:off x="206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49" name="Oval 1730"/>
              <p:cNvSpPr>
                <a:spLocks noChangeArrowheads="1"/>
              </p:cNvSpPr>
              <p:nvPr/>
            </p:nvSpPr>
            <p:spPr bwMode="auto">
              <a:xfrm>
                <a:off x="206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0" name="Oval 1731"/>
              <p:cNvSpPr>
                <a:spLocks noChangeArrowheads="1"/>
              </p:cNvSpPr>
              <p:nvPr/>
            </p:nvSpPr>
            <p:spPr bwMode="auto">
              <a:xfrm>
                <a:off x="206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1" name="Oval 1732"/>
              <p:cNvSpPr>
                <a:spLocks noChangeArrowheads="1"/>
              </p:cNvSpPr>
              <p:nvPr/>
            </p:nvSpPr>
            <p:spPr bwMode="auto">
              <a:xfrm>
                <a:off x="207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2" name="Oval 1733"/>
              <p:cNvSpPr>
                <a:spLocks noChangeArrowheads="1"/>
              </p:cNvSpPr>
              <p:nvPr/>
            </p:nvSpPr>
            <p:spPr bwMode="auto">
              <a:xfrm>
                <a:off x="2070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3" name="Oval 1734"/>
              <p:cNvSpPr>
                <a:spLocks noChangeArrowheads="1"/>
              </p:cNvSpPr>
              <p:nvPr/>
            </p:nvSpPr>
            <p:spPr bwMode="auto">
              <a:xfrm>
                <a:off x="207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4" name="Oval 1735"/>
              <p:cNvSpPr>
                <a:spLocks noChangeArrowheads="1"/>
              </p:cNvSpPr>
              <p:nvPr/>
            </p:nvSpPr>
            <p:spPr bwMode="auto">
              <a:xfrm>
                <a:off x="207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5" name="Oval 1736"/>
              <p:cNvSpPr>
                <a:spLocks noChangeArrowheads="1"/>
              </p:cNvSpPr>
              <p:nvPr/>
            </p:nvSpPr>
            <p:spPr bwMode="auto">
              <a:xfrm>
                <a:off x="2070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6" name="Oval 1737"/>
              <p:cNvSpPr>
                <a:spLocks noChangeArrowheads="1"/>
              </p:cNvSpPr>
              <p:nvPr/>
            </p:nvSpPr>
            <p:spPr bwMode="auto">
              <a:xfrm>
                <a:off x="2074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7" name="Oval 1738"/>
              <p:cNvSpPr>
                <a:spLocks noChangeArrowheads="1"/>
              </p:cNvSpPr>
              <p:nvPr/>
            </p:nvSpPr>
            <p:spPr bwMode="auto">
              <a:xfrm>
                <a:off x="207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8" name="Oval 1739"/>
              <p:cNvSpPr>
                <a:spLocks noChangeArrowheads="1"/>
              </p:cNvSpPr>
              <p:nvPr/>
            </p:nvSpPr>
            <p:spPr bwMode="auto">
              <a:xfrm>
                <a:off x="2077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59" name="Oval 1740"/>
              <p:cNvSpPr>
                <a:spLocks noChangeArrowheads="1"/>
              </p:cNvSpPr>
              <p:nvPr/>
            </p:nvSpPr>
            <p:spPr bwMode="auto">
              <a:xfrm>
                <a:off x="2077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0" name="Oval 1741"/>
              <p:cNvSpPr>
                <a:spLocks noChangeArrowheads="1"/>
              </p:cNvSpPr>
              <p:nvPr/>
            </p:nvSpPr>
            <p:spPr bwMode="auto">
              <a:xfrm>
                <a:off x="207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1" name="Oval 1742"/>
              <p:cNvSpPr>
                <a:spLocks noChangeArrowheads="1"/>
              </p:cNvSpPr>
              <p:nvPr/>
            </p:nvSpPr>
            <p:spPr bwMode="auto">
              <a:xfrm>
                <a:off x="208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2" name="Oval 1743"/>
              <p:cNvSpPr>
                <a:spLocks noChangeArrowheads="1"/>
              </p:cNvSpPr>
              <p:nvPr/>
            </p:nvSpPr>
            <p:spPr bwMode="auto">
              <a:xfrm>
                <a:off x="208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3" name="Oval 1744"/>
              <p:cNvSpPr>
                <a:spLocks noChangeArrowheads="1"/>
              </p:cNvSpPr>
              <p:nvPr/>
            </p:nvSpPr>
            <p:spPr bwMode="auto">
              <a:xfrm>
                <a:off x="208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4" name="Oval 1745"/>
              <p:cNvSpPr>
                <a:spLocks noChangeArrowheads="1"/>
              </p:cNvSpPr>
              <p:nvPr/>
            </p:nvSpPr>
            <p:spPr bwMode="auto">
              <a:xfrm>
                <a:off x="208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5" name="Oval 1746"/>
              <p:cNvSpPr>
                <a:spLocks noChangeArrowheads="1"/>
              </p:cNvSpPr>
              <p:nvPr/>
            </p:nvSpPr>
            <p:spPr bwMode="auto">
              <a:xfrm>
                <a:off x="20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6" name="Oval 1747"/>
              <p:cNvSpPr>
                <a:spLocks noChangeArrowheads="1"/>
              </p:cNvSpPr>
              <p:nvPr/>
            </p:nvSpPr>
            <p:spPr bwMode="auto">
              <a:xfrm>
                <a:off x="208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7" name="Oval 1748"/>
              <p:cNvSpPr>
                <a:spLocks noChangeArrowheads="1"/>
              </p:cNvSpPr>
              <p:nvPr/>
            </p:nvSpPr>
            <p:spPr bwMode="auto">
              <a:xfrm>
                <a:off x="2088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8" name="Oval 1749"/>
              <p:cNvSpPr>
                <a:spLocks noChangeArrowheads="1"/>
              </p:cNvSpPr>
              <p:nvPr/>
            </p:nvSpPr>
            <p:spPr bwMode="auto">
              <a:xfrm>
                <a:off x="208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69" name="Oval 1750"/>
              <p:cNvSpPr>
                <a:spLocks noChangeArrowheads="1"/>
              </p:cNvSpPr>
              <p:nvPr/>
            </p:nvSpPr>
            <p:spPr bwMode="auto">
              <a:xfrm>
                <a:off x="2088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0" name="Oval 1751"/>
              <p:cNvSpPr>
                <a:spLocks noChangeArrowheads="1"/>
              </p:cNvSpPr>
              <p:nvPr/>
            </p:nvSpPr>
            <p:spPr bwMode="auto">
              <a:xfrm>
                <a:off x="2091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1" name="Oval 1752"/>
              <p:cNvSpPr>
                <a:spLocks noChangeArrowheads="1"/>
              </p:cNvSpPr>
              <p:nvPr/>
            </p:nvSpPr>
            <p:spPr bwMode="auto">
              <a:xfrm>
                <a:off x="2095" y="300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2" name="Oval 1753"/>
              <p:cNvSpPr>
                <a:spLocks noChangeArrowheads="1"/>
              </p:cNvSpPr>
              <p:nvPr/>
            </p:nvSpPr>
            <p:spPr bwMode="auto">
              <a:xfrm>
                <a:off x="2095" y="33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3" name="Oval 1754"/>
              <p:cNvSpPr>
                <a:spLocks noChangeArrowheads="1"/>
              </p:cNvSpPr>
              <p:nvPr/>
            </p:nvSpPr>
            <p:spPr bwMode="auto">
              <a:xfrm>
                <a:off x="209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4" name="Oval 1755"/>
              <p:cNvSpPr>
                <a:spLocks noChangeArrowheads="1"/>
              </p:cNvSpPr>
              <p:nvPr/>
            </p:nvSpPr>
            <p:spPr bwMode="auto">
              <a:xfrm>
                <a:off x="2098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5" name="Oval 1756"/>
              <p:cNvSpPr>
                <a:spLocks noChangeArrowheads="1"/>
              </p:cNvSpPr>
              <p:nvPr/>
            </p:nvSpPr>
            <p:spPr bwMode="auto">
              <a:xfrm>
                <a:off x="2102" y="31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6" name="Oval 1757"/>
              <p:cNvSpPr>
                <a:spLocks noChangeArrowheads="1"/>
              </p:cNvSpPr>
              <p:nvPr/>
            </p:nvSpPr>
            <p:spPr bwMode="auto">
              <a:xfrm>
                <a:off x="2102" y="333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7" name="Oval 1758"/>
              <p:cNvSpPr>
                <a:spLocks noChangeArrowheads="1"/>
              </p:cNvSpPr>
              <p:nvPr/>
            </p:nvSpPr>
            <p:spPr bwMode="auto">
              <a:xfrm>
                <a:off x="210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8" name="Oval 1759"/>
              <p:cNvSpPr>
                <a:spLocks noChangeArrowheads="1"/>
              </p:cNvSpPr>
              <p:nvPr/>
            </p:nvSpPr>
            <p:spPr bwMode="auto">
              <a:xfrm>
                <a:off x="2105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79" name="Oval 1760"/>
              <p:cNvSpPr>
                <a:spLocks noChangeArrowheads="1"/>
              </p:cNvSpPr>
              <p:nvPr/>
            </p:nvSpPr>
            <p:spPr bwMode="auto">
              <a:xfrm>
                <a:off x="210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0" name="Oval 1761"/>
              <p:cNvSpPr>
                <a:spLocks noChangeArrowheads="1"/>
              </p:cNvSpPr>
              <p:nvPr/>
            </p:nvSpPr>
            <p:spPr bwMode="auto">
              <a:xfrm>
                <a:off x="2109" y="328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1" name="Oval 1762"/>
              <p:cNvSpPr>
                <a:spLocks noChangeArrowheads="1"/>
              </p:cNvSpPr>
              <p:nvPr/>
            </p:nvSpPr>
            <p:spPr bwMode="auto">
              <a:xfrm>
                <a:off x="2109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2" name="Oval 1763"/>
              <p:cNvSpPr>
                <a:spLocks noChangeArrowheads="1"/>
              </p:cNvSpPr>
              <p:nvPr/>
            </p:nvSpPr>
            <p:spPr bwMode="auto">
              <a:xfrm>
                <a:off x="2109" y="309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3" name="Oval 1764"/>
              <p:cNvSpPr>
                <a:spLocks noChangeArrowheads="1"/>
              </p:cNvSpPr>
              <p:nvPr/>
            </p:nvSpPr>
            <p:spPr bwMode="auto">
              <a:xfrm>
                <a:off x="2112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4" name="Oval 1765"/>
              <p:cNvSpPr>
                <a:spLocks noChangeArrowheads="1"/>
              </p:cNvSpPr>
              <p:nvPr/>
            </p:nvSpPr>
            <p:spPr bwMode="auto">
              <a:xfrm>
                <a:off x="211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5" name="Oval 1766"/>
              <p:cNvSpPr>
                <a:spLocks noChangeArrowheads="1"/>
              </p:cNvSpPr>
              <p:nvPr/>
            </p:nvSpPr>
            <p:spPr bwMode="auto">
              <a:xfrm>
                <a:off x="2112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6" name="Oval 1767"/>
              <p:cNvSpPr>
                <a:spLocks noChangeArrowheads="1"/>
              </p:cNvSpPr>
              <p:nvPr/>
            </p:nvSpPr>
            <p:spPr bwMode="auto">
              <a:xfrm>
                <a:off x="2112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7" name="Oval 1768"/>
              <p:cNvSpPr>
                <a:spLocks noChangeArrowheads="1"/>
              </p:cNvSpPr>
              <p:nvPr/>
            </p:nvSpPr>
            <p:spPr bwMode="auto">
              <a:xfrm>
                <a:off x="211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8" name="Oval 1769"/>
              <p:cNvSpPr>
                <a:spLocks noChangeArrowheads="1"/>
              </p:cNvSpPr>
              <p:nvPr/>
            </p:nvSpPr>
            <p:spPr bwMode="auto">
              <a:xfrm>
                <a:off x="2115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89" name="Oval 1770"/>
              <p:cNvSpPr>
                <a:spLocks noChangeArrowheads="1"/>
              </p:cNvSpPr>
              <p:nvPr/>
            </p:nvSpPr>
            <p:spPr bwMode="auto">
              <a:xfrm>
                <a:off x="2115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0" name="Oval 1771"/>
              <p:cNvSpPr>
                <a:spLocks noChangeArrowheads="1"/>
              </p:cNvSpPr>
              <p:nvPr/>
            </p:nvSpPr>
            <p:spPr bwMode="auto">
              <a:xfrm>
                <a:off x="211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1" name="Oval 1772"/>
              <p:cNvSpPr>
                <a:spLocks noChangeArrowheads="1"/>
              </p:cNvSpPr>
              <p:nvPr/>
            </p:nvSpPr>
            <p:spPr bwMode="auto">
              <a:xfrm>
                <a:off x="211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2" name="Oval 1773"/>
              <p:cNvSpPr>
                <a:spLocks noChangeArrowheads="1"/>
              </p:cNvSpPr>
              <p:nvPr/>
            </p:nvSpPr>
            <p:spPr bwMode="auto">
              <a:xfrm>
                <a:off x="211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3" name="Oval 1774"/>
              <p:cNvSpPr>
                <a:spLocks noChangeArrowheads="1"/>
              </p:cNvSpPr>
              <p:nvPr/>
            </p:nvSpPr>
            <p:spPr bwMode="auto">
              <a:xfrm>
                <a:off x="2119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4" name="Oval 1775"/>
              <p:cNvSpPr>
                <a:spLocks noChangeArrowheads="1"/>
              </p:cNvSpPr>
              <p:nvPr/>
            </p:nvSpPr>
            <p:spPr bwMode="auto">
              <a:xfrm>
                <a:off x="2119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5" name="Oval 1776"/>
              <p:cNvSpPr>
                <a:spLocks noChangeArrowheads="1"/>
              </p:cNvSpPr>
              <p:nvPr/>
            </p:nvSpPr>
            <p:spPr bwMode="auto">
              <a:xfrm>
                <a:off x="2122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6" name="Oval 1777"/>
              <p:cNvSpPr>
                <a:spLocks noChangeArrowheads="1"/>
              </p:cNvSpPr>
              <p:nvPr/>
            </p:nvSpPr>
            <p:spPr bwMode="auto">
              <a:xfrm>
                <a:off x="212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7" name="Oval 1778"/>
              <p:cNvSpPr>
                <a:spLocks noChangeArrowheads="1"/>
              </p:cNvSpPr>
              <p:nvPr/>
            </p:nvSpPr>
            <p:spPr bwMode="auto">
              <a:xfrm>
                <a:off x="2126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8" name="Oval 1779"/>
              <p:cNvSpPr>
                <a:spLocks noChangeArrowheads="1"/>
              </p:cNvSpPr>
              <p:nvPr/>
            </p:nvSpPr>
            <p:spPr bwMode="auto">
              <a:xfrm>
                <a:off x="212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299" name="Oval 1780"/>
              <p:cNvSpPr>
                <a:spLocks noChangeArrowheads="1"/>
              </p:cNvSpPr>
              <p:nvPr/>
            </p:nvSpPr>
            <p:spPr bwMode="auto">
              <a:xfrm>
                <a:off x="21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0" name="Oval 1781"/>
              <p:cNvSpPr>
                <a:spLocks noChangeArrowheads="1"/>
              </p:cNvSpPr>
              <p:nvPr/>
            </p:nvSpPr>
            <p:spPr bwMode="auto">
              <a:xfrm>
                <a:off x="212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1" name="Oval 1782"/>
              <p:cNvSpPr>
                <a:spLocks noChangeArrowheads="1"/>
              </p:cNvSpPr>
              <p:nvPr/>
            </p:nvSpPr>
            <p:spPr bwMode="auto">
              <a:xfrm>
                <a:off x="212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2" name="Oval 1783"/>
              <p:cNvSpPr>
                <a:spLocks noChangeArrowheads="1"/>
              </p:cNvSpPr>
              <p:nvPr/>
            </p:nvSpPr>
            <p:spPr bwMode="auto">
              <a:xfrm>
                <a:off x="2133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3" name="Oval 1784"/>
              <p:cNvSpPr>
                <a:spLocks noChangeArrowheads="1"/>
              </p:cNvSpPr>
              <p:nvPr/>
            </p:nvSpPr>
            <p:spPr bwMode="auto">
              <a:xfrm>
                <a:off x="2133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4" name="Oval 1785"/>
              <p:cNvSpPr>
                <a:spLocks noChangeArrowheads="1"/>
              </p:cNvSpPr>
              <p:nvPr/>
            </p:nvSpPr>
            <p:spPr bwMode="auto">
              <a:xfrm>
                <a:off x="21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5" name="Oval 1786"/>
              <p:cNvSpPr>
                <a:spLocks noChangeArrowheads="1"/>
              </p:cNvSpPr>
              <p:nvPr/>
            </p:nvSpPr>
            <p:spPr bwMode="auto">
              <a:xfrm>
                <a:off x="2133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6" name="Oval 1787"/>
              <p:cNvSpPr>
                <a:spLocks noChangeArrowheads="1"/>
              </p:cNvSpPr>
              <p:nvPr/>
            </p:nvSpPr>
            <p:spPr bwMode="auto">
              <a:xfrm>
                <a:off x="2140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7" name="Oval 1788"/>
              <p:cNvSpPr>
                <a:spLocks noChangeArrowheads="1"/>
              </p:cNvSpPr>
              <p:nvPr/>
            </p:nvSpPr>
            <p:spPr bwMode="auto">
              <a:xfrm>
                <a:off x="214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8" name="Oval 1789"/>
              <p:cNvSpPr>
                <a:spLocks noChangeArrowheads="1"/>
              </p:cNvSpPr>
              <p:nvPr/>
            </p:nvSpPr>
            <p:spPr bwMode="auto">
              <a:xfrm>
                <a:off x="214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09" name="Oval 1790"/>
              <p:cNvSpPr>
                <a:spLocks noChangeArrowheads="1"/>
              </p:cNvSpPr>
              <p:nvPr/>
            </p:nvSpPr>
            <p:spPr bwMode="auto">
              <a:xfrm>
                <a:off x="2147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0" name="Oval 1791"/>
              <p:cNvSpPr>
                <a:spLocks noChangeArrowheads="1"/>
              </p:cNvSpPr>
              <p:nvPr/>
            </p:nvSpPr>
            <p:spPr bwMode="auto">
              <a:xfrm>
                <a:off x="2150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1" name="Oval 1792"/>
              <p:cNvSpPr>
                <a:spLocks noChangeArrowheads="1"/>
              </p:cNvSpPr>
              <p:nvPr/>
            </p:nvSpPr>
            <p:spPr bwMode="auto">
              <a:xfrm>
                <a:off x="215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2" name="Oval 1793"/>
              <p:cNvSpPr>
                <a:spLocks noChangeArrowheads="1"/>
              </p:cNvSpPr>
              <p:nvPr/>
            </p:nvSpPr>
            <p:spPr bwMode="auto">
              <a:xfrm>
                <a:off x="21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3" name="Oval 1794"/>
              <p:cNvSpPr>
                <a:spLocks noChangeArrowheads="1"/>
              </p:cNvSpPr>
              <p:nvPr/>
            </p:nvSpPr>
            <p:spPr bwMode="auto">
              <a:xfrm>
                <a:off x="215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4" name="Oval 1795"/>
              <p:cNvSpPr>
                <a:spLocks noChangeArrowheads="1"/>
              </p:cNvSpPr>
              <p:nvPr/>
            </p:nvSpPr>
            <p:spPr bwMode="auto">
              <a:xfrm>
                <a:off x="2154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5" name="Oval 1796"/>
              <p:cNvSpPr>
                <a:spLocks noChangeArrowheads="1"/>
              </p:cNvSpPr>
              <p:nvPr/>
            </p:nvSpPr>
            <p:spPr bwMode="auto">
              <a:xfrm>
                <a:off x="215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6" name="Oval 1797"/>
              <p:cNvSpPr>
                <a:spLocks noChangeArrowheads="1"/>
              </p:cNvSpPr>
              <p:nvPr/>
            </p:nvSpPr>
            <p:spPr bwMode="auto">
              <a:xfrm>
                <a:off x="2157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7" name="Oval 1798"/>
              <p:cNvSpPr>
                <a:spLocks noChangeArrowheads="1"/>
              </p:cNvSpPr>
              <p:nvPr/>
            </p:nvSpPr>
            <p:spPr bwMode="auto">
              <a:xfrm>
                <a:off x="216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8" name="Oval 1799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19" name="Oval 1800"/>
              <p:cNvSpPr>
                <a:spLocks noChangeArrowheads="1"/>
              </p:cNvSpPr>
              <p:nvPr/>
            </p:nvSpPr>
            <p:spPr bwMode="auto">
              <a:xfrm>
                <a:off x="216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0" name="Oval 1801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1" name="Oval 1802"/>
              <p:cNvSpPr>
                <a:spLocks noChangeArrowheads="1"/>
              </p:cNvSpPr>
              <p:nvPr/>
            </p:nvSpPr>
            <p:spPr bwMode="auto">
              <a:xfrm>
                <a:off x="216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2" name="Oval 1803"/>
              <p:cNvSpPr>
                <a:spLocks noChangeArrowheads="1"/>
              </p:cNvSpPr>
              <p:nvPr/>
            </p:nvSpPr>
            <p:spPr bwMode="auto">
              <a:xfrm>
                <a:off x="217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3" name="Oval 1804"/>
              <p:cNvSpPr>
                <a:spLocks noChangeArrowheads="1"/>
              </p:cNvSpPr>
              <p:nvPr/>
            </p:nvSpPr>
            <p:spPr bwMode="auto">
              <a:xfrm>
                <a:off x="217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4" name="Oval 1805"/>
              <p:cNvSpPr>
                <a:spLocks noChangeArrowheads="1"/>
              </p:cNvSpPr>
              <p:nvPr/>
            </p:nvSpPr>
            <p:spPr bwMode="auto">
              <a:xfrm>
                <a:off x="2175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5" name="Oval 1806"/>
              <p:cNvSpPr>
                <a:spLocks noChangeArrowheads="1"/>
              </p:cNvSpPr>
              <p:nvPr/>
            </p:nvSpPr>
            <p:spPr bwMode="auto">
              <a:xfrm>
                <a:off x="217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6" name="Oval 1807"/>
              <p:cNvSpPr>
                <a:spLocks noChangeArrowheads="1"/>
              </p:cNvSpPr>
              <p:nvPr/>
            </p:nvSpPr>
            <p:spPr bwMode="auto">
              <a:xfrm>
                <a:off x="217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7" name="Oval 1808"/>
              <p:cNvSpPr>
                <a:spLocks noChangeArrowheads="1"/>
              </p:cNvSpPr>
              <p:nvPr/>
            </p:nvSpPr>
            <p:spPr bwMode="auto">
              <a:xfrm>
                <a:off x="217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8" name="Oval 1809"/>
              <p:cNvSpPr>
                <a:spLocks noChangeArrowheads="1"/>
              </p:cNvSpPr>
              <p:nvPr/>
            </p:nvSpPr>
            <p:spPr bwMode="auto">
              <a:xfrm>
                <a:off x="217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29" name="Oval 1810"/>
              <p:cNvSpPr>
                <a:spLocks noChangeArrowheads="1"/>
              </p:cNvSpPr>
              <p:nvPr/>
            </p:nvSpPr>
            <p:spPr bwMode="auto">
              <a:xfrm>
                <a:off x="217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0" name="Oval 1811"/>
              <p:cNvSpPr>
                <a:spLocks noChangeArrowheads="1"/>
              </p:cNvSpPr>
              <p:nvPr/>
            </p:nvSpPr>
            <p:spPr bwMode="auto">
              <a:xfrm>
                <a:off x="21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331" name="Oval 1812"/>
              <p:cNvSpPr>
                <a:spLocks noChangeArrowheads="1"/>
              </p:cNvSpPr>
              <p:nvPr/>
            </p:nvSpPr>
            <p:spPr bwMode="auto">
              <a:xfrm>
                <a:off x="2182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5" name="Group 2014"/>
            <p:cNvGrpSpPr>
              <a:grpSpLocks/>
            </p:cNvGrpSpPr>
            <p:nvPr/>
          </p:nvGrpSpPr>
          <p:grpSpPr bwMode="auto">
            <a:xfrm>
              <a:off x="2189" y="2345"/>
              <a:ext cx="520" cy="1236"/>
              <a:chOff x="2189" y="2345"/>
              <a:chExt cx="520" cy="1236"/>
            </a:xfrm>
          </p:grpSpPr>
          <p:sp>
            <p:nvSpPr>
              <p:cNvPr id="51904" name="Oval 1814"/>
              <p:cNvSpPr>
                <a:spLocks noChangeArrowheads="1"/>
              </p:cNvSpPr>
              <p:nvPr/>
            </p:nvSpPr>
            <p:spPr bwMode="auto">
              <a:xfrm>
                <a:off x="2189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5" name="Oval 1815"/>
              <p:cNvSpPr>
                <a:spLocks noChangeArrowheads="1"/>
              </p:cNvSpPr>
              <p:nvPr/>
            </p:nvSpPr>
            <p:spPr bwMode="auto">
              <a:xfrm>
                <a:off x="2189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6" name="Oval 1816"/>
              <p:cNvSpPr>
                <a:spLocks noChangeArrowheads="1"/>
              </p:cNvSpPr>
              <p:nvPr/>
            </p:nvSpPr>
            <p:spPr bwMode="auto">
              <a:xfrm>
                <a:off x="219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7" name="Oval 1817"/>
              <p:cNvSpPr>
                <a:spLocks noChangeArrowheads="1"/>
              </p:cNvSpPr>
              <p:nvPr/>
            </p:nvSpPr>
            <p:spPr bwMode="auto">
              <a:xfrm>
                <a:off x="2192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8" name="Oval 1818"/>
              <p:cNvSpPr>
                <a:spLocks noChangeArrowheads="1"/>
              </p:cNvSpPr>
              <p:nvPr/>
            </p:nvSpPr>
            <p:spPr bwMode="auto">
              <a:xfrm>
                <a:off x="219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09" name="Oval 1819"/>
              <p:cNvSpPr>
                <a:spLocks noChangeArrowheads="1"/>
              </p:cNvSpPr>
              <p:nvPr/>
            </p:nvSpPr>
            <p:spPr bwMode="auto">
              <a:xfrm>
                <a:off x="219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910" name="Oval 1820"/>
              <p:cNvSpPr>
                <a:spLocks noChangeArrowheads="1"/>
              </p:cNvSpPr>
              <p:nvPr/>
            </p:nvSpPr>
            <p:spPr bwMode="auto">
              <a:xfrm>
                <a:off x="2199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5" name="Oval 1821"/>
              <p:cNvSpPr>
                <a:spLocks noChangeArrowheads="1"/>
              </p:cNvSpPr>
              <p:nvPr/>
            </p:nvSpPr>
            <p:spPr bwMode="auto">
              <a:xfrm>
                <a:off x="220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6" name="Oval 1822"/>
              <p:cNvSpPr>
                <a:spLocks noChangeArrowheads="1"/>
              </p:cNvSpPr>
              <p:nvPr/>
            </p:nvSpPr>
            <p:spPr bwMode="auto">
              <a:xfrm>
                <a:off x="220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7" name="Oval 1823"/>
              <p:cNvSpPr>
                <a:spLocks noChangeArrowheads="1"/>
              </p:cNvSpPr>
              <p:nvPr/>
            </p:nvSpPr>
            <p:spPr bwMode="auto">
              <a:xfrm>
                <a:off x="2213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8" name="Oval 1824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79" name="Oval 1825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0" name="Oval 1826"/>
              <p:cNvSpPr>
                <a:spLocks noChangeArrowheads="1"/>
              </p:cNvSpPr>
              <p:nvPr/>
            </p:nvSpPr>
            <p:spPr bwMode="auto">
              <a:xfrm>
                <a:off x="2217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1" name="Oval 1827"/>
              <p:cNvSpPr>
                <a:spLocks noChangeArrowheads="1"/>
              </p:cNvSpPr>
              <p:nvPr/>
            </p:nvSpPr>
            <p:spPr bwMode="auto">
              <a:xfrm>
                <a:off x="22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2" name="Oval 1828"/>
              <p:cNvSpPr>
                <a:spLocks noChangeArrowheads="1"/>
              </p:cNvSpPr>
              <p:nvPr/>
            </p:nvSpPr>
            <p:spPr bwMode="auto">
              <a:xfrm>
                <a:off x="2217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3" name="Oval 1829"/>
              <p:cNvSpPr>
                <a:spLocks noChangeArrowheads="1"/>
              </p:cNvSpPr>
              <p:nvPr/>
            </p:nvSpPr>
            <p:spPr bwMode="auto">
              <a:xfrm>
                <a:off x="2220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4" name="Oval 1830"/>
              <p:cNvSpPr>
                <a:spLocks noChangeArrowheads="1"/>
              </p:cNvSpPr>
              <p:nvPr/>
            </p:nvSpPr>
            <p:spPr bwMode="auto">
              <a:xfrm>
                <a:off x="2227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5" name="Oval 1831"/>
              <p:cNvSpPr>
                <a:spLocks noChangeArrowheads="1"/>
              </p:cNvSpPr>
              <p:nvPr/>
            </p:nvSpPr>
            <p:spPr bwMode="auto">
              <a:xfrm>
                <a:off x="222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6" name="Oval 1832"/>
              <p:cNvSpPr>
                <a:spLocks noChangeArrowheads="1"/>
              </p:cNvSpPr>
              <p:nvPr/>
            </p:nvSpPr>
            <p:spPr bwMode="auto">
              <a:xfrm>
                <a:off x="222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887" name="Oval 1833"/>
              <p:cNvSpPr>
                <a:spLocks noChangeArrowheads="1"/>
              </p:cNvSpPr>
              <p:nvPr/>
            </p:nvSpPr>
            <p:spPr bwMode="auto">
              <a:xfrm>
                <a:off x="2227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2" name="Oval 1834"/>
              <p:cNvSpPr>
                <a:spLocks noChangeArrowheads="1"/>
              </p:cNvSpPr>
              <p:nvPr/>
            </p:nvSpPr>
            <p:spPr bwMode="auto">
              <a:xfrm>
                <a:off x="22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3" name="Oval 1835"/>
              <p:cNvSpPr>
                <a:spLocks noChangeArrowheads="1"/>
              </p:cNvSpPr>
              <p:nvPr/>
            </p:nvSpPr>
            <p:spPr bwMode="auto">
              <a:xfrm>
                <a:off x="223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4" name="Oval 1836"/>
              <p:cNvSpPr>
                <a:spLocks noChangeArrowheads="1"/>
              </p:cNvSpPr>
              <p:nvPr/>
            </p:nvSpPr>
            <p:spPr bwMode="auto">
              <a:xfrm>
                <a:off x="2231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5" name="Oval 1837"/>
              <p:cNvSpPr>
                <a:spLocks noChangeArrowheads="1"/>
              </p:cNvSpPr>
              <p:nvPr/>
            </p:nvSpPr>
            <p:spPr bwMode="auto">
              <a:xfrm>
                <a:off x="2234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6" name="Oval 1838"/>
              <p:cNvSpPr>
                <a:spLocks noChangeArrowheads="1"/>
              </p:cNvSpPr>
              <p:nvPr/>
            </p:nvSpPr>
            <p:spPr bwMode="auto">
              <a:xfrm>
                <a:off x="2238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7" name="Oval 1839"/>
              <p:cNvSpPr>
                <a:spLocks noChangeArrowheads="1"/>
              </p:cNvSpPr>
              <p:nvPr/>
            </p:nvSpPr>
            <p:spPr bwMode="auto">
              <a:xfrm>
                <a:off x="2241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8" name="Oval 1840"/>
              <p:cNvSpPr>
                <a:spLocks noChangeArrowheads="1"/>
              </p:cNvSpPr>
              <p:nvPr/>
            </p:nvSpPr>
            <p:spPr bwMode="auto">
              <a:xfrm>
                <a:off x="224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9" name="Oval 1841"/>
              <p:cNvSpPr>
                <a:spLocks noChangeArrowheads="1"/>
              </p:cNvSpPr>
              <p:nvPr/>
            </p:nvSpPr>
            <p:spPr bwMode="auto">
              <a:xfrm>
                <a:off x="2245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0" name="Oval 1842"/>
              <p:cNvSpPr>
                <a:spLocks noChangeArrowheads="1"/>
              </p:cNvSpPr>
              <p:nvPr/>
            </p:nvSpPr>
            <p:spPr bwMode="auto">
              <a:xfrm>
                <a:off x="2245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1" name="Oval 1843"/>
              <p:cNvSpPr>
                <a:spLocks noChangeArrowheads="1"/>
              </p:cNvSpPr>
              <p:nvPr/>
            </p:nvSpPr>
            <p:spPr bwMode="auto">
              <a:xfrm>
                <a:off x="224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2" name="Oval 1844"/>
              <p:cNvSpPr>
                <a:spLocks noChangeArrowheads="1"/>
              </p:cNvSpPr>
              <p:nvPr/>
            </p:nvSpPr>
            <p:spPr bwMode="auto">
              <a:xfrm>
                <a:off x="2245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3" name="Oval 1845"/>
              <p:cNvSpPr>
                <a:spLocks noChangeArrowheads="1"/>
              </p:cNvSpPr>
              <p:nvPr/>
            </p:nvSpPr>
            <p:spPr bwMode="auto">
              <a:xfrm>
                <a:off x="224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4" name="Oval 1846"/>
              <p:cNvSpPr>
                <a:spLocks noChangeArrowheads="1"/>
              </p:cNvSpPr>
              <p:nvPr/>
            </p:nvSpPr>
            <p:spPr bwMode="auto">
              <a:xfrm>
                <a:off x="2255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5" name="Oval 1847"/>
              <p:cNvSpPr>
                <a:spLocks noChangeArrowheads="1"/>
              </p:cNvSpPr>
              <p:nvPr/>
            </p:nvSpPr>
            <p:spPr bwMode="auto">
              <a:xfrm>
                <a:off x="225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6" name="Oval 1848"/>
              <p:cNvSpPr>
                <a:spLocks noChangeArrowheads="1"/>
              </p:cNvSpPr>
              <p:nvPr/>
            </p:nvSpPr>
            <p:spPr bwMode="auto">
              <a:xfrm>
                <a:off x="2259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7" name="Oval 1849"/>
              <p:cNvSpPr>
                <a:spLocks noChangeArrowheads="1"/>
              </p:cNvSpPr>
              <p:nvPr/>
            </p:nvSpPr>
            <p:spPr bwMode="auto">
              <a:xfrm>
                <a:off x="226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8" name="Oval 1850"/>
              <p:cNvSpPr>
                <a:spLocks noChangeArrowheads="1"/>
              </p:cNvSpPr>
              <p:nvPr/>
            </p:nvSpPr>
            <p:spPr bwMode="auto">
              <a:xfrm>
                <a:off x="226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69" name="Oval 1851"/>
              <p:cNvSpPr>
                <a:spLocks noChangeArrowheads="1"/>
              </p:cNvSpPr>
              <p:nvPr/>
            </p:nvSpPr>
            <p:spPr bwMode="auto">
              <a:xfrm>
                <a:off x="2266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0" name="Oval 1852"/>
              <p:cNvSpPr>
                <a:spLocks noChangeArrowheads="1"/>
              </p:cNvSpPr>
              <p:nvPr/>
            </p:nvSpPr>
            <p:spPr bwMode="auto">
              <a:xfrm>
                <a:off x="226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1" name="Oval 1853"/>
              <p:cNvSpPr>
                <a:spLocks noChangeArrowheads="1"/>
              </p:cNvSpPr>
              <p:nvPr/>
            </p:nvSpPr>
            <p:spPr bwMode="auto">
              <a:xfrm>
                <a:off x="2269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2" name="Oval 1854"/>
              <p:cNvSpPr>
                <a:spLocks noChangeArrowheads="1"/>
              </p:cNvSpPr>
              <p:nvPr/>
            </p:nvSpPr>
            <p:spPr bwMode="auto">
              <a:xfrm>
                <a:off x="227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3" name="Oval 1855"/>
              <p:cNvSpPr>
                <a:spLocks noChangeArrowheads="1"/>
              </p:cNvSpPr>
              <p:nvPr/>
            </p:nvSpPr>
            <p:spPr bwMode="auto">
              <a:xfrm>
                <a:off x="2273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4" name="Oval 1856"/>
              <p:cNvSpPr>
                <a:spLocks noChangeArrowheads="1"/>
              </p:cNvSpPr>
              <p:nvPr/>
            </p:nvSpPr>
            <p:spPr bwMode="auto">
              <a:xfrm>
                <a:off x="227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5" name="Oval 1857"/>
              <p:cNvSpPr>
                <a:spLocks noChangeArrowheads="1"/>
              </p:cNvSpPr>
              <p:nvPr/>
            </p:nvSpPr>
            <p:spPr bwMode="auto">
              <a:xfrm>
                <a:off x="2276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6" name="Oval 1858"/>
              <p:cNvSpPr>
                <a:spLocks noChangeArrowheads="1"/>
              </p:cNvSpPr>
              <p:nvPr/>
            </p:nvSpPr>
            <p:spPr bwMode="auto">
              <a:xfrm>
                <a:off x="22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7" name="Oval 1859"/>
              <p:cNvSpPr>
                <a:spLocks noChangeArrowheads="1"/>
              </p:cNvSpPr>
              <p:nvPr/>
            </p:nvSpPr>
            <p:spPr bwMode="auto">
              <a:xfrm>
                <a:off x="227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8" name="Oval 1860"/>
              <p:cNvSpPr>
                <a:spLocks noChangeArrowheads="1"/>
              </p:cNvSpPr>
              <p:nvPr/>
            </p:nvSpPr>
            <p:spPr bwMode="auto">
              <a:xfrm>
                <a:off x="228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79" name="Oval 1861"/>
              <p:cNvSpPr>
                <a:spLocks noChangeArrowheads="1"/>
              </p:cNvSpPr>
              <p:nvPr/>
            </p:nvSpPr>
            <p:spPr bwMode="auto">
              <a:xfrm>
                <a:off x="2283" y="23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0" name="Oval 1862"/>
              <p:cNvSpPr>
                <a:spLocks noChangeArrowheads="1"/>
              </p:cNvSpPr>
              <p:nvPr/>
            </p:nvSpPr>
            <p:spPr bwMode="auto">
              <a:xfrm>
                <a:off x="2287" y="34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1" name="Oval 1863"/>
              <p:cNvSpPr>
                <a:spLocks noChangeArrowheads="1"/>
              </p:cNvSpPr>
              <p:nvPr/>
            </p:nvSpPr>
            <p:spPr bwMode="auto">
              <a:xfrm>
                <a:off x="2287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2" name="Oval 1864"/>
              <p:cNvSpPr>
                <a:spLocks noChangeArrowheads="1"/>
              </p:cNvSpPr>
              <p:nvPr/>
            </p:nvSpPr>
            <p:spPr bwMode="auto">
              <a:xfrm>
                <a:off x="2290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3" name="Oval 1865"/>
              <p:cNvSpPr>
                <a:spLocks noChangeArrowheads="1"/>
              </p:cNvSpPr>
              <p:nvPr/>
            </p:nvSpPr>
            <p:spPr bwMode="auto">
              <a:xfrm>
                <a:off x="229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4" name="Oval 1866"/>
              <p:cNvSpPr>
                <a:spLocks noChangeArrowheads="1"/>
              </p:cNvSpPr>
              <p:nvPr/>
            </p:nvSpPr>
            <p:spPr bwMode="auto">
              <a:xfrm>
                <a:off x="22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5" name="Oval 1867"/>
              <p:cNvSpPr>
                <a:spLocks noChangeArrowheads="1"/>
              </p:cNvSpPr>
              <p:nvPr/>
            </p:nvSpPr>
            <p:spPr bwMode="auto">
              <a:xfrm>
                <a:off x="2294" y="320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6" name="Oval 1868"/>
              <p:cNvSpPr>
                <a:spLocks noChangeArrowheads="1"/>
              </p:cNvSpPr>
              <p:nvPr/>
            </p:nvSpPr>
            <p:spPr bwMode="auto">
              <a:xfrm>
                <a:off x="229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7" name="Oval 1869"/>
              <p:cNvSpPr>
                <a:spLocks noChangeArrowheads="1"/>
              </p:cNvSpPr>
              <p:nvPr/>
            </p:nvSpPr>
            <p:spPr bwMode="auto">
              <a:xfrm>
                <a:off x="2297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8" name="Oval 1870"/>
              <p:cNvSpPr>
                <a:spLocks noChangeArrowheads="1"/>
              </p:cNvSpPr>
              <p:nvPr/>
            </p:nvSpPr>
            <p:spPr bwMode="auto">
              <a:xfrm>
                <a:off x="229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89" name="Oval 1871"/>
              <p:cNvSpPr>
                <a:spLocks noChangeArrowheads="1"/>
              </p:cNvSpPr>
              <p:nvPr/>
            </p:nvSpPr>
            <p:spPr bwMode="auto">
              <a:xfrm>
                <a:off x="229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0" name="Oval 1872"/>
              <p:cNvSpPr>
                <a:spLocks noChangeArrowheads="1"/>
              </p:cNvSpPr>
              <p:nvPr/>
            </p:nvSpPr>
            <p:spPr bwMode="auto">
              <a:xfrm>
                <a:off x="2301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1" name="Oval 1873"/>
              <p:cNvSpPr>
                <a:spLocks noChangeArrowheads="1"/>
              </p:cNvSpPr>
              <p:nvPr/>
            </p:nvSpPr>
            <p:spPr bwMode="auto">
              <a:xfrm>
                <a:off x="2301" y="27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2" name="Oval 1874"/>
              <p:cNvSpPr>
                <a:spLocks noChangeArrowheads="1"/>
              </p:cNvSpPr>
              <p:nvPr/>
            </p:nvSpPr>
            <p:spPr bwMode="auto">
              <a:xfrm>
                <a:off x="2304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3" name="Oval 1875"/>
              <p:cNvSpPr>
                <a:spLocks noChangeArrowheads="1"/>
              </p:cNvSpPr>
              <p:nvPr/>
            </p:nvSpPr>
            <p:spPr bwMode="auto">
              <a:xfrm>
                <a:off x="230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4" name="Oval 1876"/>
              <p:cNvSpPr>
                <a:spLocks noChangeArrowheads="1"/>
              </p:cNvSpPr>
              <p:nvPr/>
            </p:nvSpPr>
            <p:spPr bwMode="auto">
              <a:xfrm>
                <a:off x="230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5" name="Oval 1877"/>
              <p:cNvSpPr>
                <a:spLocks noChangeArrowheads="1"/>
              </p:cNvSpPr>
              <p:nvPr/>
            </p:nvSpPr>
            <p:spPr bwMode="auto">
              <a:xfrm>
                <a:off x="2307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6" name="Oval 1878"/>
              <p:cNvSpPr>
                <a:spLocks noChangeArrowheads="1"/>
              </p:cNvSpPr>
              <p:nvPr/>
            </p:nvSpPr>
            <p:spPr bwMode="auto">
              <a:xfrm>
                <a:off x="231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7" name="Oval 1879"/>
              <p:cNvSpPr>
                <a:spLocks noChangeArrowheads="1"/>
              </p:cNvSpPr>
              <p:nvPr/>
            </p:nvSpPr>
            <p:spPr bwMode="auto">
              <a:xfrm>
                <a:off x="2311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8" name="Oval 1880"/>
              <p:cNvSpPr>
                <a:spLocks noChangeArrowheads="1"/>
              </p:cNvSpPr>
              <p:nvPr/>
            </p:nvSpPr>
            <p:spPr bwMode="auto">
              <a:xfrm>
                <a:off x="231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99" name="Oval 1881"/>
              <p:cNvSpPr>
                <a:spLocks noChangeArrowheads="1"/>
              </p:cNvSpPr>
              <p:nvPr/>
            </p:nvSpPr>
            <p:spPr bwMode="auto">
              <a:xfrm>
                <a:off x="23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0" name="Oval 1882"/>
              <p:cNvSpPr>
                <a:spLocks noChangeArrowheads="1"/>
              </p:cNvSpPr>
              <p:nvPr/>
            </p:nvSpPr>
            <p:spPr bwMode="auto">
              <a:xfrm>
                <a:off x="2318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1" name="Oval 1883"/>
              <p:cNvSpPr>
                <a:spLocks noChangeArrowheads="1"/>
              </p:cNvSpPr>
              <p:nvPr/>
            </p:nvSpPr>
            <p:spPr bwMode="auto">
              <a:xfrm>
                <a:off x="232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2" name="Oval 1884"/>
              <p:cNvSpPr>
                <a:spLocks noChangeArrowheads="1"/>
              </p:cNvSpPr>
              <p:nvPr/>
            </p:nvSpPr>
            <p:spPr bwMode="auto">
              <a:xfrm>
                <a:off x="2328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3" name="Oval 1885"/>
              <p:cNvSpPr>
                <a:spLocks noChangeArrowheads="1"/>
              </p:cNvSpPr>
              <p:nvPr/>
            </p:nvSpPr>
            <p:spPr bwMode="auto">
              <a:xfrm>
                <a:off x="233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4" name="Oval 1886"/>
              <p:cNvSpPr>
                <a:spLocks noChangeArrowheads="1"/>
              </p:cNvSpPr>
              <p:nvPr/>
            </p:nvSpPr>
            <p:spPr bwMode="auto">
              <a:xfrm>
                <a:off x="2332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5" name="Oval 1887"/>
              <p:cNvSpPr>
                <a:spLocks noChangeArrowheads="1"/>
              </p:cNvSpPr>
              <p:nvPr/>
            </p:nvSpPr>
            <p:spPr bwMode="auto">
              <a:xfrm>
                <a:off x="233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6" name="Oval 1888"/>
              <p:cNvSpPr>
                <a:spLocks noChangeArrowheads="1"/>
              </p:cNvSpPr>
              <p:nvPr/>
            </p:nvSpPr>
            <p:spPr bwMode="auto">
              <a:xfrm>
                <a:off x="2332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7" name="Oval 1889"/>
              <p:cNvSpPr>
                <a:spLocks noChangeArrowheads="1"/>
              </p:cNvSpPr>
              <p:nvPr/>
            </p:nvSpPr>
            <p:spPr bwMode="auto">
              <a:xfrm>
                <a:off x="233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8" name="Oval 1890"/>
              <p:cNvSpPr>
                <a:spLocks noChangeArrowheads="1"/>
              </p:cNvSpPr>
              <p:nvPr/>
            </p:nvSpPr>
            <p:spPr bwMode="auto">
              <a:xfrm>
                <a:off x="233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09" name="Oval 1891"/>
              <p:cNvSpPr>
                <a:spLocks noChangeArrowheads="1"/>
              </p:cNvSpPr>
              <p:nvPr/>
            </p:nvSpPr>
            <p:spPr bwMode="auto">
              <a:xfrm>
                <a:off x="23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0" name="Oval 1892"/>
              <p:cNvSpPr>
                <a:spLocks noChangeArrowheads="1"/>
              </p:cNvSpPr>
              <p:nvPr/>
            </p:nvSpPr>
            <p:spPr bwMode="auto">
              <a:xfrm>
                <a:off x="234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1" name="Oval 1893"/>
              <p:cNvSpPr>
                <a:spLocks noChangeArrowheads="1"/>
              </p:cNvSpPr>
              <p:nvPr/>
            </p:nvSpPr>
            <p:spPr bwMode="auto">
              <a:xfrm>
                <a:off x="234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2" name="Oval 1894"/>
              <p:cNvSpPr>
                <a:spLocks noChangeArrowheads="1"/>
              </p:cNvSpPr>
              <p:nvPr/>
            </p:nvSpPr>
            <p:spPr bwMode="auto">
              <a:xfrm>
                <a:off x="2346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3" name="Oval 1895"/>
              <p:cNvSpPr>
                <a:spLocks noChangeArrowheads="1"/>
              </p:cNvSpPr>
              <p:nvPr/>
            </p:nvSpPr>
            <p:spPr bwMode="auto">
              <a:xfrm>
                <a:off x="235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4" name="Oval 1896"/>
              <p:cNvSpPr>
                <a:spLocks noChangeArrowheads="1"/>
              </p:cNvSpPr>
              <p:nvPr/>
            </p:nvSpPr>
            <p:spPr bwMode="auto">
              <a:xfrm>
                <a:off x="235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5" name="Oval 1897"/>
              <p:cNvSpPr>
                <a:spLocks noChangeArrowheads="1"/>
              </p:cNvSpPr>
              <p:nvPr/>
            </p:nvSpPr>
            <p:spPr bwMode="auto">
              <a:xfrm>
                <a:off x="2356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6" name="Oval 1898"/>
              <p:cNvSpPr>
                <a:spLocks noChangeArrowheads="1"/>
              </p:cNvSpPr>
              <p:nvPr/>
            </p:nvSpPr>
            <p:spPr bwMode="auto">
              <a:xfrm>
                <a:off x="236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7" name="Oval 1899"/>
              <p:cNvSpPr>
                <a:spLocks noChangeArrowheads="1"/>
              </p:cNvSpPr>
              <p:nvPr/>
            </p:nvSpPr>
            <p:spPr bwMode="auto">
              <a:xfrm>
                <a:off x="236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8" name="Oval 1900"/>
              <p:cNvSpPr>
                <a:spLocks noChangeArrowheads="1"/>
              </p:cNvSpPr>
              <p:nvPr/>
            </p:nvSpPr>
            <p:spPr bwMode="auto">
              <a:xfrm>
                <a:off x="2363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19" name="Oval 1901"/>
              <p:cNvSpPr>
                <a:spLocks noChangeArrowheads="1"/>
              </p:cNvSpPr>
              <p:nvPr/>
            </p:nvSpPr>
            <p:spPr bwMode="auto">
              <a:xfrm>
                <a:off x="236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0" name="Oval 1902"/>
              <p:cNvSpPr>
                <a:spLocks noChangeArrowheads="1"/>
              </p:cNvSpPr>
              <p:nvPr/>
            </p:nvSpPr>
            <p:spPr bwMode="auto">
              <a:xfrm>
                <a:off x="2367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1" name="Oval 1903"/>
              <p:cNvSpPr>
                <a:spLocks noChangeArrowheads="1"/>
              </p:cNvSpPr>
              <p:nvPr/>
            </p:nvSpPr>
            <p:spPr bwMode="auto">
              <a:xfrm>
                <a:off x="237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2" name="Oval 1904"/>
              <p:cNvSpPr>
                <a:spLocks noChangeArrowheads="1"/>
              </p:cNvSpPr>
              <p:nvPr/>
            </p:nvSpPr>
            <p:spPr bwMode="auto">
              <a:xfrm>
                <a:off x="237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3" name="Oval 1905"/>
              <p:cNvSpPr>
                <a:spLocks noChangeArrowheads="1"/>
              </p:cNvSpPr>
              <p:nvPr/>
            </p:nvSpPr>
            <p:spPr bwMode="auto">
              <a:xfrm>
                <a:off x="237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4" name="Oval 1906"/>
              <p:cNvSpPr>
                <a:spLocks noChangeArrowheads="1"/>
              </p:cNvSpPr>
              <p:nvPr/>
            </p:nvSpPr>
            <p:spPr bwMode="auto">
              <a:xfrm>
                <a:off x="2377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5" name="Oval 1907"/>
              <p:cNvSpPr>
                <a:spLocks noChangeArrowheads="1"/>
              </p:cNvSpPr>
              <p:nvPr/>
            </p:nvSpPr>
            <p:spPr bwMode="auto">
              <a:xfrm>
                <a:off x="2384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6" name="Oval 1908"/>
              <p:cNvSpPr>
                <a:spLocks noChangeArrowheads="1"/>
              </p:cNvSpPr>
              <p:nvPr/>
            </p:nvSpPr>
            <p:spPr bwMode="auto">
              <a:xfrm>
                <a:off x="2384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7" name="Oval 1909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8" name="Oval 1910"/>
              <p:cNvSpPr>
                <a:spLocks noChangeArrowheads="1"/>
              </p:cNvSpPr>
              <p:nvPr/>
            </p:nvSpPr>
            <p:spPr bwMode="auto">
              <a:xfrm>
                <a:off x="2395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29" name="Oval 1911"/>
              <p:cNvSpPr>
                <a:spLocks noChangeArrowheads="1"/>
              </p:cNvSpPr>
              <p:nvPr/>
            </p:nvSpPr>
            <p:spPr bwMode="auto">
              <a:xfrm>
                <a:off x="2395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0" name="Oval 1912"/>
              <p:cNvSpPr>
                <a:spLocks noChangeArrowheads="1"/>
              </p:cNvSpPr>
              <p:nvPr/>
            </p:nvSpPr>
            <p:spPr bwMode="auto">
              <a:xfrm>
                <a:off x="239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1" name="Oval 1913"/>
              <p:cNvSpPr>
                <a:spLocks noChangeArrowheads="1"/>
              </p:cNvSpPr>
              <p:nvPr/>
            </p:nvSpPr>
            <p:spPr bwMode="auto">
              <a:xfrm>
                <a:off x="239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2" name="Oval 1914"/>
              <p:cNvSpPr>
                <a:spLocks noChangeArrowheads="1"/>
              </p:cNvSpPr>
              <p:nvPr/>
            </p:nvSpPr>
            <p:spPr bwMode="auto">
              <a:xfrm>
                <a:off x="2405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3" name="Oval 1915"/>
              <p:cNvSpPr>
                <a:spLocks noChangeArrowheads="1"/>
              </p:cNvSpPr>
              <p:nvPr/>
            </p:nvSpPr>
            <p:spPr bwMode="auto">
              <a:xfrm>
                <a:off x="240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4" name="Oval 1916"/>
              <p:cNvSpPr>
                <a:spLocks noChangeArrowheads="1"/>
              </p:cNvSpPr>
              <p:nvPr/>
            </p:nvSpPr>
            <p:spPr bwMode="auto">
              <a:xfrm>
                <a:off x="2409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5" name="Oval 1917"/>
              <p:cNvSpPr>
                <a:spLocks noChangeArrowheads="1"/>
              </p:cNvSpPr>
              <p:nvPr/>
            </p:nvSpPr>
            <p:spPr bwMode="auto">
              <a:xfrm>
                <a:off x="241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6" name="Oval 1918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7" name="Oval 1919"/>
              <p:cNvSpPr>
                <a:spLocks noChangeArrowheads="1"/>
              </p:cNvSpPr>
              <p:nvPr/>
            </p:nvSpPr>
            <p:spPr bwMode="auto">
              <a:xfrm>
                <a:off x="241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8" name="Oval 1920"/>
              <p:cNvSpPr>
                <a:spLocks noChangeArrowheads="1"/>
              </p:cNvSpPr>
              <p:nvPr/>
            </p:nvSpPr>
            <p:spPr bwMode="auto">
              <a:xfrm>
                <a:off x="2419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39" name="Oval 1921"/>
              <p:cNvSpPr>
                <a:spLocks noChangeArrowheads="1"/>
              </p:cNvSpPr>
              <p:nvPr/>
            </p:nvSpPr>
            <p:spPr bwMode="auto">
              <a:xfrm>
                <a:off x="2419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0" name="Oval 1922"/>
              <p:cNvSpPr>
                <a:spLocks noChangeArrowheads="1"/>
              </p:cNvSpPr>
              <p:nvPr/>
            </p:nvSpPr>
            <p:spPr bwMode="auto">
              <a:xfrm>
                <a:off x="2423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1" name="Oval 1923"/>
              <p:cNvSpPr>
                <a:spLocks noChangeArrowheads="1"/>
              </p:cNvSpPr>
              <p:nvPr/>
            </p:nvSpPr>
            <p:spPr bwMode="auto">
              <a:xfrm>
                <a:off x="242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2" name="Oval 1924"/>
              <p:cNvSpPr>
                <a:spLocks noChangeArrowheads="1"/>
              </p:cNvSpPr>
              <p:nvPr/>
            </p:nvSpPr>
            <p:spPr bwMode="auto">
              <a:xfrm>
                <a:off x="242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3" name="Oval 1925"/>
              <p:cNvSpPr>
                <a:spLocks noChangeArrowheads="1"/>
              </p:cNvSpPr>
              <p:nvPr/>
            </p:nvSpPr>
            <p:spPr bwMode="auto">
              <a:xfrm>
                <a:off x="2426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4" name="Oval 1926"/>
              <p:cNvSpPr>
                <a:spLocks noChangeArrowheads="1"/>
              </p:cNvSpPr>
              <p:nvPr/>
            </p:nvSpPr>
            <p:spPr bwMode="auto">
              <a:xfrm>
                <a:off x="243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5" name="Oval 1927"/>
              <p:cNvSpPr>
                <a:spLocks noChangeArrowheads="1"/>
              </p:cNvSpPr>
              <p:nvPr/>
            </p:nvSpPr>
            <p:spPr bwMode="auto">
              <a:xfrm>
                <a:off x="2433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6" name="Oval 1928"/>
              <p:cNvSpPr>
                <a:spLocks noChangeArrowheads="1"/>
              </p:cNvSpPr>
              <p:nvPr/>
            </p:nvSpPr>
            <p:spPr bwMode="auto">
              <a:xfrm>
                <a:off x="24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7" name="Oval 1929"/>
              <p:cNvSpPr>
                <a:spLocks noChangeArrowheads="1"/>
              </p:cNvSpPr>
              <p:nvPr/>
            </p:nvSpPr>
            <p:spPr bwMode="auto">
              <a:xfrm>
                <a:off x="2440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8" name="Oval 1930"/>
              <p:cNvSpPr>
                <a:spLocks noChangeArrowheads="1"/>
              </p:cNvSpPr>
              <p:nvPr/>
            </p:nvSpPr>
            <p:spPr bwMode="auto">
              <a:xfrm>
                <a:off x="24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49" name="Oval 1931"/>
              <p:cNvSpPr>
                <a:spLocks noChangeArrowheads="1"/>
              </p:cNvSpPr>
              <p:nvPr/>
            </p:nvSpPr>
            <p:spPr bwMode="auto">
              <a:xfrm>
                <a:off x="244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0" name="Oval 1932"/>
              <p:cNvSpPr>
                <a:spLocks noChangeArrowheads="1"/>
              </p:cNvSpPr>
              <p:nvPr/>
            </p:nvSpPr>
            <p:spPr bwMode="auto">
              <a:xfrm>
                <a:off x="2447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1" name="Oval 1933"/>
              <p:cNvSpPr>
                <a:spLocks noChangeArrowheads="1"/>
              </p:cNvSpPr>
              <p:nvPr/>
            </p:nvSpPr>
            <p:spPr bwMode="auto">
              <a:xfrm>
                <a:off x="24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2" name="Oval 1934"/>
              <p:cNvSpPr>
                <a:spLocks noChangeArrowheads="1"/>
              </p:cNvSpPr>
              <p:nvPr/>
            </p:nvSpPr>
            <p:spPr bwMode="auto">
              <a:xfrm>
                <a:off x="2458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3" name="Oval 1935"/>
              <p:cNvSpPr>
                <a:spLocks noChangeArrowheads="1"/>
              </p:cNvSpPr>
              <p:nvPr/>
            </p:nvSpPr>
            <p:spPr bwMode="auto">
              <a:xfrm>
                <a:off x="245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4" name="Oval 1936"/>
              <p:cNvSpPr>
                <a:spLocks noChangeArrowheads="1"/>
              </p:cNvSpPr>
              <p:nvPr/>
            </p:nvSpPr>
            <p:spPr bwMode="auto">
              <a:xfrm>
                <a:off x="245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5" name="Oval 1937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6" name="Oval 1938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7" name="Oval 1939"/>
              <p:cNvSpPr>
                <a:spLocks noChangeArrowheads="1"/>
              </p:cNvSpPr>
              <p:nvPr/>
            </p:nvSpPr>
            <p:spPr bwMode="auto">
              <a:xfrm>
                <a:off x="2465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8" name="Oval 1940"/>
              <p:cNvSpPr>
                <a:spLocks noChangeArrowheads="1"/>
              </p:cNvSpPr>
              <p:nvPr/>
            </p:nvSpPr>
            <p:spPr bwMode="auto">
              <a:xfrm>
                <a:off x="246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59" name="Oval 1941"/>
              <p:cNvSpPr>
                <a:spLocks noChangeArrowheads="1"/>
              </p:cNvSpPr>
              <p:nvPr/>
            </p:nvSpPr>
            <p:spPr bwMode="auto">
              <a:xfrm>
                <a:off x="2472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0" name="Oval 1942"/>
              <p:cNvSpPr>
                <a:spLocks noChangeArrowheads="1"/>
              </p:cNvSpPr>
              <p:nvPr/>
            </p:nvSpPr>
            <p:spPr bwMode="auto">
              <a:xfrm>
                <a:off x="2475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1" name="Oval 1943"/>
              <p:cNvSpPr>
                <a:spLocks noChangeArrowheads="1"/>
              </p:cNvSpPr>
              <p:nvPr/>
            </p:nvSpPr>
            <p:spPr bwMode="auto">
              <a:xfrm>
                <a:off x="2479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2" name="Oval 1944"/>
              <p:cNvSpPr>
                <a:spLocks noChangeArrowheads="1"/>
              </p:cNvSpPr>
              <p:nvPr/>
            </p:nvSpPr>
            <p:spPr bwMode="auto">
              <a:xfrm>
                <a:off x="248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3" name="Oval 1945"/>
              <p:cNvSpPr>
                <a:spLocks noChangeArrowheads="1"/>
              </p:cNvSpPr>
              <p:nvPr/>
            </p:nvSpPr>
            <p:spPr bwMode="auto">
              <a:xfrm>
                <a:off x="248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4" name="Oval 1946"/>
              <p:cNvSpPr>
                <a:spLocks noChangeArrowheads="1"/>
              </p:cNvSpPr>
              <p:nvPr/>
            </p:nvSpPr>
            <p:spPr bwMode="auto">
              <a:xfrm>
                <a:off x="2489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5" name="Oval 1947"/>
              <p:cNvSpPr>
                <a:spLocks noChangeArrowheads="1"/>
              </p:cNvSpPr>
              <p:nvPr/>
            </p:nvSpPr>
            <p:spPr bwMode="auto">
              <a:xfrm>
                <a:off x="2493" y="33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6" name="Oval 1948"/>
              <p:cNvSpPr>
                <a:spLocks noChangeArrowheads="1"/>
              </p:cNvSpPr>
              <p:nvPr/>
            </p:nvSpPr>
            <p:spPr bwMode="auto">
              <a:xfrm>
                <a:off x="2493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7" name="Oval 1949"/>
              <p:cNvSpPr>
                <a:spLocks noChangeArrowheads="1"/>
              </p:cNvSpPr>
              <p:nvPr/>
            </p:nvSpPr>
            <p:spPr bwMode="auto">
              <a:xfrm>
                <a:off x="2493" y="319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8" name="Oval 1950"/>
              <p:cNvSpPr>
                <a:spLocks noChangeArrowheads="1"/>
              </p:cNvSpPr>
              <p:nvPr/>
            </p:nvSpPr>
            <p:spPr bwMode="auto">
              <a:xfrm>
                <a:off x="250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69" name="Oval 1951"/>
              <p:cNvSpPr>
                <a:spLocks noChangeArrowheads="1"/>
              </p:cNvSpPr>
              <p:nvPr/>
            </p:nvSpPr>
            <p:spPr bwMode="auto">
              <a:xfrm>
                <a:off x="250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0" name="Oval 1952"/>
              <p:cNvSpPr>
                <a:spLocks noChangeArrowheads="1"/>
              </p:cNvSpPr>
              <p:nvPr/>
            </p:nvSpPr>
            <p:spPr bwMode="auto">
              <a:xfrm>
                <a:off x="251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1" name="Oval 1953"/>
              <p:cNvSpPr>
                <a:spLocks noChangeArrowheads="1"/>
              </p:cNvSpPr>
              <p:nvPr/>
            </p:nvSpPr>
            <p:spPr bwMode="auto">
              <a:xfrm>
                <a:off x="2520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2" name="Oval 1954"/>
              <p:cNvSpPr>
                <a:spLocks noChangeArrowheads="1"/>
              </p:cNvSpPr>
              <p:nvPr/>
            </p:nvSpPr>
            <p:spPr bwMode="auto">
              <a:xfrm>
                <a:off x="2527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3" name="Oval 1955"/>
              <p:cNvSpPr>
                <a:spLocks noChangeArrowheads="1"/>
              </p:cNvSpPr>
              <p:nvPr/>
            </p:nvSpPr>
            <p:spPr bwMode="auto">
              <a:xfrm>
                <a:off x="253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4" name="Oval 1956"/>
              <p:cNvSpPr>
                <a:spLocks noChangeArrowheads="1"/>
              </p:cNvSpPr>
              <p:nvPr/>
            </p:nvSpPr>
            <p:spPr bwMode="auto">
              <a:xfrm>
                <a:off x="25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5" name="Oval 1957"/>
              <p:cNvSpPr>
                <a:spLocks noChangeArrowheads="1"/>
              </p:cNvSpPr>
              <p:nvPr/>
            </p:nvSpPr>
            <p:spPr bwMode="auto">
              <a:xfrm>
                <a:off x="25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6" name="Oval 1958"/>
              <p:cNvSpPr>
                <a:spLocks noChangeArrowheads="1"/>
              </p:cNvSpPr>
              <p:nvPr/>
            </p:nvSpPr>
            <p:spPr bwMode="auto">
              <a:xfrm>
                <a:off x="254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7" name="Oval 1959"/>
              <p:cNvSpPr>
                <a:spLocks noChangeArrowheads="1"/>
              </p:cNvSpPr>
              <p:nvPr/>
            </p:nvSpPr>
            <p:spPr bwMode="auto">
              <a:xfrm>
                <a:off x="2541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8" name="Oval 1960"/>
              <p:cNvSpPr>
                <a:spLocks noChangeArrowheads="1"/>
              </p:cNvSpPr>
              <p:nvPr/>
            </p:nvSpPr>
            <p:spPr bwMode="auto">
              <a:xfrm>
                <a:off x="254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79" name="Oval 1961"/>
              <p:cNvSpPr>
                <a:spLocks noChangeArrowheads="1"/>
              </p:cNvSpPr>
              <p:nvPr/>
            </p:nvSpPr>
            <p:spPr bwMode="auto">
              <a:xfrm>
                <a:off x="2545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0" name="Oval 1962"/>
              <p:cNvSpPr>
                <a:spLocks noChangeArrowheads="1"/>
              </p:cNvSpPr>
              <p:nvPr/>
            </p:nvSpPr>
            <p:spPr bwMode="auto">
              <a:xfrm>
                <a:off x="254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1" name="Oval 1963"/>
              <p:cNvSpPr>
                <a:spLocks noChangeArrowheads="1"/>
              </p:cNvSpPr>
              <p:nvPr/>
            </p:nvSpPr>
            <p:spPr bwMode="auto">
              <a:xfrm>
                <a:off x="255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2" name="Oval 1964"/>
              <p:cNvSpPr>
                <a:spLocks noChangeArrowheads="1"/>
              </p:cNvSpPr>
              <p:nvPr/>
            </p:nvSpPr>
            <p:spPr bwMode="auto">
              <a:xfrm>
                <a:off x="2552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3" name="Oval 1965"/>
              <p:cNvSpPr>
                <a:spLocks noChangeArrowheads="1"/>
              </p:cNvSpPr>
              <p:nvPr/>
            </p:nvSpPr>
            <p:spPr bwMode="auto">
              <a:xfrm>
                <a:off x="2555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4" name="Oval 1966"/>
              <p:cNvSpPr>
                <a:spLocks noChangeArrowheads="1"/>
              </p:cNvSpPr>
              <p:nvPr/>
            </p:nvSpPr>
            <p:spPr bwMode="auto">
              <a:xfrm>
                <a:off x="255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5" name="Oval 1967"/>
              <p:cNvSpPr>
                <a:spLocks noChangeArrowheads="1"/>
              </p:cNvSpPr>
              <p:nvPr/>
            </p:nvSpPr>
            <p:spPr bwMode="auto">
              <a:xfrm>
                <a:off x="2562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6" name="Oval 1968"/>
              <p:cNvSpPr>
                <a:spLocks noChangeArrowheads="1"/>
              </p:cNvSpPr>
              <p:nvPr/>
            </p:nvSpPr>
            <p:spPr bwMode="auto">
              <a:xfrm>
                <a:off x="256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7" name="Oval 1969"/>
              <p:cNvSpPr>
                <a:spLocks noChangeArrowheads="1"/>
              </p:cNvSpPr>
              <p:nvPr/>
            </p:nvSpPr>
            <p:spPr bwMode="auto">
              <a:xfrm>
                <a:off x="256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8" name="Oval 1970"/>
              <p:cNvSpPr>
                <a:spLocks noChangeArrowheads="1"/>
              </p:cNvSpPr>
              <p:nvPr/>
            </p:nvSpPr>
            <p:spPr bwMode="auto">
              <a:xfrm>
                <a:off x="25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89" name="Oval 1971"/>
              <p:cNvSpPr>
                <a:spLocks noChangeArrowheads="1"/>
              </p:cNvSpPr>
              <p:nvPr/>
            </p:nvSpPr>
            <p:spPr bwMode="auto">
              <a:xfrm>
                <a:off x="256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0" name="Oval 1972"/>
              <p:cNvSpPr>
                <a:spLocks noChangeArrowheads="1"/>
              </p:cNvSpPr>
              <p:nvPr/>
            </p:nvSpPr>
            <p:spPr bwMode="auto">
              <a:xfrm>
                <a:off x="257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1" name="Oval 1973"/>
              <p:cNvSpPr>
                <a:spLocks noChangeArrowheads="1"/>
              </p:cNvSpPr>
              <p:nvPr/>
            </p:nvSpPr>
            <p:spPr bwMode="auto">
              <a:xfrm>
                <a:off x="258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2" name="Oval 1974"/>
              <p:cNvSpPr>
                <a:spLocks noChangeArrowheads="1"/>
              </p:cNvSpPr>
              <p:nvPr/>
            </p:nvSpPr>
            <p:spPr bwMode="auto">
              <a:xfrm>
                <a:off x="25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3" name="Oval 1975"/>
              <p:cNvSpPr>
                <a:spLocks noChangeArrowheads="1"/>
              </p:cNvSpPr>
              <p:nvPr/>
            </p:nvSpPr>
            <p:spPr bwMode="auto">
              <a:xfrm>
                <a:off x="2587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4" name="Oval 1976"/>
              <p:cNvSpPr>
                <a:spLocks noChangeArrowheads="1"/>
              </p:cNvSpPr>
              <p:nvPr/>
            </p:nvSpPr>
            <p:spPr bwMode="auto">
              <a:xfrm>
                <a:off x="259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5" name="Oval 1977"/>
              <p:cNvSpPr>
                <a:spLocks noChangeArrowheads="1"/>
              </p:cNvSpPr>
              <p:nvPr/>
            </p:nvSpPr>
            <p:spPr bwMode="auto">
              <a:xfrm>
                <a:off x="2597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6" name="Oval 1978"/>
              <p:cNvSpPr>
                <a:spLocks noChangeArrowheads="1"/>
              </p:cNvSpPr>
              <p:nvPr/>
            </p:nvSpPr>
            <p:spPr bwMode="auto">
              <a:xfrm>
                <a:off x="259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7" name="Oval 1979"/>
              <p:cNvSpPr>
                <a:spLocks noChangeArrowheads="1"/>
              </p:cNvSpPr>
              <p:nvPr/>
            </p:nvSpPr>
            <p:spPr bwMode="auto">
              <a:xfrm>
                <a:off x="2604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8" name="Oval 1980"/>
              <p:cNvSpPr>
                <a:spLocks noChangeArrowheads="1"/>
              </p:cNvSpPr>
              <p:nvPr/>
            </p:nvSpPr>
            <p:spPr bwMode="auto">
              <a:xfrm>
                <a:off x="260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099" name="Oval 1981"/>
              <p:cNvSpPr>
                <a:spLocks noChangeArrowheads="1"/>
              </p:cNvSpPr>
              <p:nvPr/>
            </p:nvSpPr>
            <p:spPr bwMode="auto">
              <a:xfrm>
                <a:off x="2604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0" name="Oval 1982"/>
              <p:cNvSpPr>
                <a:spLocks noChangeArrowheads="1"/>
              </p:cNvSpPr>
              <p:nvPr/>
            </p:nvSpPr>
            <p:spPr bwMode="auto">
              <a:xfrm>
                <a:off x="260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1" name="Oval 1983"/>
              <p:cNvSpPr>
                <a:spLocks noChangeArrowheads="1"/>
              </p:cNvSpPr>
              <p:nvPr/>
            </p:nvSpPr>
            <p:spPr bwMode="auto">
              <a:xfrm>
                <a:off x="2611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2" name="Oval 1984"/>
              <p:cNvSpPr>
                <a:spLocks noChangeArrowheads="1"/>
              </p:cNvSpPr>
              <p:nvPr/>
            </p:nvSpPr>
            <p:spPr bwMode="auto">
              <a:xfrm>
                <a:off x="2611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3" name="Oval 1985"/>
              <p:cNvSpPr>
                <a:spLocks noChangeArrowheads="1"/>
              </p:cNvSpPr>
              <p:nvPr/>
            </p:nvSpPr>
            <p:spPr bwMode="auto">
              <a:xfrm>
                <a:off x="2615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4" name="Oval 1986"/>
              <p:cNvSpPr>
                <a:spLocks noChangeArrowheads="1"/>
              </p:cNvSpPr>
              <p:nvPr/>
            </p:nvSpPr>
            <p:spPr bwMode="auto">
              <a:xfrm>
                <a:off x="261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5" name="Oval 1987"/>
              <p:cNvSpPr>
                <a:spLocks noChangeArrowheads="1"/>
              </p:cNvSpPr>
              <p:nvPr/>
            </p:nvSpPr>
            <p:spPr bwMode="auto">
              <a:xfrm>
                <a:off x="261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6" name="Oval 1988"/>
              <p:cNvSpPr>
                <a:spLocks noChangeArrowheads="1"/>
              </p:cNvSpPr>
              <p:nvPr/>
            </p:nvSpPr>
            <p:spPr bwMode="auto">
              <a:xfrm>
                <a:off x="2618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7" name="Oval 1989"/>
              <p:cNvSpPr>
                <a:spLocks noChangeArrowheads="1"/>
              </p:cNvSpPr>
              <p:nvPr/>
            </p:nvSpPr>
            <p:spPr bwMode="auto">
              <a:xfrm>
                <a:off x="262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8" name="Oval 1990"/>
              <p:cNvSpPr>
                <a:spLocks noChangeArrowheads="1"/>
              </p:cNvSpPr>
              <p:nvPr/>
            </p:nvSpPr>
            <p:spPr bwMode="auto">
              <a:xfrm>
                <a:off x="262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09" name="Oval 1991"/>
              <p:cNvSpPr>
                <a:spLocks noChangeArrowheads="1"/>
              </p:cNvSpPr>
              <p:nvPr/>
            </p:nvSpPr>
            <p:spPr bwMode="auto">
              <a:xfrm>
                <a:off x="262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0" name="Oval 1992"/>
              <p:cNvSpPr>
                <a:spLocks noChangeArrowheads="1"/>
              </p:cNvSpPr>
              <p:nvPr/>
            </p:nvSpPr>
            <p:spPr bwMode="auto">
              <a:xfrm>
                <a:off x="2625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1" name="Oval 1993"/>
              <p:cNvSpPr>
                <a:spLocks noChangeArrowheads="1"/>
              </p:cNvSpPr>
              <p:nvPr/>
            </p:nvSpPr>
            <p:spPr bwMode="auto">
              <a:xfrm>
                <a:off x="2636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2" name="Oval 1994"/>
              <p:cNvSpPr>
                <a:spLocks noChangeArrowheads="1"/>
              </p:cNvSpPr>
              <p:nvPr/>
            </p:nvSpPr>
            <p:spPr bwMode="auto">
              <a:xfrm>
                <a:off x="263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3" name="Oval 1995"/>
              <p:cNvSpPr>
                <a:spLocks noChangeArrowheads="1"/>
              </p:cNvSpPr>
              <p:nvPr/>
            </p:nvSpPr>
            <p:spPr bwMode="auto">
              <a:xfrm>
                <a:off x="263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4" name="Oval 1996"/>
              <p:cNvSpPr>
                <a:spLocks noChangeArrowheads="1"/>
              </p:cNvSpPr>
              <p:nvPr/>
            </p:nvSpPr>
            <p:spPr bwMode="auto">
              <a:xfrm>
                <a:off x="2643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5" name="Oval 1997"/>
              <p:cNvSpPr>
                <a:spLocks noChangeArrowheads="1"/>
              </p:cNvSpPr>
              <p:nvPr/>
            </p:nvSpPr>
            <p:spPr bwMode="auto">
              <a:xfrm>
                <a:off x="2643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6" name="Oval 1998"/>
              <p:cNvSpPr>
                <a:spLocks noChangeArrowheads="1"/>
              </p:cNvSpPr>
              <p:nvPr/>
            </p:nvSpPr>
            <p:spPr bwMode="auto">
              <a:xfrm>
                <a:off x="264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7" name="Oval 1999"/>
              <p:cNvSpPr>
                <a:spLocks noChangeArrowheads="1"/>
              </p:cNvSpPr>
              <p:nvPr/>
            </p:nvSpPr>
            <p:spPr bwMode="auto">
              <a:xfrm>
                <a:off x="2646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8" name="Oval 2000"/>
              <p:cNvSpPr>
                <a:spLocks noChangeArrowheads="1"/>
              </p:cNvSpPr>
              <p:nvPr/>
            </p:nvSpPr>
            <p:spPr bwMode="auto">
              <a:xfrm>
                <a:off x="2650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19" name="Oval 2001"/>
              <p:cNvSpPr>
                <a:spLocks noChangeArrowheads="1"/>
              </p:cNvSpPr>
              <p:nvPr/>
            </p:nvSpPr>
            <p:spPr bwMode="auto">
              <a:xfrm>
                <a:off x="2650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0" name="Oval 2002"/>
              <p:cNvSpPr>
                <a:spLocks noChangeArrowheads="1"/>
              </p:cNvSpPr>
              <p:nvPr/>
            </p:nvSpPr>
            <p:spPr bwMode="auto">
              <a:xfrm>
                <a:off x="26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1" name="Oval 2003"/>
              <p:cNvSpPr>
                <a:spLocks noChangeArrowheads="1"/>
              </p:cNvSpPr>
              <p:nvPr/>
            </p:nvSpPr>
            <p:spPr bwMode="auto">
              <a:xfrm>
                <a:off x="2650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2" name="Oval 2004"/>
              <p:cNvSpPr>
                <a:spLocks noChangeArrowheads="1"/>
              </p:cNvSpPr>
              <p:nvPr/>
            </p:nvSpPr>
            <p:spPr bwMode="auto">
              <a:xfrm>
                <a:off x="265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3" name="Oval 2005"/>
              <p:cNvSpPr>
                <a:spLocks noChangeArrowheads="1"/>
              </p:cNvSpPr>
              <p:nvPr/>
            </p:nvSpPr>
            <p:spPr bwMode="auto">
              <a:xfrm>
                <a:off x="2653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4" name="Oval 2006"/>
              <p:cNvSpPr>
                <a:spLocks noChangeArrowheads="1"/>
              </p:cNvSpPr>
              <p:nvPr/>
            </p:nvSpPr>
            <p:spPr bwMode="auto">
              <a:xfrm>
                <a:off x="2657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5" name="Oval 2007"/>
              <p:cNvSpPr>
                <a:spLocks noChangeArrowheads="1"/>
              </p:cNvSpPr>
              <p:nvPr/>
            </p:nvSpPr>
            <p:spPr bwMode="auto">
              <a:xfrm>
                <a:off x="266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6" name="Oval 2008"/>
              <p:cNvSpPr>
                <a:spLocks noChangeArrowheads="1"/>
              </p:cNvSpPr>
              <p:nvPr/>
            </p:nvSpPr>
            <p:spPr bwMode="auto">
              <a:xfrm>
                <a:off x="266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7" name="Oval 2009"/>
              <p:cNvSpPr>
                <a:spLocks noChangeArrowheads="1"/>
              </p:cNvSpPr>
              <p:nvPr/>
            </p:nvSpPr>
            <p:spPr bwMode="auto">
              <a:xfrm>
                <a:off x="2667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8" name="Oval 2010"/>
              <p:cNvSpPr>
                <a:spLocks noChangeArrowheads="1"/>
              </p:cNvSpPr>
              <p:nvPr/>
            </p:nvSpPr>
            <p:spPr bwMode="auto">
              <a:xfrm>
                <a:off x="2671" y="327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29" name="Oval 2011"/>
              <p:cNvSpPr>
                <a:spLocks noChangeArrowheads="1"/>
              </p:cNvSpPr>
              <p:nvPr/>
            </p:nvSpPr>
            <p:spPr bwMode="auto">
              <a:xfrm>
                <a:off x="267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0" name="Oval 2012"/>
              <p:cNvSpPr>
                <a:spLocks noChangeArrowheads="1"/>
              </p:cNvSpPr>
              <p:nvPr/>
            </p:nvSpPr>
            <p:spPr bwMode="auto">
              <a:xfrm>
                <a:off x="2688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131" name="Oval 2013"/>
              <p:cNvSpPr>
                <a:spLocks noChangeArrowheads="1"/>
              </p:cNvSpPr>
              <p:nvPr/>
            </p:nvSpPr>
            <p:spPr bwMode="auto">
              <a:xfrm>
                <a:off x="2688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4556" name="Group 2215"/>
            <p:cNvGrpSpPr>
              <a:grpSpLocks/>
            </p:cNvGrpSpPr>
            <p:nvPr/>
          </p:nvGrpSpPr>
          <p:grpSpPr bwMode="auto">
            <a:xfrm>
              <a:off x="2688" y="2143"/>
              <a:ext cx="1704" cy="1438"/>
              <a:chOff x="2688" y="2143"/>
              <a:chExt cx="1704" cy="1438"/>
            </a:xfrm>
          </p:grpSpPr>
          <p:sp>
            <p:nvSpPr>
              <p:cNvPr id="4714" name="Oval 2015"/>
              <p:cNvSpPr>
                <a:spLocks noChangeArrowheads="1"/>
              </p:cNvSpPr>
              <p:nvPr/>
            </p:nvSpPr>
            <p:spPr bwMode="auto">
              <a:xfrm>
                <a:off x="268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5" name="Oval 2016"/>
              <p:cNvSpPr>
                <a:spLocks noChangeArrowheads="1"/>
              </p:cNvSpPr>
              <p:nvPr/>
            </p:nvSpPr>
            <p:spPr bwMode="auto">
              <a:xfrm>
                <a:off x="269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6" name="Oval 2017"/>
              <p:cNvSpPr>
                <a:spLocks noChangeArrowheads="1"/>
              </p:cNvSpPr>
              <p:nvPr/>
            </p:nvSpPr>
            <p:spPr bwMode="auto">
              <a:xfrm>
                <a:off x="269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7" name="Oval 2018"/>
              <p:cNvSpPr>
                <a:spLocks noChangeArrowheads="1"/>
              </p:cNvSpPr>
              <p:nvPr/>
            </p:nvSpPr>
            <p:spPr bwMode="auto">
              <a:xfrm>
                <a:off x="270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8" name="Oval 2019"/>
              <p:cNvSpPr>
                <a:spLocks noChangeArrowheads="1"/>
              </p:cNvSpPr>
              <p:nvPr/>
            </p:nvSpPr>
            <p:spPr bwMode="auto">
              <a:xfrm>
                <a:off x="270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19" name="Oval 2020"/>
              <p:cNvSpPr>
                <a:spLocks noChangeArrowheads="1"/>
              </p:cNvSpPr>
              <p:nvPr/>
            </p:nvSpPr>
            <p:spPr bwMode="auto">
              <a:xfrm>
                <a:off x="27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0" name="Oval 2021"/>
              <p:cNvSpPr>
                <a:spLocks noChangeArrowheads="1"/>
              </p:cNvSpPr>
              <p:nvPr/>
            </p:nvSpPr>
            <p:spPr bwMode="auto">
              <a:xfrm>
                <a:off x="2709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1" name="Oval 2022"/>
              <p:cNvSpPr>
                <a:spLocks noChangeArrowheads="1"/>
              </p:cNvSpPr>
              <p:nvPr/>
            </p:nvSpPr>
            <p:spPr bwMode="auto">
              <a:xfrm>
                <a:off x="271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2" name="Oval 2023"/>
              <p:cNvSpPr>
                <a:spLocks noChangeArrowheads="1"/>
              </p:cNvSpPr>
              <p:nvPr/>
            </p:nvSpPr>
            <p:spPr bwMode="auto">
              <a:xfrm>
                <a:off x="272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3" name="Oval 2024"/>
              <p:cNvSpPr>
                <a:spLocks noChangeArrowheads="1"/>
              </p:cNvSpPr>
              <p:nvPr/>
            </p:nvSpPr>
            <p:spPr bwMode="auto">
              <a:xfrm>
                <a:off x="27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4" name="Oval 2025"/>
              <p:cNvSpPr>
                <a:spLocks noChangeArrowheads="1"/>
              </p:cNvSpPr>
              <p:nvPr/>
            </p:nvSpPr>
            <p:spPr bwMode="auto">
              <a:xfrm>
                <a:off x="273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5" name="Oval 2026"/>
              <p:cNvSpPr>
                <a:spLocks noChangeArrowheads="1"/>
              </p:cNvSpPr>
              <p:nvPr/>
            </p:nvSpPr>
            <p:spPr bwMode="auto">
              <a:xfrm>
                <a:off x="2733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6" name="Oval 2027"/>
              <p:cNvSpPr>
                <a:spLocks noChangeArrowheads="1"/>
              </p:cNvSpPr>
              <p:nvPr/>
            </p:nvSpPr>
            <p:spPr bwMode="auto">
              <a:xfrm>
                <a:off x="273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7" name="Oval 2028"/>
              <p:cNvSpPr>
                <a:spLocks noChangeArrowheads="1"/>
              </p:cNvSpPr>
              <p:nvPr/>
            </p:nvSpPr>
            <p:spPr bwMode="auto">
              <a:xfrm>
                <a:off x="2747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8" name="Oval 2029"/>
              <p:cNvSpPr>
                <a:spLocks noChangeArrowheads="1"/>
              </p:cNvSpPr>
              <p:nvPr/>
            </p:nvSpPr>
            <p:spPr bwMode="auto">
              <a:xfrm>
                <a:off x="274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29" name="Oval 2030"/>
              <p:cNvSpPr>
                <a:spLocks noChangeArrowheads="1"/>
              </p:cNvSpPr>
              <p:nvPr/>
            </p:nvSpPr>
            <p:spPr bwMode="auto">
              <a:xfrm>
                <a:off x="2751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0" name="Oval 2031"/>
              <p:cNvSpPr>
                <a:spLocks noChangeArrowheads="1"/>
              </p:cNvSpPr>
              <p:nvPr/>
            </p:nvSpPr>
            <p:spPr bwMode="auto">
              <a:xfrm>
                <a:off x="2751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1" name="Oval 2032"/>
              <p:cNvSpPr>
                <a:spLocks noChangeArrowheads="1"/>
              </p:cNvSpPr>
              <p:nvPr/>
            </p:nvSpPr>
            <p:spPr bwMode="auto">
              <a:xfrm>
                <a:off x="275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2" name="Oval 2033"/>
              <p:cNvSpPr>
                <a:spLocks noChangeArrowheads="1"/>
              </p:cNvSpPr>
              <p:nvPr/>
            </p:nvSpPr>
            <p:spPr bwMode="auto">
              <a:xfrm>
                <a:off x="2754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3" name="Oval 2034"/>
              <p:cNvSpPr>
                <a:spLocks noChangeArrowheads="1"/>
              </p:cNvSpPr>
              <p:nvPr/>
            </p:nvSpPr>
            <p:spPr bwMode="auto">
              <a:xfrm>
                <a:off x="276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4" name="Oval 2035"/>
              <p:cNvSpPr>
                <a:spLocks noChangeArrowheads="1"/>
              </p:cNvSpPr>
              <p:nvPr/>
            </p:nvSpPr>
            <p:spPr bwMode="auto">
              <a:xfrm>
                <a:off x="277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35" name="Oval 2036"/>
              <p:cNvSpPr>
                <a:spLocks noChangeArrowheads="1"/>
              </p:cNvSpPr>
              <p:nvPr/>
            </p:nvSpPr>
            <p:spPr bwMode="auto">
              <a:xfrm>
                <a:off x="2786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1" name="Oval 2037"/>
              <p:cNvSpPr>
                <a:spLocks noChangeArrowheads="1"/>
              </p:cNvSpPr>
              <p:nvPr/>
            </p:nvSpPr>
            <p:spPr bwMode="auto">
              <a:xfrm>
                <a:off x="27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2" name="Oval 2038"/>
              <p:cNvSpPr>
                <a:spLocks noChangeArrowheads="1"/>
              </p:cNvSpPr>
              <p:nvPr/>
            </p:nvSpPr>
            <p:spPr bwMode="auto">
              <a:xfrm>
                <a:off x="2803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3" name="Oval 2039"/>
              <p:cNvSpPr>
                <a:spLocks noChangeArrowheads="1"/>
              </p:cNvSpPr>
              <p:nvPr/>
            </p:nvSpPr>
            <p:spPr bwMode="auto">
              <a:xfrm>
                <a:off x="2803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4" name="Oval 2040"/>
              <p:cNvSpPr>
                <a:spLocks noChangeArrowheads="1"/>
              </p:cNvSpPr>
              <p:nvPr/>
            </p:nvSpPr>
            <p:spPr bwMode="auto">
              <a:xfrm>
                <a:off x="280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5" name="Oval 2041"/>
              <p:cNvSpPr>
                <a:spLocks noChangeArrowheads="1"/>
              </p:cNvSpPr>
              <p:nvPr/>
            </p:nvSpPr>
            <p:spPr bwMode="auto">
              <a:xfrm>
                <a:off x="280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6" name="Oval 2042"/>
              <p:cNvSpPr>
                <a:spLocks noChangeArrowheads="1"/>
              </p:cNvSpPr>
              <p:nvPr/>
            </p:nvSpPr>
            <p:spPr bwMode="auto">
              <a:xfrm>
                <a:off x="28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7" name="Oval 2043"/>
              <p:cNvSpPr>
                <a:spLocks noChangeArrowheads="1"/>
              </p:cNvSpPr>
              <p:nvPr/>
            </p:nvSpPr>
            <p:spPr bwMode="auto">
              <a:xfrm>
                <a:off x="2821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08" name="Oval 2044"/>
              <p:cNvSpPr>
                <a:spLocks noChangeArrowheads="1"/>
              </p:cNvSpPr>
              <p:nvPr/>
            </p:nvSpPr>
            <p:spPr bwMode="auto">
              <a:xfrm>
                <a:off x="2821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0" name="Oval 2045"/>
              <p:cNvSpPr>
                <a:spLocks noChangeArrowheads="1"/>
              </p:cNvSpPr>
              <p:nvPr/>
            </p:nvSpPr>
            <p:spPr bwMode="auto">
              <a:xfrm>
                <a:off x="28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1" name="Oval 2046"/>
              <p:cNvSpPr>
                <a:spLocks noChangeArrowheads="1"/>
              </p:cNvSpPr>
              <p:nvPr/>
            </p:nvSpPr>
            <p:spPr bwMode="auto">
              <a:xfrm>
                <a:off x="283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2" name="Oval 2047"/>
              <p:cNvSpPr>
                <a:spLocks noChangeArrowheads="1"/>
              </p:cNvSpPr>
              <p:nvPr/>
            </p:nvSpPr>
            <p:spPr bwMode="auto">
              <a:xfrm>
                <a:off x="2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3" name="Oval 2048"/>
              <p:cNvSpPr>
                <a:spLocks noChangeArrowheads="1"/>
              </p:cNvSpPr>
              <p:nvPr/>
            </p:nvSpPr>
            <p:spPr bwMode="auto">
              <a:xfrm>
                <a:off x="283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4" name="Oval 2049"/>
              <p:cNvSpPr>
                <a:spLocks noChangeArrowheads="1"/>
              </p:cNvSpPr>
              <p:nvPr/>
            </p:nvSpPr>
            <p:spPr bwMode="auto">
              <a:xfrm>
                <a:off x="283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5" name="Oval 2050"/>
              <p:cNvSpPr>
                <a:spLocks noChangeArrowheads="1"/>
              </p:cNvSpPr>
              <p:nvPr/>
            </p:nvSpPr>
            <p:spPr bwMode="auto">
              <a:xfrm>
                <a:off x="284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6" name="Oval 2051"/>
              <p:cNvSpPr>
                <a:spLocks noChangeArrowheads="1"/>
              </p:cNvSpPr>
              <p:nvPr/>
            </p:nvSpPr>
            <p:spPr bwMode="auto">
              <a:xfrm>
                <a:off x="2842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7" name="Oval 2052"/>
              <p:cNvSpPr>
                <a:spLocks noChangeArrowheads="1"/>
              </p:cNvSpPr>
              <p:nvPr/>
            </p:nvSpPr>
            <p:spPr bwMode="auto">
              <a:xfrm>
                <a:off x="28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8" name="Oval 2053"/>
              <p:cNvSpPr>
                <a:spLocks noChangeArrowheads="1"/>
              </p:cNvSpPr>
              <p:nvPr/>
            </p:nvSpPr>
            <p:spPr bwMode="auto">
              <a:xfrm>
                <a:off x="284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19" name="Oval 2054"/>
              <p:cNvSpPr>
                <a:spLocks noChangeArrowheads="1"/>
              </p:cNvSpPr>
              <p:nvPr/>
            </p:nvSpPr>
            <p:spPr bwMode="auto">
              <a:xfrm>
                <a:off x="2852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0" name="Oval 2055"/>
              <p:cNvSpPr>
                <a:spLocks noChangeArrowheads="1"/>
              </p:cNvSpPr>
              <p:nvPr/>
            </p:nvSpPr>
            <p:spPr bwMode="auto">
              <a:xfrm>
                <a:off x="285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1" name="Oval 2056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2" name="Oval 2057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3" name="Oval 2058"/>
              <p:cNvSpPr>
                <a:spLocks noChangeArrowheads="1"/>
              </p:cNvSpPr>
              <p:nvPr/>
            </p:nvSpPr>
            <p:spPr bwMode="auto">
              <a:xfrm>
                <a:off x="2859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4" name="Oval 2059"/>
              <p:cNvSpPr>
                <a:spLocks noChangeArrowheads="1"/>
              </p:cNvSpPr>
              <p:nvPr/>
            </p:nvSpPr>
            <p:spPr bwMode="auto">
              <a:xfrm>
                <a:off x="2866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5" name="Oval 2060"/>
              <p:cNvSpPr>
                <a:spLocks noChangeArrowheads="1"/>
              </p:cNvSpPr>
              <p:nvPr/>
            </p:nvSpPr>
            <p:spPr bwMode="auto">
              <a:xfrm>
                <a:off x="2870" y="29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6" name="Oval 2061"/>
              <p:cNvSpPr>
                <a:spLocks noChangeArrowheads="1"/>
              </p:cNvSpPr>
              <p:nvPr/>
            </p:nvSpPr>
            <p:spPr bwMode="auto">
              <a:xfrm>
                <a:off x="287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7" name="Oval 2062"/>
              <p:cNvSpPr>
                <a:spLocks noChangeArrowheads="1"/>
              </p:cNvSpPr>
              <p:nvPr/>
            </p:nvSpPr>
            <p:spPr bwMode="auto">
              <a:xfrm>
                <a:off x="2877" y="349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8" name="Oval 2063"/>
              <p:cNvSpPr>
                <a:spLocks noChangeArrowheads="1"/>
              </p:cNvSpPr>
              <p:nvPr/>
            </p:nvSpPr>
            <p:spPr bwMode="auto">
              <a:xfrm>
                <a:off x="2880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29" name="Oval 2064"/>
              <p:cNvSpPr>
                <a:spLocks noChangeArrowheads="1"/>
              </p:cNvSpPr>
              <p:nvPr/>
            </p:nvSpPr>
            <p:spPr bwMode="auto">
              <a:xfrm>
                <a:off x="288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0" name="Oval 2065"/>
              <p:cNvSpPr>
                <a:spLocks noChangeArrowheads="1"/>
              </p:cNvSpPr>
              <p:nvPr/>
            </p:nvSpPr>
            <p:spPr bwMode="auto">
              <a:xfrm>
                <a:off x="2883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31" name="Oval 2066"/>
              <p:cNvSpPr>
                <a:spLocks noChangeArrowheads="1"/>
              </p:cNvSpPr>
              <p:nvPr/>
            </p:nvSpPr>
            <p:spPr bwMode="auto">
              <a:xfrm>
                <a:off x="2887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6" name="Oval 2067"/>
              <p:cNvSpPr>
                <a:spLocks noChangeArrowheads="1"/>
              </p:cNvSpPr>
              <p:nvPr/>
            </p:nvSpPr>
            <p:spPr bwMode="auto">
              <a:xfrm>
                <a:off x="288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698" name="Oval 2068"/>
              <p:cNvSpPr>
                <a:spLocks noChangeArrowheads="1"/>
              </p:cNvSpPr>
              <p:nvPr/>
            </p:nvSpPr>
            <p:spPr bwMode="auto">
              <a:xfrm>
                <a:off x="288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0" name="Oval 2069"/>
              <p:cNvSpPr>
                <a:spLocks noChangeArrowheads="1"/>
              </p:cNvSpPr>
              <p:nvPr/>
            </p:nvSpPr>
            <p:spPr bwMode="auto">
              <a:xfrm>
                <a:off x="289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1" name="Oval 2070"/>
              <p:cNvSpPr>
                <a:spLocks noChangeArrowheads="1"/>
              </p:cNvSpPr>
              <p:nvPr/>
            </p:nvSpPr>
            <p:spPr bwMode="auto">
              <a:xfrm>
                <a:off x="2894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2" name="Oval 2071"/>
              <p:cNvSpPr>
                <a:spLocks noChangeArrowheads="1"/>
              </p:cNvSpPr>
              <p:nvPr/>
            </p:nvSpPr>
            <p:spPr bwMode="auto">
              <a:xfrm>
                <a:off x="2897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3" name="Oval 2072"/>
              <p:cNvSpPr>
                <a:spLocks noChangeArrowheads="1"/>
              </p:cNvSpPr>
              <p:nvPr/>
            </p:nvSpPr>
            <p:spPr bwMode="auto">
              <a:xfrm>
                <a:off x="2904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4" name="Oval 2073"/>
              <p:cNvSpPr>
                <a:spLocks noChangeArrowheads="1"/>
              </p:cNvSpPr>
              <p:nvPr/>
            </p:nvSpPr>
            <p:spPr bwMode="auto">
              <a:xfrm>
                <a:off x="2904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5" name="Oval 2074"/>
              <p:cNvSpPr>
                <a:spLocks noChangeArrowheads="1"/>
              </p:cNvSpPr>
              <p:nvPr/>
            </p:nvSpPr>
            <p:spPr bwMode="auto">
              <a:xfrm>
                <a:off x="2911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6" name="Oval 2075"/>
              <p:cNvSpPr>
                <a:spLocks noChangeArrowheads="1"/>
              </p:cNvSpPr>
              <p:nvPr/>
            </p:nvSpPr>
            <p:spPr bwMode="auto">
              <a:xfrm>
                <a:off x="2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7" name="Oval 2076"/>
              <p:cNvSpPr>
                <a:spLocks noChangeArrowheads="1"/>
              </p:cNvSpPr>
              <p:nvPr/>
            </p:nvSpPr>
            <p:spPr bwMode="auto">
              <a:xfrm>
                <a:off x="2915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8" name="Oval 2077"/>
              <p:cNvSpPr>
                <a:spLocks noChangeArrowheads="1"/>
              </p:cNvSpPr>
              <p:nvPr/>
            </p:nvSpPr>
            <p:spPr bwMode="auto">
              <a:xfrm>
                <a:off x="291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09" name="Oval 2078"/>
              <p:cNvSpPr>
                <a:spLocks noChangeArrowheads="1"/>
              </p:cNvSpPr>
              <p:nvPr/>
            </p:nvSpPr>
            <p:spPr bwMode="auto">
              <a:xfrm>
                <a:off x="2929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0" name="Oval 2079"/>
              <p:cNvSpPr>
                <a:spLocks noChangeArrowheads="1"/>
              </p:cNvSpPr>
              <p:nvPr/>
            </p:nvSpPr>
            <p:spPr bwMode="auto">
              <a:xfrm>
                <a:off x="2939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1" name="Oval 2080"/>
              <p:cNvSpPr>
                <a:spLocks noChangeArrowheads="1"/>
              </p:cNvSpPr>
              <p:nvPr/>
            </p:nvSpPr>
            <p:spPr bwMode="auto">
              <a:xfrm>
                <a:off x="294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2" name="Oval 2081"/>
              <p:cNvSpPr>
                <a:spLocks noChangeArrowheads="1"/>
              </p:cNvSpPr>
              <p:nvPr/>
            </p:nvSpPr>
            <p:spPr bwMode="auto">
              <a:xfrm>
                <a:off x="2953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3" name="Oval 2082"/>
              <p:cNvSpPr>
                <a:spLocks noChangeArrowheads="1"/>
              </p:cNvSpPr>
              <p:nvPr/>
            </p:nvSpPr>
            <p:spPr bwMode="auto">
              <a:xfrm>
                <a:off x="2964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4" name="Oval 2083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5" name="Oval 2084"/>
              <p:cNvSpPr>
                <a:spLocks noChangeArrowheads="1"/>
              </p:cNvSpPr>
              <p:nvPr/>
            </p:nvSpPr>
            <p:spPr bwMode="auto">
              <a:xfrm>
                <a:off x="2967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6" name="Oval 2085"/>
              <p:cNvSpPr>
                <a:spLocks noChangeArrowheads="1"/>
              </p:cNvSpPr>
              <p:nvPr/>
            </p:nvSpPr>
            <p:spPr bwMode="auto">
              <a:xfrm>
                <a:off x="2971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7" name="Oval 2086"/>
              <p:cNvSpPr>
                <a:spLocks noChangeArrowheads="1"/>
              </p:cNvSpPr>
              <p:nvPr/>
            </p:nvSpPr>
            <p:spPr bwMode="auto">
              <a:xfrm>
                <a:off x="297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8" name="Oval 2087"/>
              <p:cNvSpPr>
                <a:spLocks noChangeArrowheads="1"/>
              </p:cNvSpPr>
              <p:nvPr/>
            </p:nvSpPr>
            <p:spPr bwMode="auto">
              <a:xfrm>
                <a:off x="2978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19" name="Oval 2088"/>
              <p:cNvSpPr>
                <a:spLocks noChangeArrowheads="1"/>
              </p:cNvSpPr>
              <p:nvPr/>
            </p:nvSpPr>
            <p:spPr bwMode="auto">
              <a:xfrm>
                <a:off x="29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0" name="Oval 2089"/>
              <p:cNvSpPr>
                <a:spLocks noChangeArrowheads="1"/>
              </p:cNvSpPr>
              <p:nvPr/>
            </p:nvSpPr>
            <p:spPr bwMode="auto">
              <a:xfrm>
                <a:off x="298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1" name="Oval 2090"/>
              <p:cNvSpPr>
                <a:spLocks noChangeArrowheads="1"/>
              </p:cNvSpPr>
              <p:nvPr/>
            </p:nvSpPr>
            <p:spPr bwMode="auto">
              <a:xfrm>
                <a:off x="298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2" name="Oval 2091"/>
              <p:cNvSpPr>
                <a:spLocks noChangeArrowheads="1"/>
              </p:cNvSpPr>
              <p:nvPr/>
            </p:nvSpPr>
            <p:spPr bwMode="auto">
              <a:xfrm>
                <a:off x="299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3" name="Oval 2092"/>
              <p:cNvSpPr>
                <a:spLocks noChangeArrowheads="1"/>
              </p:cNvSpPr>
              <p:nvPr/>
            </p:nvSpPr>
            <p:spPr bwMode="auto">
              <a:xfrm>
                <a:off x="2992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4" name="Oval 2093"/>
              <p:cNvSpPr>
                <a:spLocks noChangeArrowheads="1"/>
              </p:cNvSpPr>
              <p:nvPr/>
            </p:nvSpPr>
            <p:spPr bwMode="auto">
              <a:xfrm>
                <a:off x="3023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5" name="Oval 2094"/>
              <p:cNvSpPr>
                <a:spLocks noChangeArrowheads="1"/>
              </p:cNvSpPr>
              <p:nvPr/>
            </p:nvSpPr>
            <p:spPr bwMode="auto">
              <a:xfrm>
                <a:off x="3023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6" name="Oval 2095"/>
              <p:cNvSpPr>
                <a:spLocks noChangeArrowheads="1"/>
              </p:cNvSpPr>
              <p:nvPr/>
            </p:nvSpPr>
            <p:spPr bwMode="auto">
              <a:xfrm>
                <a:off x="303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727" name="Oval 2096"/>
              <p:cNvSpPr>
                <a:spLocks noChangeArrowheads="1"/>
              </p:cNvSpPr>
              <p:nvPr/>
            </p:nvSpPr>
            <p:spPr bwMode="auto">
              <a:xfrm>
                <a:off x="303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4" name="Oval 2097"/>
              <p:cNvSpPr>
                <a:spLocks noChangeArrowheads="1"/>
              </p:cNvSpPr>
              <p:nvPr/>
            </p:nvSpPr>
            <p:spPr bwMode="auto">
              <a:xfrm>
                <a:off x="303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5" name="Oval 2098"/>
              <p:cNvSpPr>
                <a:spLocks noChangeArrowheads="1"/>
              </p:cNvSpPr>
              <p:nvPr/>
            </p:nvSpPr>
            <p:spPr bwMode="auto">
              <a:xfrm>
                <a:off x="3048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6" name="Oval 2099"/>
              <p:cNvSpPr>
                <a:spLocks noChangeArrowheads="1"/>
              </p:cNvSpPr>
              <p:nvPr/>
            </p:nvSpPr>
            <p:spPr bwMode="auto">
              <a:xfrm>
                <a:off x="306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7" name="Oval 2100"/>
              <p:cNvSpPr>
                <a:spLocks noChangeArrowheads="1"/>
              </p:cNvSpPr>
              <p:nvPr/>
            </p:nvSpPr>
            <p:spPr bwMode="auto">
              <a:xfrm>
                <a:off x="307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8" name="Oval 2101"/>
              <p:cNvSpPr>
                <a:spLocks noChangeArrowheads="1"/>
              </p:cNvSpPr>
              <p:nvPr/>
            </p:nvSpPr>
            <p:spPr bwMode="auto">
              <a:xfrm>
                <a:off x="30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49" name="Oval 2102"/>
              <p:cNvSpPr>
                <a:spLocks noChangeArrowheads="1"/>
              </p:cNvSpPr>
              <p:nvPr/>
            </p:nvSpPr>
            <p:spPr bwMode="auto">
              <a:xfrm>
                <a:off x="3089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0" name="Oval 2103"/>
              <p:cNvSpPr>
                <a:spLocks noChangeArrowheads="1"/>
              </p:cNvSpPr>
              <p:nvPr/>
            </p:nvSpPr>
            <p:spPr bwMode="auto">
              <a:xfrm>
                <a:off x="310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1" name="Oval 2104"/>
              <p:cNvSpPr>
                <a:spLocks noChangeArrowheads="1"/>
              </p:cNvSpPr>
              <p:nvPr/>
            </p:nvSpPr>
            <p:spPr bwMode="auto">
              <a:xfrm>
                <a:off x="311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2" name="Oval 2105"/>
              <p:cNvSpPr>
                <a:spLocks noChangeArrowheads="1"/>
              </p:cNvSpPr>
              <p:nvPr/>
            </p:nvSpPr>
            <p:spPr bwMode="auto">
              <a:xfrm>
                <a:off x="3110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3" name="Oval 2106"/>
              <p:cNvSpPr>
                <a:spLocks noChangeArrowheads="1"/>
              </p:cNvSpPr>
              <p:nvPr/>
            </p:nvSpPr>
            <p:spPr bwMode="auto">
              <a:xfrm>
                <a:off x="311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4" name="Oval 2107"/>
              <p:cNvSpPr>
                <a:spLocks noChangeArrowheads="1"/>
              </p:cNvSpPr>
              <p:nvPr/>
            </p:nvSpPr>
            <p:spPr bwMode="auto">
              <a:xfrm>
                <a:off x="3114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5" name="Oval 2108"/>
              <p:cNvSpPr>
                <a:spLocks noChangeArrowheads="1"/>
              </p:cNvSpPr>
              <p:nvPr/>
            </p:nvSpPr>
            <p:spPr bwMode="auto">
              <a:xfrm>
                <a:off x="3114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6" name="Oval 2109"/>
              <p:cNvSpPr>
                <a:spLocks noChangeArrowheads="1"/>
              </p:cNvSpPr>
              <p:nvPr/>
            </p:nvSpPr>
            <p:spPr bwMode="auto">
              <a:xfrm>
                <a:off x="311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7" name="Oval 2110"/>
              <p:cNvSpPr>
                <a:spLocks noChangeArrowheads="1"/>
              </p:cNvSpPr>
              <p:nvPr/>
            </p:nvSpPr>
            <p:spPr bwMode="auto">
              <a:xfrm>
                <a:off x="3121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8" name="Oval 2111"/>
              <p:cNvSpPr>
                <a:spLocks noChangeArrowheads="1"/>
              </p:cNvSpPr>
              <p:nvPr/>
            </p:nvSpPr>
            <p:spPr bwMode="auto">
              <a:xfrm>
                <a:off x="312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59" name="Oval 2112"/>
              <p:cNvSpPr>
                <a:spLocks noChangeArrowheads="1"/>
              </p:cNvSpPr>
              <p:nvPr/>
            </p:nvSpPr>
            <p:spPr bwMode="auto">
              <a:xfrm>
                <a:off x="3124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0" name="Oval 2113"/>
              <p:cNvSpPr>
                <a:spLocks noChangeArrowheads="1"/>
              </p:cNvSpPr>
              <p:nvPr/>
            </p:nvSpPr>
            <p:spPr bwMode="auto">
              <a:xfrm>
                <a:off x="3124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1" name="Oval 2114"/>
              <p:cNvSpPr>
                <a:spLocks noChangeArrowheads="1"/>
              </p:cNvSpPr>
              <p:nvPr/>
            </p:nvSpPr>
            <p:spPr bwMode="auto">
              <a:xfrm>
                <a:off x="3135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2" name="Oval 2115"/>
              <p:cNvSpPr>
                <a:spLocks noChangeArrowheads="1"/>
              </p:cNvSpPr>
              <p:nvPr/>
            </p:nvSpPr>
            <p:spPr bwMode="auto">
              <a:xfrm>
                <a:off x="313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3" name="Oval 2116"/>
              <p:cNvSpPr>
                <a:spLocks noChangeArrowheads="1"/>
              </p:cNvSpPr>
              <p:nvPr/>
            </p:nvSpPr>
            <p:spPr bwMode="auto">
              <a:xfrm>
                <a:off x="3142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4" name="Oval 2117"/>
              <p:cNvSpPr>
                <a:spLocks noChangeArrowheads="1"/>
              </p:cNvSpPr>
              <p:nvPr/>
            </p:nvSpPr>
            <p:spPr bwMode="auto">
              <a:xfrm>
                <a:off x="314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66" name="Oval 2118"/>
              <p:cNvSpPr>
                <a:spLocks noChangeArrowheads="1"/>
              </p:cNvSpPr>
              <p:nvPr/>
            </p:nvSpPr>
            <p:spPr bwMode="auto">
              <a:xfrm>
                <a:off x="31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70" name="Oval 2119"/>
              <p:cNvSpPr>
                <a:spLocks noChangeArrowheads="1"/>
              </p:cNvSpPr>
              <p:nvPr/>
            </p:nvSpPr>
            <p:spPr bwMode="auto">
              <a:xfrm>
                <a:off x="314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89" name="Oval 2120"/>
              <p:cNvSpPr>
                <a:spLocks noChangeArrowheads="1"/>
              </p:cNvSpPr>
              <p:nvPr/>
            </p:nvSpPr>
            <p:spPr bwMode="auto">
              <a:xfrm>
                <a:off x="315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0" name="Oval 2121"/>
              <p:cNvSpPr>
                <a:spLocks noChangeArrowheads="1"/>
              </p:cNvSpPr>
              <p:nvPr/>
            </p:nvSpPr>
            <p:spPr bwMode="auto">
              <a:xfrm>
                <a:off x="31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1" name="Oval 2122"/>
              <p:cNvSpPr>
                <a:spLocks noChangeArrowheads="1"/>
              </p:cNvSpPr>
              <p:nvPr/>
            </p:nvSpPr>
            <p:spPr bwMode="auto">
              <a:xfrm>
                <a:off x="31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2" name="Oval 2123"/>
              <p:cNvSpPr>
                <a:spLocks noChangeArrowheads="1"/>
              </p:cNvSpPr>
              <p:nvPr/>
            </p:nvSpPr>
            <p:spPr bwMode="auto">
              <a:xfrm>
                <a:off x="3194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3" name="Oval 2124"/>
              <p:cNvSpPr>
                <a:spLocks noChangeArrowheads="1"/>
              </p:cNvSpPr>
              <p:nvPr/>
            </p:nvSpPr>
            <p:spPr bwMode="auto">
              <a:xfrm>
                <a:off x="320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4" name="Oval 2125"/>
              <p:cNvSpPr>
                <a:spLocks noChangeArrowheads="1"/>
              </p:cNvSpPr>
              <p:nvPr/>
            </p:nvSpPr>
            <p:spPr bwMode="auto">
              <a:xfrm>
                <a:off x="320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5" name="Oval 2126"/>
              <p:cNvSpPr>
                <a:spLocks noChangeArrowheads="1"/>
              </p:cNvSpPr>
              <p:nvPr/>
            </p:nvSpPr>
            <p:spPr bwMode="auto">
              <a:xfrm>
                <a:off x="321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6" name="Oval 2127"/>
              <p:cNvSpPr>
                <a:spLocks noChangeArrowheads="1"/>
              </p:cNvSpPr>
              <p:nvPr/>
            </p:nvSpPr>
            <p:spPr bwMode="auto">
              <a:xfrm>
                <a:off x="321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7" name="Oval 2128"/>
              <p:cNvSpPr>
                <a:spLocks noChangeArrowheads="1"/>
              </p:cNvSpPr>
              <p:nvPr/>
            </p:nvSpPr>
            <p:spPr bwMode="auto">
              <a:xfrm>
                <a:off x="321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8" name="Oval 2129"/>
              <p:cNvSpPr>
                <a:spLocks noChangeArrowheads="1"/>
              </p:cNvSpPr>
              <p:nvPr/>
            </p:nvSpPr>
            <p:spPr bwMode="auto">
              <a:xfrm>
                <a:off x="3226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299" name="Oval 2130"/>
              <p:cNvSpPr>
                <a:spLocks noChangeArrowheads="1"/>
              </p:cNvSpPr>
              <p:nvPr/>
            </p:nvSpPr>
            <p:spPr bwMode="auto">
              <a:xfrm>
                <a:off x="3233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0" name="Oval 2131"/>
              <p:cNvSpPr>
                <a:spLocks noChangeArrowheads="1"/>
              </p:cNvSpPr>
              <p:nvPr/>
            </p:nvSpPr>
            <p:spPr bwMode="auto">
              <a:xfrm>
                <a:off x="3250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1" name="Oval 2132"/>
              <p:cNvSpPr>
                <a:spLocks noChangeArrowheads="1"/>
              </p:cNvSpPr>
              <p:nvPr/>
            </p:nvSpPr>
            <p:spPr bwMode="auto">
              <a:xfrm>
                <a:off x="326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2" name="Oval 2133"/>
              <p:cNvSpPr>
                <a:spLocks noChangeArrowheads="1"/>
              </p:cNvSpPr>
              <p:nvPr/>
            </p:nvSpPr>
            <p:spPr bwMode="auto">
              <a:xfrm>
                <a:off x="327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3" name="Oval 2134"/>
              <p:cNvSpPr>
                <a:spLocks noChangeArrowheads="1"/>
              </p:cNvSpPr>
              <p:nvPr/>
            </p:nvSpPr>
            <p:spPr bwMode="auto">
              <a:xfrm>
                <a:off x="328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4" name="Oval 2135"/>
              <p:cNvSpPr>
                <a:spLocks noChangeArrowheads="1"/>
              </p:cNvSpPr>
              <p:nvPr/>
            </p:nvSpPr>
            <p:spPr bwMode="auto">
              <a:xfrm>
                <a:off x="32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5" name="Oval 2136"/>
              <p:cNvSpPr>
                <a:spLocks noChangeArrowheads="1"/>
              </p:cNvSpPr>
              <p:nvPr/>
            </p:nvSpPr>
            <p:spPr bwMode="auto">
              <a:xfrm>
                <a:off x="328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6" name="Oval 2137"/>
              <p:cNvSpPr>
                <a:spLocks noChangeArrowheads="1"/>
              </p:cNvSpPr>
              <p:nvPr/>
            </p:nvSpPr>
            <p:spPr bwMode="auto">
              <a:xfrm>
                <a:off x="329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7" name="Oval 2138"/>
              <p:cNvSpPr>
                <a:spLocks noChangeArrowheads="1"/>
              </p:cNvSpPr>
              <p:nvPr/>
            </p:nvSpPr>
            <p:spPr bwMode="auto">
              <a:xfrm>
                <a:off x="3306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8" name="Oval 2139"/>
              <p:cNvSpPr>
                <a:spLocks noChangeArrowheads="1"/>
              </p:cNvSpPr>
              <p:nvPr/>
            </p:nvSpPr>
            <p:spPr bwMode="auto">
              <a:xfrm>
                <a:off x="330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09" name="Oval 2140"/>
              <p:cNvSpPr>
                <a:spLocks noChangeArrowheads="1"/>
              </p:cNvSpPr>
              <p:nvPr/>
            </p:nvSpPr>
            <p:spPr bwMode="auto">
              <a:xfrm>
                <a:off x="3309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10" name="Oval 2141"/>
              <p:cNvSpPr>
                <a:spLocks noChangeArrowheads="1"/>
              </p:cNvSpPr>
              <p:nvPr/>
            </p:nvSpPr>
            <p:spPr bwMode="auto">
              <a:xfrm>
                <a:off x="331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311" name="Oval 2142"/>
              <p:cNvSpPr>
                <a:spLocks noChangeArrowheads="1"/>
              </p:cNvSpPr>
              <p:nvPr/>
            </p:nvSpPr>
            <p:spPr bwMode="auto">
              <a:xfrm>
                <a:off x="333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59" name="Oval 2143"/>
              <p:cNvSpPr>
                <a:spLocks noChangeArrowheads="1"/>
              </p:cNvSpPr>
              <p:nvPr/>
            </p:nvSpPr>
            <p:spPr bwMode="auto">
              <a:xfrm>
                <a:off x="3337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6" name="Oval 2144"/>
              <p:cNvSpPr>
                <a:spLocks noChangeArrowheads="1"/>
              </p:cNvSpPr>
              <p:nvPr/>
            </p:nvSpPr>
            <p:spPr bwMode="auto">
              <a:xfrm>
                <a:off x="335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767" name="Oval 2145"/>
              <p:cNvSpPr>
                <a:spLocks noChangeArrowheads="1"/>
              </p:cNvSpPr>
              <p:nvPr/>
            </p:nvSpPr>
            <p:spPr bwMode="auto">
              <a:xfrm>
                <a:off x="3351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84" name="Oval 2146"/>
              <p:cNvSpPr>
                <a:spLocks noChangeArrowheads="1"/>
              </p:cNvSpPr>
              <p:nvPr/>
            </p:nvSpPr>
            <p:spPr bwMode="auto">
              <a:xfrm>
                <a:off x="3386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85" name="Oval 2147"/>
              <p:cNvSpPr>
                <a:spLocks noChangeArrowheads="1"/>
              </p:cNvSpPr>
              <p:nvPr/>
            </p:nvSpPr>
            <p:spPr bwMode="auto">
              <a:xfrm>
                <a:off x="338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86" name="Oval 2148"/>
              <p:cNvSpPr>
                <a:spLocks noChangeArrowheads="1"/>
              </p:cNvSpPr>
              <p:nvPr/>
            </p:nvSpPr>
            <p:spPr bwMode="auto">
              <a:xfrm>
                <a:off x="339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88" name="Oval 2149"/>
              <p:cNvSpPr>
                <a:spLocks noChangeArrowheads="1"/>
              </p:cNvSpPr>
              <p:nvPr/>
            </p:nvSpPr>
            <p:spPr bwMode="auto">
              <a:xfrm>
                <a:off x="3414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0" name="Oval 2150"/>
              <p:cNvSpPr>
                <a:spLocks noChangeArrowheads="1"/>
              </p:cNvSpPr>
              <p:nvPr/>
            </p:nvSpPr>
            <p:spPr bwMode="auto">
              <a:xfrm>
                <a:off x="3414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2" name="Oval 2151"/>
              <p:cNvSpPr>
                <a:spLocks noChangeArrowheads="1"/>
              </p:cNvSpPr>
              <p:nvPr/>
            </p:nvSpPr>
            <p:spPr bwMode="auto">
              <a:xfrm>
                <a:off x="3435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4" name="Oval 2152"/>
              <p:cNvSpPr>
                <a:spLocks noChangeArrowheads="1"/>
              </p:cNvSpPr>
              <p:nvPr/>
            </p:nvSpPr>
            <p:spPr bwMode="auto">
              <a:xfrm>
                <a:off x="3439" y="34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6" name="Oval 2153"/>
              <p:cNvSpPr>
                <a:spLocks noChangeArrowheads="1"/>
              </p:cNvSpPr>
              <p:nvPr/>
            </p:nvSpPr>
            <p:spPr bwMode="auto">
              <a:xfrm>
                <a:off x="344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598" name="Oval 2154"/>
              <p:cNvSpPr>
                <a:spLocks noChangeArrowheads="1"/>
              </p:cNvSpPr>
              <p:nvPr/>
            </p:nvSpPr>
            <p:spPr bwMode="auto">
              <a:xfrm>
                <a:off x="345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00" name="Oval 2155"/>
              <p:cNvSpPr>
                <a:spLocks noChangeArrowheads="1"/>
              </p:cNvSpPr>
              <p:nvPr/>
            </p:nvSpPr>
            <p:spPr bwMode="auto">
              <a:xfrm>
                <a:off x="347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602" name="Oval 2156"/>
              <p:cNvSpPr>
                <a:spLocks noChangeArrowheads="1"/>
              </p:cNvSpPr>
              <p:nvPr/>
            </p:nvSpPr>
            <p:spPr bwMode="auto">
              <a:xfrm>
                <a:off x="349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60" name="Oval 2157"/>
              <p:cNvSpPr>
                <a:spLocks noChangeArrowheads="1"/>
              </p:cNvSpPr>
              <p:nvPr/>
            </p:nvSpPr>
            <p:spPr bwMode="auto">
              <a:xfrm>
                <a:off x="349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61" name="Oval 2158"/>
              <p:cNvSpPr>
                <a:spLocks noChangeArrowheads="1"/>
              </p:cNvSpPr>
              <p:nvPr/>
            </p:nvSpPr>
            <p:spPr bwMode="auto">
              <a:xfrm>
                <a:off x="350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4590" name="Oval 2159"/>
              <p:cNvSpPr>
                <a:spLocks noChangeArrowheads="1"/>
              </p:cNvSpPr>
              <p:nvPr/>
            </p:nvSpPr>
            <p:spPr bwMode="auto">
              <a:xfrm>
                <a:off x="351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0" name="Oval 2160"/>
              <p:cNvSpPr>
                <a:spLocks noChangeArrowheads="1"/>
              </p:cNvSpPr>
              <p:nvPr/>
            </p:nvSpPr>
            <p:spPr bwMode="auto">
              <a:xfrm>
                <a:off x="352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2" name="Oval 2161"/>
              <p:cNvSpPr>
                <a:spLocks noChangeArrowheads="1"/>
              </p:cNvSpPr>
              <p:nvPr/>
            </p:nvSpPr>
            <p:spPr bwMode="auto">
              <a:xfrm>
                <a:off x="3533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3" name="Oval 2162"/>
              <p:cNvSpPr>
                <a:spLocks noChangeArrowheads="1"/>
              </p:cNvSpPr>
              <p:nvPr/>
            </p:nvSpPr>
            <p:spPr bwMode="auto">
              <a:xfrm>
                <a:off x="356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4" name="Oval 2163"/>
              <p:cNvSpPr>
                <a:spLocks noChangeArrowheads="1"/>
              </p:cNvSpPr>
              <p:nvPr/>
            </p:nvSpPr>
            <p:spPr bwMode="auto">
              <a:xfrm>
                <a:off x="3568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5" name="Oval 2164"/>
              <p:cNvSpPr>
                <a:spLocks noChangeArrowheads="1"/>
              </p:cNvSpPr>
              <p:nvPr/>
            </p:nvSpPr>
            <p:spPr bwMode="auto">
              <a:xfrm>
                <a:off x="356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6" name="Oval 2165"/>
              <p:cNvSpPr>
                <a:spLocks noChangeArrowheads="1"/>
              </p:cNvSpPr>
              <p:nvPr/>
            </p:nvSpPr>
            <p:spPr bwMode="auto">
              <a:xfrm>
                <a:off x="3582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7" name="Oval 2166"/>
              <p:cNvSpPr>
                <a:spLocks noChangeArrowheads="1"/>
              </p:cNvSpPr>
              <p:nvPr/>
            </p:nvSpPr>
            <p:spPr bwMode="auto">
              <a:xfrm>
                <a:off x="3585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29" name="Oval 2167"/>
              <p:cNvSpPr>
                <a:spLocks noChangeArrowheads="1"/>
              </p:cNvSpPr>
              <p:nvPr/>
            </p:nvSpPr>
            <p:spPr bwMode="auto">
              <a:xfrm>
                <a:off x="359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0" name="Oval 2168"/>
              <p:cNvSpPr>
                <a:spLocks noChangeArrowheads="1"/>
              </p:cNvSpPr>
              <p:nvPr/>
            </p:nvSpPr>
            <p:spPr bwMode="auto">
              <a:xfrm>
                <a:off x="359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1" name="Oval 2169"/>
              <p:cNvSpPr>
                <a:spLocks noChangeArrowheads="1"/>
              </p:cNvSpPr>
              <p:nvPr/>
            </p:nvSpPr>
            <p:spPr bwMode="auto">
              <a:xfrm>
                <a:off x="3610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2" name="Oval 2170"/>
              <p:cNvSpPr>
                <a:spLocks noChangeArrowheads="1"/>
              </p:cNvSpPr>
              <p:nvPr/>
            </p:nvSpPr>
            <p:spPr bwMode="auto">
              <a:xfrm>
                <a:off x="361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3" name="Oval 2171"/>
              <p:cNvSpPr>
                <a:spLocks noChangeArrowheads="1"/>
              </p:cNvSpPr>
              <p:nvPr/>
            </p:nvSpPr>
            <p:spPr bwMode="auto">
              <a:xfrm>
                <a:off x="362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4" name="Oval 2172"/>
              <p:cNvSpPr>
                <a:spLocks noChangeArrowheads="1"/>
              </p:cNvSpPr>
              <p:nvPr/>
            </p:nvSpPr>
            <p:spPr bwMode="auto">
              <a:xfrm>
                <a:off x="362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5" name="Oval 2173"/>
              <p:cNvSpPr>
                <a:spLocks noChangeArrowheads="1"/>
              </p:cNvSpPr>
              <p:nvPr/>
            </p:nvSpPr>
            <p:spPr bwMode="auto">
              <a:xfrm>
                <a:off x="3631" y="34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6" name="Oval 2174"/>
              <p:cNvSpPr>
                <a:spLocks noChangeArrowheads="1"/>
              </p:cNvSpPr>
              <p:nvPr/>
            </p:nvSpPr>
            <p:spPr bwMode="auto">
              <a:xfrm>
                <a:off x="363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7" name="Oval 2175"/>
              <p:cNvSpPr>
                <a:spLocks noChangeArrowheads="1"/>
              </p:cNvSpPr>
              <p:nvPr/>
            </p:nvSpPr>
            <p:spPr bwMode="auto">
              <a:xfrm>
                <a:off x="3641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8" name="Oval 2176"/>
              <p:cNvSpPr>
                <a:spLocks noChangeArrowheads="1"/>
              </p:cNvSpPr>
              <p:nvPr/>
            </p:nvSpPr>
            <p:spPr bwMode="auto">
              <a:xfrm>
                <a:off x="3645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39" name="Oval 2177"/>
              <p:cNvSpPr>
                <a:spLocks noChangeArrowheads="1"/>
              </p:cNvSpPr>
              <p:nvPr/>
            </p:nvSpPr>
            <p:spPr bwMode="auto">
              <a:xfrm>
                <a:off x="3651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0" name="Oval 2178"/>
              <p:cNvSpPr>
                <a:spLocks noChangeArrowheads="1"/>
              </p:cNvSpPr>
              <p:nvPr/>
            </p:nvSpPr>
            <p:spPr bwMode="auto">
              <a:xfrm>
                <a:off x="365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1" name="Oval 2179"/>
              <p:cNvSpPr>
                <a:spLocks noChangeArrowheads="1"/>
              </p:cNvSpPr>
              <p:nvPr/>
            </p:nvSpPr>
            <p:spPr bwMode="auto">
              <a:xfrm>
                <a:off x="3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2" name="Oval 2180"/>
              <p:cNvSpPr>
                <a:spLocks noChangeArrowheads="1"/>
              </p:cNvSpPr>
              <p:nvPr/>
            </p:nvSpPr>
            <p:spPr bwMode="auto">
              <a:xfrm>
                <a:off x="372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3" name="Oval 2181"/>
              <p:cNvSpPr>
                <a:spLocks noChangeArrowheads="1"/>
              </p:cNvSpPr>
              <p:nvPr/>
            </p:nvSpPr>
            <p:spPr bwMode="auto">
              <a:xfrm>
                <a:off x="3760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4" name="Oval 2182"/>
              <p:cNvSpPr>
                <a:spLocks noChangeArrowheads="1"/>
              </p:cNvSpPr>
              <p:nvPr/>
            </p:nvSpPr>
            <p:spPr bwMode="auto">
              <a:xfrm>
                <a:off x="3774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5" name="Oval 2183"/>
              <p:cNvSpPr>
                <a:spLocks noChangeArrowheads="1"/>
              </p:cNvSpPr>
              <p:nvPr/>
            </p:nvSpPr>
            <p:spPr bwMode="auto">
              <a:xfrm>
                <a:off x="377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6" name="Oval 2184"/>
              <p:cNvSpPr>
                <a:spLocks noChangeArrowheads="1"/>
              </p:cNvSpPr>
              <p:nvPr/>
            </p:nvSpPr>
            <p:spPr bwMode="auto">
              <a:xfrm>
                <a:off x="379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7" name="Oval 2185"/>
              <p:cNvSpPr>
                <a:spLocks noChangeArrowheads="1"/>
              </p:cNvSpPr>
              <p:nvPr/>
            </p:nvSpPr>
            <p:spPr bwMode="auto">
              <a:xfrm>
                <a:off x="3805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8" name="Oval 2186"/>
              <p:cNvSpPr>
                <a:spLocks noChangeArrowheads="1"/>
              </p:cNvSpPr>
              <p:nvPr/>
            </p:nvSpPr>
            <p:spPr bwMode="auto">
              <a:xfrm>
                <a:off x="3812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49" name="Oval 2187"/>
              <p:cNvSpPr>
                <a:spLocks noChangeArrowheads="1"/>
              </p:cNvSpPr>
              <p:nvPr/>
            </p:nvSpPr>
            <p:spPr bwMode="auto">
              <a:xfrm>
                <a:off x="384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0" name="Oval 2188"/>
              <p:cNvSpPr>
                <a:spLocks noChangeArrowheads="1"/>
              </p:cNvSpPr>
              <p:nvPr/>
            </p:nvSpPr>
            <p:spPr bwMode="auto">
              <a:xfrm>
                <a:off x="386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1" name="Oval 2189"/>
              <p:cNvSpPr>
                <a:spLocks noChangeArrowheads="1"/>
              </p:cNvSpPr>
              <p:nvPr/>
            </p:nvSpPr>
            <p:spPr bwMode="auto">
              <a:xfrm>
                <a:off x="392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2" name="Oval 2190"/>
              <p:cNvSpPr>
                <a:spLocks noChangeArrowheads="1"/>
              </p:cNvSpPr>
              <p:nvPr/>
            </p:nvSpPr>
            <p:spPr bwMode="auto">
              <a:xfrm>
                <a:off x="393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3" name="Oval 2191"/>
              <p:cNvSpPr>
                <a:spLocks noChangeArrowheads="1"/>
              </p:cNvSpPr>
              <p:nvPr/>
            </p:nvSpPr>
            <p:spPr bwMode="auto">
              <a:xfrm>
                <a:off x="3966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4" name="Oval 2192"/>
              <p:cNvSpPr>
                <a:spLocks noChangeArrowheads="1"/>
              </p:cNvSpPr>
              <p:nvPr/>
            </p:nvSpPr>
            <p:spPr bwMode="auto">
              <a:xfrm>
                <a:off x="3969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5" name="Oval 2193"/>
              <p:cNvSpPr>
                <a:spLocks noChangeArrowheads="1"/>
              </p:cNvSpPr>
              <p:nvPr/>
            </p:nvSpPr>
            <p:spPr bwMode="auto">
              <a:xfrm>
                <a:off x="3976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6" name="Oval 2194"/>
              <p:cNvSpPr>
                <a:spLocks noChangeArrowheads="1"/>
              </p:cNvSpPr>
              <p:nvPr/>
            </p:nvSpPr>
            <p:spPr bwMode="auto">
              <a:xfrm>
                <a:off x="398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57" name="Oval 2195"/>
              <p:cNvSpPr>
                <a:spLocks noChangeArrowheads="1"/>
              </p:cNvSpPr>
              <p:nvPr/>
            </p:nvSpPr>
            <p:spPr bwMode="auto">
              <a:xfrm>
                <a:off x="400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2" name="Oval 2196"/>
              <p:cNvSpPr>
                <a:spLocks noChangeArrowheads="1"/>
              </p:cNvSpPr>
              <p:nvPr/>
            </p:nvSpPr>
            <p:spPr bwMode="auto">
              <a:xfrm>
                <a:off x="400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3" name="Oval 2197"/>
              <p:cNvSpPr>
                <a:spLocks noChangeArrowheads="1"/>
              </p:cNvSpPr>
              <p:nvPr/>
            </p:nvSpPr>
            <p:spPr bwMode="auto">
              <a:xfrm>
                <a:off x="4015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4" name="Oval 2198"/>
              <p:cNvSpPr>
                <a:spLocks noChangeArrowheads="1"/>
              </p:cNvSpPr>
              <p:nvPr/>
            </p:nvSpPr>
            <p:spPr bwMode="auto">
              <a:xfrm>
                <a:off x="4046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5" name="Oval 2199"/>
              <p:cNvSpPr>
                <a:spLocks noChangeArrowheads="1"/>
              </p:cNvSpPr>
              <p:nvPr/>
            </p:nvSpPr>
            <p:spPr bwMode="auto">
              <a:xfrm>
                <a:off x="406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6" name="Oval 2200"/>
              <p:cNvSpPr>
                <a:spLocks noChangeArrowheads="1"/>
              </p:cNvSpPr>
              <p:nvPr/>
            </p:nvSpPr>
            <p:spPr bwMode="auto">
              <a:xfrm>
                <a:off x="40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7" name="Oval 2201"/>
              <p:cNvSpPr>
                <a:spLocks noChangeArrowheads="1"/>
              </p:cNvSpPr>
              <p:nvPr/>
            </p:nvSpPr>
            <p:spPr bwMode="auto">
              <a:xfrm>
                <a:off x="412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8" name="Oval 2202"/>
              <p:cNvSpPr>
                <a:spLocks noChangeArrowheads="1"/>
              </p:cNvSpPr>
              <p:nvPr/>
            </p:nvSpPr>
            <p:spPr bwMode="auto">
              <a:xfrm>
                <a:off x="4140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69" name="Oval 2203"/>
              <p:cNvSpPr>
                <a:spLocks noChangeArrowheads="1"/>
              </p:cNvSpPr>
              <p:nvPr/>
            </p:nvSpPr>
            <p:spPr bwMode="auto">
              <a:xfrm>
                <a:off x="4147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0" name="Oval 2204"/>
              <p:cNvSpPr>
                <a:spLocks noChangeArrowheads="1"/>
              </p:cNvSpPr>
              <p:nvPr/>
            </p:nvSpPr>
            <p:spPr bwMode="auto">
              <a:xfrm>
                <a:off x="415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1" name="Oval 2205"/>
              <p:cNvSpPr>
                <a:spLocks noChangeArrowheads="1"/>
              </p:cNvSpPr>
              <p:nvPr/>
            </p:nvSpPr>
            <p:spPr bwMode="auto">
              <a:xfrm>
                <a:off x="416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2" name="Oval 2206"/>
              <p:cNvSpPr>
                <a:spLocks noChangeArrowheads="1"/>
              </p:cNvSpPr>
              <p:nvPr/>
            </p:nvSpPr>
            <p:spPr bwMode="auto">
              <a:xfrm>
                <a:off x="4179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3" name="Oval 2207"/>
              <p:cNvSpPr>
                <a:spLocks noChangeArrowheads="1"/>
              </p:cNvSpPr>
              <p:nvPr/>
            </p:nvSpPr>
            <p:spPr bwMode="auto">
              <a:xfrm>
                <a:off x="4189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4" name="Oval 2208"/>
              <p:cNvSpPr>
                <a:spLocks noChangeArrowheads="1"/>
              </p:cNvSpPr>
              <p:nvPr/>
            </p:nvSpPr>
            <p:spPr bwMode="auto">
              <a:xfrm>
                <a:off x="419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5" name="Oval 2209"/>
              <p:cNvSpPr>
                <a:spLocks noChangeArrowheads="1"/>
              </p:cNvSpPr>
              <p:nvPr/>
            </p:nvSpPr>
            <p:spPr bwMode="auto">
              <a:xfrm>
                <a:off x="4196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76" name="Oval 2210"/>
              <p:cNvSpPr>
                <a:spLocks noChangeArrowheads="1"/>
              </p:cNvSpPr>
              <p:nvPr/>
            </p:nvSpPr>
            <p:spPr bwMode="auto">
              <a:xfrm>
                <a:off x="425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81" name="Oval 2211"/>
              <p:cNvSpPr>
                <a:spLocks noChangeArrowheads="1"/>
              </p:cNvSpPr>
              <p:nvPr/>
            </p:nvSpPr>
            <p:spPr bwMode="auto">
              <a:xfrm>
                <a:off x="426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82" name="Oval 2212"/>
              <p:cNvSpPr>
                <a:spLocks noChangeArrowheads="1"/>
              </p:cNvSpPr>
              <p:nvPr/>
            </p:nvSpPr>
            <p:spPr bwMode="auto">
              <a:xfrm>
                <a:off x="426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2383" name="Oval 2213"/>
              <p:cNvSpPr>
                <a:spLocks noChangeArrowheads="1"/>
              </p:cNvSpPr>
              <p:nvPr/>
            </p:nvSpPr>
            <p:spPr bwMode="auto">
              <a:xfrm>
                <a:off x="434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951" name="Oval 2214"/>
              <p:cNvSpPr>
                <a:spLocks noChangeArrowheads="1"/>
              </p:cNvSpPr>
              <p:nvPr/>
            </p:nvSpPr>
            <p:spPr bwMode="auto">
              <a:xfrm>
                <a:off x="4371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4557" name="Oval 2216"/>
            <p:cNvSpPr>
              <a:spLocks noChangeArrowheads="1"/>
            </p:cNvSpPr>
            <p:nvPr/>
          </p:nvSpPr>
          <p:spPr bwMode="auto">
            <a:xfrm>
              <a:off x="4392" y="3480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8" name="Oval 2217"/>
            <p:cNvSpPr>
              <a:spLocks noChangeArrowheads="1"/>
            </p:cNvSpPr>
            <p:nvPr/>
          </p:nvSpPr>
          <p:spPr bwMode="auto">
            <a:xfrm>
              <a:off x="4419" y="347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59" name="Oval 2218"/>
            <p:cNvSpPr>
              <a:spLocks noChangeArrowheads="1"/>
            </p:cNvSpPr>
            <p:nvPr/>
          </p:nvSpPr>
          <p:spPr bwMode="auto">
            <a:xfrm>
              <a:off x="4437" y="3326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0" name="Oval 2219"/>
            <p:cNvSpPr>
              <a:spLocks noChangeArrowheads="1"/>
            </p:cNvSpPr>
            <p:nvPr/>
          </p:nvSpPr>
          <p:spPr bwMode="auto">
            <a:xfrm>
              <a:off x="4475" y="333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1" name="Oval 2220"/>
            <p:cNvSpPr>
              <a:spLocks noChangeArrowheads="1"/>
            </p:cNvSpPr>
            <p:nvPr/>
          </p:nvSpPr>
          <p:spPr bwMode="auto">
            <a:xfrm>
              <a:off x="4496" y="3138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2" name="Oval 2221"/>
            <p:cNvSpPr>
              <a:spLocks noChangeArrowheads="1"/>
            </p:cNvSpPr>
            <p:nvPr/>
          </p:nvSpPr>
          <p:spPr bwMode="auto">
            <a:xfrm>
              <a:off x="4709" y="3431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3" name="Oval 2222"/>
            <p:cNvSpPr>
              <a:spLocks noChangeArrowheads="1"/>
            </p:cNvSpPr>
            <p:nvPr/>
          </p:nvSpPr>
          <p:spPr bwMode="auto">
            <a:xfrm>
              <a:off x="4905" y="3162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7" name="Oval 2226"/>
            <p:cNvSpPr>
              <a:spLocks noChangeArrowheads="1"/>
            </p:cNvSpPr>
            <p:nvPr/>
          </p:nvSpPr>
          <p:spPr bwMode="auto">
            <a:xfrm>
              <a:off x="785" y="155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69" name="Oval 2228"/>
            <p:cNvSpPr>
              <a:spLocks noChangeArrowheads="1"/>
            </p:cNvSpPr>
            <p:nvPr/>
          </p:nvSpPr>
          <p:spPr bwMode="auto">
            <a:xfrm>
              <a:off x="845" y="204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1" name="Oval 2230"/>
            <p:cNvSpPr>
              <a:spLocks noChangeArrowheads="1"/>
            </p:cNvSpPr>
            <p:nvPr/>
          </p:nvSpPr>
          <p:spPr bwMode="auto">
            <a:xfrm>
              <a:off x="859" y="194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3" name="Oval 2232"/>
            <p:cNvSpPr>
              <a:spLocks noChangeArrowheads="1"/>
            </p:cNvSpPr>
            <p:nvPr/>
          </p:nvSpPr>
          <p:spPr bwMode="auto">
            <a:xfrm>
              <a:off x="869" y="180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04" name="Oval 2234"/>
            <p:cNvSpPr>
              <a:spLocks noChangeArrowheads="1"/>
            </p:cNvSpPr>
            <p:nvPr/>
          </p:nvSpPr>
          <p:spPr bwMode="auto">
            <a:xfrm>
              <a:off x="880" y="202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32" name="Oval 2236"/>
            <p:cNvSpPr>
              <a:spLocks noChangeArrowheads="1"/>
            </p:cNvSpPr>
            <p:nvPr/>
          </p:nvSpPr>
          <p:spPr bwMode="auto">
            <a:xfrm>
              <a:off x="908" y="179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78" name="Oval 2238"/>
            <p:cNvSpPr>
              <a:spLocks noChangeArrowheads="1"/>
            </p:cNvSpPr>
            <p:nvPr/>
          </p:nvSpPr>
          <p:spPr bwMode="auto">
            <a:xfrm>
              <a:off x="911" y="165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0" name="Oval 2240"/>
            <p:cNvSpPr>
              <a:spLocks noChangeArrowheads="1"/>
            </p:cNvSpPr>
            <p:nvPr/>
          </p:nvSpPr>
          <p:spPr bwMode="auto">
            <a:xfrm>
              <a:off x="918" y="181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2" name="Oval 2242"/>
            <p:cNvSpPr>
              <a:spLocks noChangeArrowheads="1"/>
            </p:cNvSpPr>
            <p:nvPr/>
          </p:nvSpPr>
          <p:spPr bwMode="auto">
            <a:xfrm>
              <a:off x="970" y="218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4" name="Oval 2244"/>
            <p:cNvSpPr>
              <a:spLocks noChangeArrowheads="1"/>
            </p:cNvSpPr>
            <p:nvPr/>
          </p:nvSpPr>
          <p:spPr bwMode="auto">
            <a:xfrm>
              <a:off x="1019" y="175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6" name="Oval 2246"/>
            <p:cNvSpPr>
              <a:spLocks noChangeArrowheads="1"/>
            </p:cNvSpPr>
            <p:nvPr/>
          </p:nvSpPr>
          <p:spPr bwMode="auto">
            <a:xfrm>
              <a:off x="1030" y="169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88" name="Oval 2248"/>
            <p:cNvSpPr>
              <a:spLocks noChangeArrowheads="1"/>
            </p:cNvSpPr>
            <p:nvPr/>
          </p:nvSpPr>
          <p:spPr bwMode="auto">
            <a:xfrm>
              <a:off x="1037" y="153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0" name="Oval 2250"/>
            <p:cNvSpPr>
              <a:spLocks noChangeArrowheads="1"/>
            </p:cNvSpPr>
            <p:nvPr/>
          </p:nvSpPr>
          <p:spPr bwMode="auto">
            <a:xfrm>
              <a:off x="803" y="2370"/>
              <a:ext cx="42" cy="41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1" name="Oval 2251"/>
            <p:cNvSpPr>
              <a:spLocks noChangeArrowheads="1"/>
            </p:cNvSpPr>
            <p:nvPr/>
          </p:nvSpPr>
          <p:spPr bwMode="auto">
            <a:xfrm>
              <a:off x="852" y="1978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2" name="Oval 2252"/>
            <p:cNvSpPr>
              <a:spLocks noChangeArrowheads="1"/>
            </p:cNvSpPr>
            <p:nvPr/>
          </p:nvSpPr>
          <p:spPr bwMode="auto">
            <a:xfrm>
              <a:off x="866" y="202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3" name="Oval 2253"/>
            <p:cNvSpPr>
              <a:spLocks noChangeArrowheads="1"/>
            </p:cNvSpPr>
            <p:nvPr/>
          </p:nvSpPr>
          <p:spPr bwMode="auto">
            <a:xfrm>
              <a:off x="866" y="2481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4" name="Oval 2254"/>
            <p:cNvSpPr>
              <a:spLocks noChangeArrowheads="1"/>
            </p:cNvSpPr>
            <p:nvPr/>
          </p:nvSpPr>
          <p:spPr bwMode="auto">
            <a:xfrm>
              <a:off x="876" y="257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5" name="Oval 2255"/>
            <p:cNvSpPr>
              <a:spLocks noChangeArrowheads="1"/>
            </p:cNvSpPr>
            <p:nvPr/>
          </p:nvSpPr>
          <p:spPr bwMode="auto">
            <a:xfrm>
              <a:off x="887" y="265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6" name="Oval 2256"/>
            <p:cNvSpPr>
              <a:spLocks noChangeArrowheads="1"/>
            </p:cNvSpPr>
            <p:nvPr/>
          </p:nvSpPr>
          <p:spPr bwMode="auto">
            <a:xfrm>
              <a:off x="901" y="2541"/>
              <a:ext cx="42" cy="41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7" name="Oval 2257"/>
            <p:cNvSpPr>
              <a:spLocks noChangeArrowheads="1"/>
            </p:cNvSpPr>
            <p:nvPr/>
          </p:nvSpPr>
          <p:spPr bwMode="auto">
            <a:xfrm>
              <a:off x="911" y="253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8" name="Oval 2258"/>
            <p:cNvSpPr>
              <a:spLocks noChangeArrowheads="1"/>
            </p:cNvSpPr>
            <p:nvPr/>
          </p:nvSpPr>
          <p:spPr bwMode="auto">
            <a:xfrm>
              <a:off x="918" y="213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99" name="Oval 2259"/>
            <p:cNvSpPr>
              <a:spLocks noChangeArrowheads="1"/>
            </p:cNvSpPr>
            <p:nvPr/>
          </p:nvSpPr>
          <p:spPr bwMode="auto">
            <a:xfrm>
              <a:off x="922" y="2621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0" name="Oval 2260"/>
            <p:cNvSpPr>
              <a:spLocks noChangeArrowheads="1"/>
            </p:cNvSpPr>
            <p:nvPr/>
          </p:nvSpPr>
          <p:spPr bwMode="auto">
            <a:xfrm>
              <a:off x="946" y="287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1" name="Oval 2261"/>
            <p:cNvSpPr>
              <a:spLocks noChangeArrowheads="1"/>
            </p:cNvSpPr>
            <p:nvPr/>
          </p:nvSpPr>
          <p:spPr bwMode="auto">
            <a:xfrm>
              <a:off x="953" y="268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2" name="Oval 2262"/>
            <p:cNvSpPr>
              <a:spLocks noChangeArrowheads="1"/>
            </p:cNvSpPr>
            <p:nvPr/>
          </p:nvSpPr>
          <p:spPr bwMode="auto">
            <a:xfrm>
              <a:off x="988" y="249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3" name="Oval 2263"/>
            <p:cNvSpPr>
              <a:spLocks noChangeArrowheads="1"/>
            </p:cNvSpPr>
            <p:nvPr/>
          </p:nvSpPr>
          <p:spPr bwMode="auto">
            <a:xfrm>
              <a:off x="1002" y="252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4" name="Oval 2264"/>
            <p:cNvSpPr>
              <a:spLocks noChangeArrowheads="1"/>
            </p:cNvSpPr>
            <p:nvPr/>
          </p:nvSpPr>
          <p:spPr bwMode="auto">
            <a:xfrm>
              <a:off x="1019" y="267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5" name="Oval 2265"/>
            <p:cNvSpPr>
              <a:spLocks noChangeArrowheads="1"/>
            </p:cNvSpPr>
            <p:nvPr/>
          </p:nvSpPr>
          <p:spPr bwMode="auto">
            <a:xfrm>
              <a:off x="1026" y="263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6" name="Oval 2266"/>
            <p:cNvSpPr>
              <a:spLocks noChangeArrowheads="1"/>
            </p:cNvSpPr>
            <p:nvPr/>
          </p:nvSpPr>
          <p:spPr bwMode="auto">
            <a:xfrm>
              <a:off x="1026" y="220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07" name="Oval 2267"/>
            <p:cNvSpPr>
              <a:spLocks noChangeArrowheads="1"/>
            </p:cNvSpPr>
            <p:nvPr/>
          </p:nvSpPr>
          <p:spPr bwMode="auto">
            <a:xfrm>
              <a:off x="1058" y="217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76" name="Oval 2268"/>
            <p:cNvSpPr>
              <a:spLocks noChangeArrowheads="1"/>
            </p:cNvSpPr>
            <p:nvPr/>
          </p:nvSpPr>
          <p:spPr bwMode="auto">
            <a:xfrm>
              <a:off x="1075" y="302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77" name="Oval 2269"/>
            <p:cNvSpPr>
              <a:spLocks noChangeArrowheads="1"/>
            </p:cNvSpPr>
            <p:nvPr/>
          </p:nvSpPr>
          <p:spPr bwMode="auto">
            <a:xfrm>
              <a:off x="1096" y="263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78" name="Oval 2270"/>
            <p:cNvSpPr>
              <a:spLocks noChangeArrowheads="1"/>
            </p:cNvSpPr>
            <p:nvPr/>
          </p:nvSpPr>
          <p:spPr bwMode="auto">
            <a:xfrm>
              <a:off x="1117" y="225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79" name="Oval 2271"/>
            <p:cNvSpPr>
              <a:spLocks noChangeArrowheads="1"/>
            </p:cNvSpPr>
            <p:nvPr/>
          </p:nvSpPr>
          <p:spPr bwMode="auto">
            <a:xfrm>
              <a:off x="1135" y="2628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0" name="Oval 2272"/>
            <p:cNvSpPr>
              <a:spLocks noChangeArrowheads="1"/>
            </p:cNvSpPr>
            <p:nvPr/>
          </p:nvSpPr>
          <p:spPr bwMode="auto">
            <a:xfrm>
              <a:off x="1145" y="283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1" name="Oval 2273"/>
            <p:cNvSpPr>
              <a:spLocks noChangeArrowheads="1"/>
            </p:cNvSpPr>
            <p:nvPr/>
          </p:nvSpPr>
          <p:spPr bwMode="auto">
            <a:xfrm>
              <a:off x="1149" y="2795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2" name="Oval 2274"/>
            <p:cNvSpPr>
              <a:spLocks noChangeArrowheads="1"/>
            </p:cNvSpPr>
            <p:nvPr/>
          </p:nvSpPr>
          <p:spPr bwMode="auto">
            <a:xfrm>
              <a:off x="1190" y="283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3" name="Oval 2275"/>
            <p:cNvSpPr>
              <a:spLocks noChangeArrowheads="1"/>
            </p:cNvSpPr>
            <p:nvPr/>
          </p:nvSpPr>
          <p:spPr bwMode="auto">
            <a:xfrm>
              <a:off x="1208" y="2562"/>
              <a:ext cx="42" cy="41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4" name="Oval 2276"/>
            <p:cNvSpPr>
              <a:spLocks noChangeArrowheads="1"/>
            </p:cNvSpPr>
            <p:nvPr/>
          </p:nvSpPr>
          <p:spPr bwMode="auto">
            <a:xfrm>
              <a:off x="1267" y="2118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5" name="Oval 2277"/>
            <p:cNvSpPr>
              <a:spLocks noChangeArrowheads="1"/>
            </p:cNvSpPr>
            <p:nvPr/>
          </p:nvSpPr>
          <p:spPr bwMode="auto">
            <a:xfrm>
              <a:off x="1288" y="226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6" name="Oval 2278"/>
            <p:cNvSpPr>
              <a:spLocks noChangeArrowheads="1"/>
            </p:cNvSpPr>
            <p:nvPr/>
          </p:nvSpPr>
          <p:spPr bwMode="auto">
            <a:xfrm>
              <a:off x="1309" y="308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7" name="Oval 2279"/>
            <p:cNvSpPr>
              <a:spLocks noChangeArrowheads="1"/>
            </p:cNvSpPr>
            <p:nvPr/>
          </p:nvSpPr>
          <p:spPr bwMode="auto">
            <a:xfrm>
              <a:off x="1341" y="1877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88" name="Oval 2280"/>
            <p:cNvSpPr>
              <a:spLocks noChangeArrowheads="1"/>
            </p:cNvSpPr>
            <p:nvPr/>
          </p:nvSpPr>
          <p:spPr bwMode="auto">
            <a:xfrm>
              <a:off x="1725" y="3096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791" name="Oval 2281"/>
            <p:cNvSpPr>
              <a:spLocks noChangeArrowheads="1"/>
            </p:cNvSpPr>
            <p:nvPr/>
          </p:nvSpPr>
          <p:spPr bwMode="auto">
            <a:xfrm>
              <a:off x="866" y="202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20" name="Rectangle 2282"/>
            <p:cNvSpPr>
              <a:spLocks noChangeArrowheads="1"/>
            </p:cNvSpPr>
            <p:nvPr/>
          </p:nvSpPr>
          <p:spPr bwMode="auto">
            <a:xfrm>
              <a:off x="960" y="1977"/>
              <a:ext cx="172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90353B"/>
                  </a:solidFill>
                  <a:cs typeface="Arial" pitchFamily="34" charset="0"/>
                </a:rPr>
                <a:t>University Of Michigan - Ann Arbor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34" name="Oval 2283"/>
            <p:cNvSpPr>
              <a:spLocks noChangeArrowheads="1"/>
            </p:cNvSpPr>
            <p:nvPr/>
          </p:nvSpPr>
          <p:spPr bwMode="auto">
            <a:xfrm>
              <a:off x="904" y="2541"/>
              <a:ext cx="42" cy="41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5" name="Rectangle 2284"/>
            <p:cNvSpPr>
              <a:spLocks noChangeArrowheads="1"/>
            </p:cNvSpPr>
            <p:nvPr/>
          </p:nvSpPr>
          <p:spPr bwMode="auto">
            <a:xfrm>
              <a:off x="974" y="2499"/>
              <a:ext cx="205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90353B"/>
                  </a:solidFill>
                  <a:cs typeface="Arial" pitchFamily="34" charset="0"/>
                </a:rPr>
                <a:t>University Of North Carolina - Chapel Hill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36" name="Oval 2285"/>
            <p:cNvSpPr>
              <a:spLocks noChangeArrowheads="1"/>
            </p:cNvSpPr>
            <p:nvPr/>
          </p:nvSpPr>
          <p:spPr bwMode="auto">
            <a:xfrm>
              <a:off x="1288" y="226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37" name="Rectangle 2286"/>
            <p:cNvSpPr>
              <a:spLocks noChangeArrowheads="1"/>
            </p:cNvSpPr>
            <p:nvPr/>
          </p:nvSpPr>
          <p:spPr bwMode="auto">
            <a:xfrm>
              <a:off x="1358" y="2223"/>
              <a:ext cx="1962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90353B"/>
                  </a:solidFill>
                  <a:cs typeface="Arial" pitchFamily="34" charset="0"/>
                </a:rPr>
                <a:t>State University Of New York At Buffalo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41" name="Oval 2287"/>
            <p:cNvSpPr>
              <a:spLocks noChangeArrowheads="1"/>
            </p:cNvSpPr>
            <p:nvPr/>
          </p:nvSpPr>
          <p:spPr bwMode="auto">
            <a:xfrm>
              <a:off x="1341" y="1877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2" name="Rectangle 2288"/>
            <p:cNvSpPr>
              <a:spLocks noChangeArrowheads="1"/>
            </p:cNvSpPr>
            <p:nvPr/>
          </p:nvSpPr>
          <p:spPr bwMode="auto">
            <a:xfrm>
              <a:off x="1414" y="1835"/>
              <a:ext cx="165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90353B"/>
                  </a:solidFill>
                  <a:cs typeface="Arial" pitchFamily="34" charset="0"/>
                </a:rPr>
                <a:t>University Of California, Berkeley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43" name="Oval 2289"/>
            <p:cNvSpPr>
              <a:spLocks noChangeArrowheads="1"/>
            </p:cNvSpPr>
            <p:nvPr/>
          </p:nvSpPr>
          <p:spPr bwMode="auto">
            <a:xfrm>
              <a:off x="1725" y="3096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4" name="Rectangle 2290"/>
            <p:cNvSpPr>
              <a:spLocks noChangeArrowheads="1"/>
            </p:cNvSpPr>
            <p:nvPr/>
          </p:nvSpPr>
          <p:spPr bwMode="auto">
            <a:xfrm>
              <a:off x="1798" y="3054"/>
              <a:ext cx="1292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90353B"/>
                  </a:solidFill>
                  <a:cs typeface="Arial" pitchFamily="34" charset="0"/>
                </a:rPr>
                <a:t>University Of New Mexico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4645" name="Line 2291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6" name="Line 2292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7" name="Rectangle 2293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648" name="Line 2294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49" name="Rectangle 2295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650" name="Line 2296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1" name="Rectangle 2297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652" name="Line 2298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3" name="Rectangle 2299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654" name="Line 2300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5" name="Rectangle 2301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80</a:t>
              </a:r>
            </a:p>
          </p:txBody>
        </p:sp>
        <p:sp>
          <p:nvSpPr>
            <p:cNvPr id="4656" name="Line 2302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57" name="Rectangle 2303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100</a:t>
              </a:r>
            </a:p>
          </p:txBody>
        </p:sp>
        <p:sp>
          <p:nvSpPr>
            <p:cNvPr id="4658" name="Rectangle 2304"/>
            <p:cNvSpPr>
              <a:spLocks noChangeArrowheads="1"/>
            </p:cNvSpPr>
            <p:nvPr/>
          </p:nvSpPr>
          <p:spPr bwMode="auto">
            <a:xfrm rot="16200000">
              <a:off x="-1548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  <a:cs typeface="Arial" pitchFamily="34" charset="0"/>
                </a:rPr>
                <a:t>Top-Quintile Outcome </a:t>
              </a:r>
              <a:r>
                <a:rPr lang="en-US" altLang="en-US" dirty="0">
                  <a:solidFill>
                    <a:srgbClr val="000000"/>
                  </a:solidFill>
                  <a:cs typeface="Arial" pitchFamily="34" charset="0"/>
                </a:rPr>
                <a:t>Rate: P(Child in Q5 | Par in Q1)</a:t>
              </a:r>
            </a:p>
          </p:txBody>
        </p:sp>
        <p:sp>
          <p:nvSpPr>
            <p:cNvPr id="4659" name="Line 2305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0" name="Line 2306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1" name="Rectangle 2307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4662" name="Line 2308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3" name="Rectangle 2309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4664" name="Line 2310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5" name="Rectangle 2311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4666" name="Line 2312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67" name="Rectangle 2313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4668" name="Rectangle 2314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Access: Percent of Parents in Bottom Quintile</a:t>
              </a:r>
            </a:p>
          </p:txBody>
        </p:sp>
        <p:sp>
          <p:nvSpPr>
            <p:cNvPr id="4672" name="Rectangle 2315"/>
            <p:cNvSpPr>
              <a:spLocks noChangeArrowheads="1"/>
            </p:cNvSpPr>
            <p:nvPr/>
          </p:nvSpPr>
          <p:spPr bwMode="auto">
            <a:xfrm>
              <a:off x="3048" y="1870"/>
              <a:ext cx="2534" cy="374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74" name="Oval 2317"/>
            <p:cNvSpPr>
              <a:spLocks noChangeArrowheads="1"/>
            </p:cNvSpPr>
            <p:nvPr/>
          </p:nvSpPr>
          <p:spPr bwMode="auto">
            <a:xfrm>
              <a:off x="3058" y="1445"/>
              <a:ext cx="42" cy="41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76" name="Rectangle 2319"/>
            <p:cNvSpPr>
              <a:spLocks noChangeArrowheads="1"/>
            </p:cNvSpPr>
            <p:nvPr/>
          </p:nvSpPr>
          <p:spPr bwMode="auto">
            <a:xfrm>
              <a:off x="3191" y="1392"/>
              <a:ext cx="2247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Public Flagships (Avg. MR = 1.7%)</a:t>
              </a:r>
            </a:p>
          </p:txBody>
        </p:sp>
        <p:sp>
          <p:nvSpPr>
            <p:cNvPr id="4713" name="Rectangle 2320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 pitchFamily="34" charset="0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711" name="TextBox 92"/>
          <p:cNvSpPr txBox="1"/>
          <p:nvPr/>
        </p:nvSpPr>
        <p:spPr>
          <a:xfrm>
            <a:off x="1524134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Rates: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  <a:cs typeface="Arial"/>
              </a:rPr>
              <a:t>Top-Quintile Outcome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Rate vs. Access by College</a:t>
            </a:r>
          </a:p>
        </p:txBody>
      </p:sp>
      <p:sp>
        <p:nvSpPr>
          <p:cNvPr id="4736" name="Rectangle 2227"/>
          <p:cNvSpPr>
            <a:spLocks noChangeArrowheads="1"/>
          </p:cNvSpPr>
          <p:nvPr/>
        </p:nvSpPr>
        <p:spPr bwMode="auto">
          <a:xfrm>
            <a:off x="2514653" y="2184400"/>
            <a:ext cx="7566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Princeton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37" name="Rectangle 2231"/>
          <p:cNvSpPr>
            <a:spLocks noChangeArrowheads="1"/>
          </p:cNvSpPr>
          <p:nvPr/>
        </p:nvSpPr>
        <p:spPr bwMode="auto">
          <a:xfrm>
            <a:off x="2998787" y="3019425"/>
            <a:ext cx="5081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Brown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38" name="Rectangle 2233"/>
          <p:cNvSpPr>
            <a:spLocks noChangeArrowheads="1"/>
          </p:cNvSpPr>
          <p:nvPr/>
        </p:nvSpPr>
        <p:spPr bwMode="auto">
          <a:xfrm>
            <a:off x="3014687" y="2790825"/>
            <a:ext cx="63639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Harvard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39" name="Rectangle 2235"/>
          <p:cNvSpPr>
            <a:spLocks noChangeArrowheads="1"/>
          </p:cNvSpPr>
          <p:nvPr/>
        </p:nvSpPr>
        <p:spPr bwMode="auto">
          <a:xfrm>
            <a:off x="2533651" y="3306763"/>
            <a:ext cx="4183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Duke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40" name="Rectangle 2239"/>
          <p:cNvSpPr>
            <a:spLocks noChangeArrowheads="1"/>
          </p:cNvSpPr>
          <p:nvPr/>
        </p:nvSpPr>
        <p:spPr bwMode="auto">
          <a:xfrm>
            <a:off x="3073454" y="2516188"/>
            <a:ext cx="67646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Stanford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41" name="Rectangle 2241"/>
          <p:cNvSpPr>
            <a:spLocks noChangeArrowheads="1"/>
          </p:cNvSpPr>
          <p:nvPr/>
        </p:nvSpPr>
        <p:spPr bwMode="auto">
          <a:xfrm>
            <a:off x="2549527" y="2859088"/>
            <a:ext cx="34573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Yale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42" name="Rectangle 2243"/>
          <p:cNvSpPr>
            <a:spLocks noChangeArrowheads="1"/>
          </p:cNvSpPr>
          <p:nvPr/>
        </p:nvSpPr>
        <p:spPr bwMode="auto">
          <a:xfrm>
            <a:off x="3092505" y="3532188"/>
            <a:ext cx="65723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Chicago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43" name="Rectangle 2247"/>
          <p:cNvSpPr>
            <a:spLocks noChangeArrowheads="1"/>
          </p:cNvSpPr>
          <p:nvPr/>
        </p:nvSpPr>
        <p:spPr bwMode="auto">
          <a:xfrm>
            <a:off x="3281375" y="2695575"/>
            <a:ext cx="75661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Columbia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744" name="Oval 2317"/>
          <p:cNvSpPr>
            <a:spLocks noChangeArrowheads="1"/>
          </p:cNvSpPr>
          <p:nvPr/>
        </p:nvSpPr>
        <p:spPr bwMode="auto">
          <a:xfrm>
            <a:off x="6378577" y="1987554"/>
            <a:ext cx="66675" cy="66675"/>
          </a:xfrm>
          <a:prstGeom prst="ellipse">
            <a:avLst/>
          </a:prstGeom>
          <a:solidFill>
            <a:srgbClr val="0000FF"/>
          </a:solidFill>
          <a:ln w="2222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45" name="Rectangle 2319"/>
          <p:cNvSpPr>
            <a:spLocks noChangeArrowheads="1"/>
          </p:cNvSpPr>
          <p:nvPr/>
        </p:nvSpPr>
        <p:spPr bwMode="auto">
          <a:xfrm>
            <a:off x="6589790" y="1905003"/>
            <a:ext cx="36570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dirty="0">
                <a:solidFill>
                  <a:srgbClr val="000000"/>
                </a:solidFill>
                <a:cs typeface="Arial" pitchFamily="34" charset="0"/>
              </a:rPr>
              <a:t>Ivy Plus Colleges (Avg. MR = 2.2%)</a:t>
            </a:r>
          </a:p>
        </p:txBody>
      </p:sp>
      <p:sp>
        <p:nvSpPr>
          <p:cNvPr id="4746" name="Rectangle 2249"/>
          <p:cNvSpPr>
            <a:spLocks noChangeArrowheads="1"/>
          </p:cNvSpPr>
          <p:nvPr/>
        </p:nvSpPr>
        <p:spPr bwMode="auto">
          <a:xfrm>
            <a:off x="3286179" y="2370138"/>
            <a:ext cx="3077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dirty="0">
                <a:solidFill>
                  <a:srgbClr val="0000FF"/>
                </a:solidFill>
                <a:cs typeface="Arial" pitchFamily="34" charset="0"/>
              </a:rPr>
              <a:t>MIT</a:t>
            </a:r>
            <a:endParaRPr lang="en-US" altLang="en-US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0691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133600" y="914400"/>
            <a:ext cx="84582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27063" indent="-3937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1014413" indent="-2730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Tackle social mobility at a local, not just national level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Improve childhood environment at all ages (not just earliest ages)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Focus not just on schools and housing but on networks and social norms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Using Facebook data to understand how networks affect poverty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What types of friendship structures lead to better outcomes for low-income children?</a:t>
            </a: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What conditions lead to more integration in networks across socio-economic groups?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1524000" y="209762"/>
            <a:ext cx="914400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09600" indent="-609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Equality of Opportunity: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Conclusions</a:t>
            </a:r>
          </a:p>
        </p:txBody>
      </p:sp>
    </p:spTree>
    <p:extLst>
      <p:ext uri="{BB962C8B-B14F-4D97-AF65-F5344CB8AC3E}">
        <p14:creationId xmlns:p14="http://schemas.microsoft.com/office/powerpoint/2010/main" val="820221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00" y="201614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40" y="196850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6" name="AutoShape 3"/>
          <p:cNvSpPr>
            <a:spLocks noChangeAspect="1" noChangeArrowheads="1" noTextEdit="1"/>
          </p:cNvSpPr>
          <p:nvPr/>
        </p:nvSpPr>
        <p:spPr bwMode="auto">
          <a:xfrm>
            <a:off x="1524000" y="201614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7" name="Rectangle 5"/>
          <p:cNvSpPr>
            <a:spLocks noChangeArrowheads="1"/>
          </p:cNvSpPr>
          <p:nvPr/>
        </p:nvSpPr>
        <p:spPr bwMode="auto">
          <a:xfrm>
            <a:off x="1519240" y="196850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9" name="Rectangle 6"/>
          <p:cNvSpPr>
            <a:spLocks noChangeArrowheads="1"/>
          </p:cNvSpPr>
          <p:nvPr/>
        </p:nvSpPr>
        <p:spPr bwMode="auto">
          <a:xfrm>
            <a:off x="1524053" y="206376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00" y="201614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40" y="196850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7" name="AutoShape 3"/>
          <p:cNvSpPr>
            <a:spLocks noChangeAspect="1" noChangeArrowheads="1" noTextEdit="1"/>
          </p:cNvSpPr>
          <p:nvPr/>
        </p:nvSpPr>
        <p:spPr bwMode="auto">
          <a:xfrm>
            <a:off x="1523999" y="201614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8" name="Rectangle 5"/>
          <p:cNvSpPr>
            <a:spLocks noChangeArrowheads="1"/>
          </p:cNvSpPr>
          <p:nvPr/>
        </p:nvSpPr>
        <p:spPr bwMode="auto">
          <a:xfrm>
            <a:off x="1519240" y="196850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9" name="Rectangle 6"/>
          <p:cNvSpPr>
            <a:spLocks noChangeArrowheads="1"/>
          </p:cNvSpPr>
          <p:nvPr/>
        </p:nvSpPr>
        <p:spPr bwMode="auto">
          <a:xfrm>
            <a:off x="1524051" y="206376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0" name="Rectangle 7"/>
          <p:cNvSpPr>
            <a:spLocks noChangeArrowheads="1"/>
          </p:cNvSpPr>
          <p:nvPr/>
        </p:nvSpPr>
        <p:spPr bwMode="auto">
          <a:xfrm>
            <a:off x="4683125" y="1316039"/>
            <a:ext cx="5780088" cy="5337175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1" name="Line 8"/>
          <p:cNvSpPr>
            <a:spLocks noChangeShapeType="1"/>
          </p:cNvSpPr>
          <p:nvPr/>
        </p:nvSpPr>
        <p:spPr bwMode="auto">
          <a:xfrm flipV="1">
            <a:off x="4683125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3" name="Line 9"/>
          <p:cNvSpPr>
            <a:spLocks noChangeShapeType="1"/>
          </p:cNvSpPr>
          <p:nvPr/>
        </p:nvSpPr>
        <p:spPr bwMode="auto">
          <a:xfrm flipV="1">
            <a:off x="5791200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4" name="Line 10"/>
          <p:cNvSpPr>
            <a:spLocks noChangeShapeType="1"/>
          </p:cNvSpPr>
          <p:nvPr/>
        </p:nvSpPr>
        <p:spPr bwMode="auto">
          <a:xfrm flipV="1">
            <a:off x="6899275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6" name="Line 11"/>
          <p:cNvSpPr>
            <a:spLocks noChangeShapeType="1"/>
          </p:cNvSpPr>
          <p:nvPr/>
        </p:nvSpPr>
        <p:spPr bwMode="auto">
          <a:xfrm flipV="1">
            <a:off x="8013700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8" name="Line 12"/>
          <p:cNvSpPr>
            <a:spLocks noChangeShapeType="1"/>
          </p:cNvSpPr>
          <p:nvPr/>
        </p:nvSpPr>
        <p:spPr bwMode="auto">
          <a:xfrm flipV="1">
            <a:off x="9121775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0" name="Line 13"/>
          <p:cNvSpPr>
            <a:spLocks noChangeShapeType="1"/>
          </p:cNvSpPr>
          <p:nvPr/>
        </p:nvSpPr>
        <p:spPr bwMode="auto">
          <a:xfrm flipV="1">
            <a:off x="10229851" y="1316039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92" name="Rectangle 14"/>
          <p:cNvSpPr>
            <a:spLocks noChangeArrowheads="1"/>
          </p:cNvSpPr>
          <p:nvPr/>
        </p:nvSpPr>
        <p:spPr bwMode="auto">
          <a:xfrm>
            <a:off x="4683125" y="6150056"/>
            <a:ext cx="1074739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1.9%</a:t>
            </a:r>
          </a:p>
        </p:txBody>
      </p:sp>
      <p:sp>
        <p:nvSpPr>
          <p:cNvPr id="1394" name="Rectangle 15"/>
          <p:cNvSpPr>
            <a:spLocks noChangeArrowheads="1"/>
          </p:cNvSpPr>
          <p:nvPr/>
        </p:nvSpPr>
        <p:spPr bwMode="auto">
          <a:xfrm>
            <a:off x="4683125" y="5767469"/>
            <a:ext cx="1208088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2.2%</a:t>
            </a:r>
          </a:p>
        </p:txBody>
      </p:sp>
      <p:sp>
        <p:nvSpPr>
          <p:cNvPr id="1396" name="Rectangle 16"/>
          <p:cNvSpPr>
            <a:spLocks noChangeArrowheads="1"/>
          </p:cNvSpPr>
          <p:nvPr/>
        </p:nvSpPr>
        <p:spPr bwMode="auto">
          <a:xfrm>
            <a:off x="4683125" y="5389644"/>
            <a:ext cx="1717675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3.1%</a:t>
            </a:r>
          </a:p>
        </p:txBody>
      </p:sp>
      <p:sp>
        <p:nvSpPr>
          <p:cNvPr id="1397" name="Rectangle 17"/>
          <p:cNvSpPr>
            <a:spLocks noChangeArrowheads="1"/>
          </p:cNvSpPr>
          <p:nvPr/>
        </p:nvSpPr>
        <p:spPr bwMode="auto">
          <a:xfrm>
            <a:off x="4683125" y="5007056"/>
            <a:ext cx="3784600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6.8%</a:t>
            </a:r>
          </a:p>
        </p:txBody>
      </p:sp>
      <p:sp>
        <p:nvSpPr>
          <p:cNvPr id="1398" name="Rectangle 18"/>
          <p:cNvSpPr>
            <a:spLocks noChangeArrowheads="1"/>
          </p:cNvSpPr>
          <p:nvPr/>
        </p:nvSpPr>
        <p:spPr bwMode="auto">
          <a:xfrm>
            <a:off x="4683178" y="4630819"/>
            <a:ext cx="3790951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6.8%</a:t>
            </a:r>
          </a:p>
        </p:txBody>
      </p:sp>
      <p:sp>
        <p:nvSpPr>
          <p:cNvPr id="1399" name="Rectangle 19"/>
          <p:cNvSpPr>
            <a:spLocks noChangeArrowheads="1"/>
          </p:cNvSpPr>
          <p:nvPr/>
        </p:nvSpPr>
        <p:spPr bwMode="auto">
          <a:xfrm>
            <a:off x="4683125" y="4252913"/>
            <a:ext cx="3835400" cy="228600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6.9%</a:t>
            </a:r>
          </a:p>
        </p:txBody>
      </p:sp>
      <p:sp>
        <p:nvSpPr>
          <p:cNvPr id="1400" name="Rectangle 20"/>
          <p:cNvSpPr>
            <a:spLocks noChangeArrowheads="1"/>
          </p:cNvSpPr>
          <p:nvPr/>
        </p:nvSpPr>
        <p:spPr bwMode="auto">
          <a:xfrm>
            <a:off x="4683179" y="3870325"/>
            <a:ext cx="3929063" cy="228600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7.1%</a:t>
            </a:r>
          </a:p>
        </p:txBody>
      </p:sp>
      <p:sp>
        <p:nvSpPr>
          <p:cNvPr id="1401" name="Rectangle 21"/>
          <p:cNvSpPr>
            <a:spLocks noChangeArrowheads="1"/>
          </p:cNvSpPr>
          <p:nvPr/>
        </p:nvSpPr>
        <p:spPr bwMode="auto">
          <a:xfrm>
            <a:off x="4683128" y="3494092"/>
            <a:ext cx="4011613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7.2%</a:t>
            </a:r>
          </a:p>
        </p:txBody>
      </p:sp>
      <p:sp>
        <p:nvSpPr>
          <p:cNvPr id="1402" name="Rectangle 22"/>
          <p:cNvSpPr>
            <a:spLocks noChangeArrowheads="1"/>
          </p:cNvSpPr>
          <p:nvPr/>
        </p:nvSpPr>
        <p:spPr bwMode="auto">
          <a:xfrm>
            <a:off x="4683140" y="3111581"/>
            <a:ext cx="4244975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7.6%</a:t>
            </a:r>
          </a:p>
        </p:txBody>
      </p:sp>
      <p:sp>
        <p:nvSpPr>
          <p:cNvPr id="1403" name="Rectangle 23"/>
          <p:cNvSpPr>
            <a:spLocks noChangeArrowheads="1"/>
          </p:cNvSpPr>
          <p:nvPr/>
        </p:nvSpPr>
        <p:spPr bwMode="auto">
          <a:xfrm>
            <a:off x="4683125" y="2735344"/>
            <a:ext cx="4438651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8.0%</a:t>
            </a:r>
          </a:p>
        </p:txBody>
      </p:sp>
      <p:sp>
        <p:nvSpPr>
          <p:cNvPr id="1404" name="Rectangle 24"/>
          <p:cNvSpPr>
            <a:spLocks noChangeArrowheads="1"/>
          </p:cNvSpPr>
          <p:nvPr/>
        </p:nvSpPr>
        <p:spPr bwMode="auto">
          <a:xfrm>
            <a:off x="4683179" y="2352756"/>
            <a:ext cx="4665663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8.4%</a:t>
            </a:r>
          </a:p>
        </p:txBody>
      </p:sp>
      <p:sp>
        <p:nvSpPr>
          <p:cNvPr id="1405" name="Rectangle 25"/>
          <p:cNvSpPr>
            <a:spLocks noChangeArrowheads="1"/>
          </p:cNvSpPr>
          <p:nvPr/>
        </p:nvSpPr>
        <p:spPr bwMode="auto">
          <a:xfrm>
            <a:off x="4683156" y="1974854"/>
            <a:ext cx="4676775" cy="227013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8.4%</a:t>
            </a:r>
          </a:p>
        </p:txBody>
      </p:sp>
      <p:sp>
        <p:nvSpPr>
          <p:cNvPr id="1406" name="Rectangle 26"/>
          <p:cNvSpPr>
            <a:spLocks noChangeArrowheads="1"/>
          </p:cNvSpPr>
          <p:nvPr/>
        </p:nvSpPr>
        <p:spPr bwMode="auto">
          <a:xfrm>
            <a:off x="4683129" y="1592263"/>
            <a:ext cx="5502275" cy="228600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9.9%</a:t>
            </a:r>
          </a:p>
        </p:txBody>
      </p:sp>
      <p:sp>
        <p:nvSpPr>
          <p:cNvPr id="33" name="Rectangle 29"/>
          <p:cNvSpPr>
            <a:spLocks noChangeArrowheads="1"/>
          </p:cNvSpPr>
          <p:nvPr/>
        </p:nvSpPr>
        <p:spPr bwMode="auto">
          <a:xfrm>
            <a:off x="4516455" y="917656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0%</a:t>
            </a:r>
          </a:p>
        </p:txBody>
      </p:sp>
      <p:sp>
        <p:nvSpPr>
          <p:cNvPr id="35" name="Rectangle 31"/>
          <p:cNvSpPr>
            <a:spLocks noChangeArrowheads="1"/>
          </p:cNvSpPr>
          <p:nvPr/>
        </p:nvSpPr>
        <p:spPr bwMode="auto">
          <a:xfrm>
            <a:off x="5624566" y="917656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2%</a:t>
            </a:r>
          </a:p>
        </p:txBody>
      </p:sp>
      <p:sp>
        <p:nvSpPr>
          <p:cNvPr id="40" name="Rectangle 33"/>
          <p:cNvSpPr>
            <a:spLocks noChangeArrowheads="1"/>
          </p:cNvSpPr>
          <p:nvPr/>
        </p:nvSpPr>
        <p:spPr bwMode="auto">
          <a:xfrm>
            <a:off x="6732596" y="917656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4%</a:t>
            </a:r>
          </a:p>
        </p:txBody>
      </p:sp>
      <p:sp>
        <p:nvSpPr>
          <p:cNvPr id="44" name="Rectangle 35"/>
          <p:cNvSpPr>
            <a:spLocks noChangeArrowheads="1"/>
          </p:cNvSpPr>
          <p:nvPr/>
        </p:nvSpPr>
        <p:spPr bwMode="auto">
          <a:xfrm>
            <a:off x="7847040" y="917656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6%</a:t>
            </a:r>
          </a:p>
        </p:txBody>
      </p:sp>
      <p:sp>
        <p:nvSpPr>
          <p:cNvPr id="48" name="Rectangle 37"/>
          <p:cNvSpPr>
            <a:spLocks noChangeArrowheads="1"/>
          </p:cNvSpPr>
          <p:nvPr/>
        </p:nvSpPr>
        <p:spPr bwMode="auto">
          <a:xfrm>
            <a:off x="8955141" y="917656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8%</a:t>
            </a:r>
          </a:p>
        </p:txBody>
      </p:sp>
      <p:sp>
        <p:nvSpPr>
          <p:cNvPr id="52" name="Rectangle 39"/>
          <p:cNvSpPr>
            <a:spLocks noChangeArrowheads="1"/>
          </p:cNvSpPr>
          <p:nvPr/>
        </p:nvSpPr>
        <p:spPr bwMode="auto">
          <a:xfrm>
            <a:off x="10002892" y="917656"/>
            <a:ext cx="46166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10%</a:t>
            </a:r>
          </a:p>
        </p:txBody>
      </p:sp>
      <p:sp>
        <p:nvSpPr>
          <p:cNvPr id="54" name="Rectangle 41"/>
          <p:cNvSpPr>
            <a:spLocks noChangeArrowheads="1"/>
          </p:cNvSpPr>
          <p:nvPr/>
        </p:nvSpPr>
        <p:spPr bwMode="auto">
          <a:xfrm>
            <a:off x="2100263" y="6143706"/>
            <a:ext cx="24452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Avg. College in the U.S.</a:t>
            </a:r>
          </a:p>
        </p:txBody>
      </p:sp>
      <p:sp>
        <p:nvSpPr>
          <p:cNvPr id="56" name="Rectangle 42"/>
          <p:cNvSpPr>
            <a:spLocks noChangeArrowheads="1"/>
          </p:cNvSpPr>
          <p:nvPr/>
        </p:nvSpPr>
        <p:spPr bwMode="auto">
          <a:xfrm>
            <a:off x="2787705" y="5761119"/>
            <a:ext cx="17697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Ivy Plus Colleges</a:t>
            </a:r>
          </a:p>
        </p:txBody>
      </p:sp>
      <p:sp>
        <p:nvSpPr>
          <p:cNvPr id="57" name="Rectangle 43"/>
          <p:cNvSpPr>
            <a:spLocks noChangeArrowheads="1"/>
          </p:cNvSpPr>
          <p:nvPr/>
        </p:nvSpPr>
        <p:spPr bwMode="auto">
          <a:xfrm>
            <a:off x="3581400" y="5384881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Columbia</a:t>
            </a:r>
          </a:p>
        </p:txBody>
      </p:sp>
      <p:sp>
        <p:nvSpPr>
          <p:cNvPr id="58" name="Rectangle 44"/>
          <p:cNvSpPr>
            <a:spLocks noChangeArrowheads="1"/>
          </p:cNvSpPr>
          <p:nvPr/>
        </p:nvSpPr>
        <p:spPr bwMode="auto">
          <a:xfrm>
            <a:off x="2781300" y="5002294"/>
            <a:ext cx="176561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U. Texas-El Paso</a:t>
            </a:r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2166937" y="4624469"/>
            <a:ext cx="239809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Cal State Poly-Pomona</a:t>
            </a: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2433639" y="4248231"/>
            <a:ext cx="211186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South Texas College</a:t>
            </a:r>
          </a:p>
        </p:txBody>
      </p:sp>
      <p:sp>
        <p:nvSpPr>
          <p:cNvPr id="61" name="Rectangle 47"/>
          <p:cNvSpPr>
            <a:spLocks noChangeArrowheads="1"/>
          </p:cNvSpPr>
          <p:nvPr/>
        </p:nvSpPr>
        <p:spPr bwMode="auto">
          <a:xfrm>
            <a:off x="2293937" y="3865569"/>
            <a:ext cx="22570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Glendale Comm. Coll.</a:t>
            </a: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3092505" y="3489329"/>
            <a:ext cx="14834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CUNY System</a:t>
            </a: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2117747" y="3106819"/>
            <a:ext cx="240687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U. Texas-Pan American</a:t>
            </a:r>
          </a:p>
        </p:txBody>
      </p:sp>
      <p:sp>
        <p:nvSpPr>
          <p:cNvPr id="1408" name="Rectangle 50"/>
          <p:cNvSpPr>
            <a:spLocks noChangeArrowheads="1"/>
          </p:cNvSpPr>
          <p:nvPr/>
        </p:nvSpPr>
        <p:spPr bwMode="auto">
          <a:xfrm>
            <a:off x="1828800" y="2728994"/>
            <a:ext cx="271875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Technical Career Institutes</a:t>
            </a:r>
          </a:p>
        </p:txBody>
      </p:sp>
      <p:sp>
        <p:nvSpPr>
          <p:cNvPr id="1409" name="Rectangle 51"/>
          <p:cNvSpPr>
            <a:spLocks noChangeArrowheads="1"/>
          </p:cNvSpPr>
          <p:nvPr/>
        </p:nvSpPr>
        <p:spPr bwMode="auto">
          <a:xfrm>
            <a:off x="2605087" y="2346406"/>
            <a:ext cx="19537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SUNY-Stony Brook</a:t>
            </a:r>
          </a:p>
        </p:txBody>
      </p:sp>
      <p:sp>
        <p:nvSpPr>
          <p:cNvPr id="1413" name="Rectangle 52"/>
          <p:cNvSpPr>
            <a:spLocks noChangeArrowheads="1"/>
          </p:cNvSpPr>
          <p:nvPr/>
        </p:nvSpPr>
        <p:spPr bwMode="auto">
          <a:xfrm>
            <a:off x="2965522" y="1970169"/>
            <a:ext cx="160300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Pace University</a:t>
            </a:r>
          </a:p>
        </p:txBody>
      </p:sp>
      <p:sp>
        <p:nvSpPr>
          <p:cNvPr id="1414" name="Rectangle 53"/>
          <p:cNvSpPr>
            <a:spLocks noChangeArrowheads="1"/>
          </p:cNvSpPr>
          <p:nvPr/>
        </p:nvSpPr>
        <p:spPr bwMode="auto">
          <a:xfrm>
            <a:off x="2289203" y="1587504"/>
            <a:ext cx="228274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Cal State-Los Angeles</a:t>
            </a:r>
          </a:p>
        </p:txBody>
      </p:sp>
      <p:sp>
        <p:nvSpPr>
          <p:cNvPr id="1415" name="Rectangle 54"/>
          <p:cNvSpPr>
            <a:spLocks noChangeArrowheads="1"/>
          </p:cNvSpPr>
          <p:nvPr/>
        </p:nvSpPr>
        <p:spPr bwMode="auto">
          <a:xfrm>
            <a:off x="7526337" y="401719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2" name="Rectangle 55"/>
          <p:cNvSpPr>
            <a:spLocks noChangeArrowheads="1"/>
          </p:cNvSpPr>
          <p:nvPr/>
        </p:nvSpPr>
        <p:spPr bwMode="auto">
          <a:xfrm>
            <a:off x="7526339" y="4017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2" name="TextBox 92"/>
          <p:cNvSpPr txBox="1"/>
          <p:nvPr/>
        </p:nvSpPr>
        <p:spPr>
          <a:xfrm>
            <a:off x="1524134" y="76240"/>
            <a:ext cx="91438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000" b="1" kern="0" dirty="0">
                <a:solidFill>
                  <a:srgbClr val="1E2D53"/>
                </a:solidFill>
                <a:latin typeface="Arial"/>
              </a:rPr>
              <a:t>Top 10 Colleges in America By Bottom-to-Top Quintile Mobility Rate</a:t>
            </a:r>
          </a:p>
          <a:p>
            <a:pPr algn="ctr">
              <a:defRPr/>
            </a:pPr>
            <a:r>
              <a:rPr lang="en-US" sz="2000" kern="0" dirty="0">
                <a:solidFill>
                  <a:srgbClr val="1E2D53"/>
                </a:solidFill>
                <a:latin typeface="Arial"/>
              </a:rPr>
              <a:t>Fraction of Students who come from Bottom Fifth and End up in Top Fifth</a:t>
            </a:r>
          </a:p>
        </p:txBody>
      </p:sp>
      <p:cxnSp>
        <p:nvCxnSpPr>
          <p:cNvPr id="105" name="Straight Connector 104"/>
          <p:cNvCxnSpPr/>
          <p:nvPr/>
        </p:nvCxnSpPr>
        <p:spPr>
          <a:xfrm>
            <a:off x="1862191" y="5335587"/>
            <a:ext cx="8577263" cy="0"/>
          </a:xfrm>
          <a:prstGeom prst="line">
            <a:avLst/>
          </a:prstGeom>
          <a:ln>
            <a:prstDash val="lgDash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31237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there systematic differences between colleges with high vs. low mobility rates?</a:t>
            </a:r>
          </a:p>
          <a:p>
            <a:endParaRPr lang="en-US" sz="2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Examine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correlations with a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variety of college characteristics using data from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Dept. of Education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other public sources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Characteristics of High-Mobility Rate Colleges</a:t>
            </a:r>
          </a:p>
        </p:txBody>
      </p:sp>
    </p:spTree>
    <p:extLst>
      <p:ext uri="{BB962C8B-B14F-4D97-AF65-F5344CB8AC3E}">
        <p14:creationId xmlns:p14="http://schemas.microsoft.com/office/powerpoint/2010/main" val="578735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72" name="Group 2366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90973" name="AutoShape 2365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90974" name="Group 2567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93140" name="Rectangle 2367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1" name="Rectangle 2368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2" name="Rectangle 2369"/>
              <p:cNvSpPr>
                <a:spLocks noChangeArrowheads="1"/>
              </p:cNvSpPr>
              <p:nvPr/>
            </p:nvSpPr>
            <p:spPr bwMode="auto">
              <a:xfrm>
                <a:off x="548" y="449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3" name="Line 2370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4" name="Line 2371"/>
              <p:cNvSpPr>
                <a:spLocks noChangeShapeType="1"/>
              </p:cNvSpPr>
              <p:nvPr/>
            </p:nvSpPr>
            <p:spPr bwMode="auto">
              <a:xfrm>
                <a:off x="548" y="296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5" name="Line 2372"/>
              <p:cNvSpPr>
                <a:spLocks noChangeShapeType="1"/>
              </p:cNvSpPr>
              <p:nvPr/>
            </p:nvSpPr>
            <p:spPr bwMode="auto">
              <a:xfrm>
                <a:off x="548" y="2359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6" name="Line 2373"/>
              <p:cNvSpPr>
                <a:spLocks noChangeShapeType="1"/>
              </p:cNvSpPr>
              <p:nvPr/>
            </p:nvSpPr>
            <p:spPr bwMode="auto">
              <a:xfrm>
                <a:off x="548" y="175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7" name="Line 2374"/>
              <p:cNvSpPr>
                <a:spLocks noChangeShapeType="1"/>
              </p:cNvSpPr>
              <p:nvPr/>
            </p:nvSpPr>
            <p:spPr bwMode="auto">
              <a:xfrm>
                <a:off x="548" y="114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8" name="Line 2375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49" name="Oval 2376"/>
              <p:cNvSpPr>
                <a:spLocks noChangeArrowheads="1"/>
              </p:cNvSpPr>
              <p:nvPr/>
            </p:nvSpPr>
            <p:spPr bwMode="auto">
              <a:xfrm>
                <a:off x="723" y="20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0" name="Oval 2377"/>
              <p:cNvSpPr>
                <a:spLocks noChangeArrowheads="1"/>
              </p:cNvSpPr>
              <p:nvPr/>
            </p:nvSpPr>
            <p:spPr bwMode="auto">
              <a:xfrm>
                <a:off x="733" y="17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1" name="Oval 2378"/>
              <p:cNvSpPr>
                <a:spLocks noChangeArrowheads="1"/>
              </p:cNvSpPr>
              <p:nvPr/>
            </p:nvSpPr>
            <p:spPr bwMode="auto">
              <a:xfrm>
                <a:off x="740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2" name="Oval 2379"/>
              <p:cNvSpPr>
                <a:spLocks noChangeArrowheads="1"/>
              </p:cNvSpPr>
              <p:nvPr/>
            </p:nvSpPr>
            <p:spPr bwMode="auto">
              <a:xfrm>
                <a:off x="744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3" name="Oval 2380"/>
              <p:cNvSpPr>
                <a:spLocks noChangeArrowheads="1"/>
              </p:cNvSpPr>
              <p:nvPr/>
            </p:nvSpPr>
            <p:spPr bwMode="auto">
              <a:xfrm>
                <a:off x="747" y="16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4" name="Oval 2381"/>
              <p:cNvSpPr>
                <a:spLocks noChangeArrowheads="1"/>
              </p:cNvSpPr>
              <p:nvPr/>
            </p:nvSpPr>
            <p:spPr bwMode="auto">
              <a:xfrm>
                <a:off x="751" y="17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5" name="Oval 2382"/>
              <p:cNvSpPr>
                <a:spLocks noChangeArrowheads="1"/>
              </p:cNvSpPr>
              <p:nvPr/>
            </p:nvSpPr>
            <p:spPr bwMode="auto">
              <a:xfrm>
                <a:off x="765" y="2370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6" name="Oval 2383"/>
              <p:cNvSpPr>
                <a:spLocks noChangeArrowheads="1"/>
              </p:cNvSpPr>
              <p:nvPr/>
            </p:nvSpPr>
            <p:spPr bwMode="auto">
              <a:xfrm>
                <a:off x="768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7" name="Oval 2384"/>
              <p:cNvSpPr>
                <a:spLocks noChangeArrowheads="1"/>
              </p:cNvSpPr>
              <p:nvPr/>
            </p:nvSpPr>
            <p:spPr bwMode="auto">
              <a:xfrm>
                <a:off x="771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8" name="Oval 2385"/>
              <p:cNvSpPr>
                <a:spLocks noChangeArrowheads="1"/>
              </p:cNvSpPr>
              <p:nvPr/>
            </p:nvSpPr>
            <p:spPr bwMode="auto">
              <a:xfrm>
                <a:off x="771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59" name="Oval 2386"/>
              <p:cNvSpPr>
                <a:spLocks noChangeArrowheads="1"/>
              </p:cNvSpPr>
              <p:nvPr/>
            </p:nvSpPr>
            <p:spPr bwMode="auto">
              <a:xfrm>
                <a:off x="771" y="17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0" name="Oval 2387"/>
              <p:cNvSpPr>
                <a:spLocks noChangeArrowheads="1"/>
              </p:cNvSpPr>
              <p:nvPr/>
            </p:nvSpPr>
            <p:spPr bwMode="auto">
              <a:xfrm>
                <a:off x="775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1" name="Oval 2388"/>
              <p:cNvSpPr>
                <a:spLocks noChangeArrowheads="1"/>
              </p:cNvSpPr>
              <p:nvPr/>
            </p:nvSpPr>
            <p:spPr bwMode="auto">
              <a:xfrm>
                <a:off x="775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2" name="Oval 2389"/>
              <p:cNvSpPr>
                <a:spLocks noChangeArrowheads="1"/>
              </p:cNvSpPr>
              <p:nvPr/>
            </p:nvSpPr>
            <p:spPr bwMode="auto">
              <a:xfrm>
                <a:off x="782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3" name="Oval 2390"/>
              <p:cNvSpPr>
                <a:spLocks noChangeArrowheads="1"/>
              </p:cNvSpPr>
              <p:nvPr/>
            </p:nvSpPr>
            <p:spPr bwMode="auto">
              <a:xfrm>
                <a:off x="782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4" name="Oval 2391"/>
              <p:cNvSpPr>
                <a:spLocks noChangeArrowheads="1"/>
              </p:cNvSpPr>
              <p:nvPr/>
            </p:nvSpPr>
            <p:spPr bwMode="auto">
              <a:xfrm>
                <a:off x="782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5" name="Oval 2392"/>
              <p:cNvSpPr>
                <a:spLocks noChangeArrowheads="1"/>
              </p:cNvSpPr>
              <p:nvPr/>
            </p:nvSpPr>
            <p:spPr bwMode="auto">
              <a:xfrm>
                <a:off x="782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6" name="Oval 2393"/>
              <p:cNvSpPr>
                <a:spLocks noChangeArrowheads="1"/>
              </p:cNvSpPr>
              <p:nvPr/>
            </p:nvSpPr>
            <p:spPr bwMode="auto">
              <a:xfrm>
                <a:off x="782" y="22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7" name="Oval 2394"/>
              <p:cNvSpPr>
                <a:spLocks noChangeArrowheads="1"/>
              </p:cNvSpPr>
              <p:nvPr/>
            </p:nvSpPr>
            <p:spPr bwMode="auto">
              <a:xfrm>
                <a:off x="785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8" name="Oval 2395"/>
              <p:cNvSpPr>
                <a:spLocks noChangeArrowheads="1"/>
              </p:cNvSpPr>
              <p:nvPr/>
            </p:nvSpPr>
            <p:spPr bwMode="auto">
              <a:xfrm>
                <a:off x="789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69" name="Oval 2396"/>
              <p:cNvSpPr>
                <a:spLocks noChangeArrowheads="1"/>
              </p:cNvSpPr>
              <p:nvPr/>
            </p:nvSpPr>
            <p:spPr bwMode="auto">
              <a:xfrm>
                <a:off x="792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0" name="Oval 2397"/>
              <p:cNvSpPr>
                <a:spLocks noChangeArrowheads="1"/>
              </p:cNvSpPr>
              <p:nvPr/>
            </p:nvSpPr>
            <p:spPr bwMode="auto">
              <a:xfrm>
                <a:off x="796" y="15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1" name="Oval 2398"/>
              <p:cNvSpPr>
                <a:spLocks noChangeArrowheads="1"/>
              </p:cNvSpPr>
              <p:nvPr/>
            </p:nvSpPr>
            <p:spPr bwMode="auto">
              <a:xfrm>
                <a:off x="796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2" name="Oval 2399"/>
              <p:cNvSpPr>
                <a:spLocks noChangeArrowheads="1"/>
              </p:cNvSpPr>
              <p:nvPr/>
            </p:nvSpPr>
            <p:spPr bwMode="auto">
              <a:xfrm>
                <a:off x="799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3" name="Oval 2400"/>
              <p:cNvSpPr>
                <a:spLocks noChangeArrowheads="1"/>
              </p:cNvSpPr>
              <p:nvPr/>
            </p:nvSpPr>
            <p:spPr bwMode="auto">
              <a:xfrm>
                <a:off x="799" y="20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4" name="Oval 2401"/>
              <p:cNvSpPr>
                <a:spLocks noChangeArrowheads="1"/>
              </p:cNvSpPr>
              <p:nvPr/>
            </p:nvSpPr>
            <p:spPr bwMode="auto">
              <a:xfrm>
                <a:off x="799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5" name="Oval 2402"/>
              <p:cNvSpPr>
                <a:spLocks noChangeArrowheads="1"/>
              </p:cNvSpPr>
              <p:nvPr/>
            </p:nvSpPr>
            <p:spPr bwMode="auto">
              <a:xfrm>
                <a:off x="799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6" name="Oval 2403"/>
              <p:cNvSpPr>
                <a:spLocks noChangeArrowheads="1"/>
              </p:cNvSpPr>
              <p:nvPr/>
            </p:nvSpPr>
            <p:spPr bwMode="auto">
              <a:xfrm>
                <a:off x="80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7" name="Oval 2404"/>
              <p:cNvSpPr>
                <a:spLocks noChangeArrowheads="1"/>
              </p:cNvSpPr>
              <p:nvPr/>
            </p:nvSpPr>
            <p:spPr bwMode="auto">
              <a:xfrm>
                <a:off x="803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8" name="Oval 2405"/>
              <p:cNvSpPr>
                <a:spLocks noChangeArrowheads="1"/>
              </p:cNvSpPr>
              <p:nvPr/>
            </p:nvSpPr>
            <p:spPr bwMode="auto">
              <a:xfrm>
                <a:off x="803" y="21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79" name="Oval 2406"/>
              <p:cNvSpPr>
                <a:spLocks noChangeArrowheads="1"/>
              </p:cNvSpPr>
              <p:nvPr/>
            </p:nvSpPr>
            <p:spPr bwMode="auto">
              <a:xfrm>
                <a:off x="80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0" name="Oval 2407"/>
              <p:cNvSpPr>
                <a:spLocks noChangeArrowheads="1"/>
              </p:cNvSpPr>
              <p:nvPr/>
            </p:nvSpPr>
            <p:spPr bwMode="auto">
              <a:xfrm>
                <a:off x="806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1" name="Oval 2408"/>
              <p:cNvSpPr>
                <a:spLocks noChangeArrowheads="1"/>
              </p:cNvSpPr>
              <p:nvPr/>
            </p:nvSpPr>
            <p:spPr bwMode="auto">
              <a:xfrm>
                <a:off x="806" y="21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2" name="Oval 2409"/>
              <p:cNvSpPr>
                <a:spLocks noChangeArrowheads="1"/>
              </p:cNvSpPr>
              <p:nvPr/>
            </p:nvSpPr>
            <p:spPr bwMode="auto">
              <a:xfrm>
                <a:off x="806" y="18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3" name="Oval 2410"/>
              <p:cNvSpPr>
                <a:spLocks noChangeArrowheads="1"/>
              </p:cNvSpPr>
              <p:nvPr/>
            </p:nvSpPr>
            <p:spPr bwMode="auto">
              <a:xfrm>
                <a:off x="810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4" name="Oval 2411"/>
              <p:cNvSpPr>
                <a:spLocks noChangeArrowheads="1"/>
              </p:cNvSpPr>
              <p:nvPr/>
            </p:nvSpPr>
            <p:spPr bwMode="auto">
              <a:xfrm>
                <a:off x="810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5" name="Oval 2412"/>
              <p:cNvSpPr>
                <a:spLocks noChangeArrowheads="1"/>
              </p:cNvSpPr>
              <p:nvPr/>
            </p:nvSpPr>
            <p:spPr bwMode="auto">
              <a:xfrm>
                <a:off x="810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6" name="Oval 2413"/>
              <p:cNvSpPr>
                <a:spLocks noChangeArrowheads="1"/>
              </p:cNvSpPr>
              <p:nvPr/>
            </p:nvSpPr>
            <p:spPr bwMode="auto">
              <a:xfrm>
                <a:off x="81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7" name="Oval 2414"/>
              <p:cNvSpPr>
                <a:spLocks noChangeArrowheads="1"/>
              </p:cNvSpPr>
              <p:nvPr/>
            </p:nvSpPr>
            <p:spPr bwMode="auto">
              <a:xfrm>
                <a:off x="813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8" name="Oval 2415"/>
              <p:cNvSpPr>
                <a:spLocks noChangeArrowheads="1"/>
              </p:cNvSpPr>
              <p:nvPr/>
            </p:nvSpPr>
            <p:spPr bwMode="auto">
              <a:xfrm>
                <a:off x="813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89" name="Oval 2416"/>
              <p:cNvSpPr>
                <a:spLocks noChangeArrowheads="1"/>
              </p:cNvSpPr>
              <p:nvPr/>
            </p:nvSpPr>
            <p:spPr bwMode="auto">
              <a:xfrm>
                <a:off x="817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0" name="Oval 2417"/>
              <p:cNvSpPr>
                <a:spLocks noChangeArrowheads="1"/>
              </p:cNvSpPr>
              <p:nvPr/>
            </p:nvSpPr>
            <p:spPr bwMode="auto">
              <a:xfrm>
                <a:off x="817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1" name="Oval 2418"/>
              <p:cNvSpPr>
                <a:spLocks noChangeArrowheads="1"/>
              </p:cNvSpPr>
              <p:nvPr/>
            </p:nvSpPr>
            <p:spPr bwMode="auto">
              <a:xfrm>
                <a:off x="81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2" name="Oval 2419"/>
              <p:cNvSpPr>
                <a:spLocks noChangeArrowheads="1"/>
              </p:cNvSpPr>
              <p:nvPr/>
            </p:nvSpPr>
            <p:spPr bwMode="auto">
              <a:xfrm>
                <a:off x="820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3" name="Oval 2420"/>
              <p:cNvSpPr>
                <a:spLocks noChangeArrowheads="1"/>
              </p:cNvSpPr>
              <p:nvPr/>
            </p:nvSpPr>
            <p:spPr bwMode="auto">
              <a:xfrm>
                <a:off x="820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4" name="Oval 2421"/>
              <p:cNvSpPr>
                <a:spLocks noChangeArrowheads="1"/>
              </p:cNvSpPr>
              <p:nvPr/>
            </p:nvSpPr>
            <p:spPr bwMode="auto">
              <a:xfrm>
                <a:off x="824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5" name="Oval 2422"/>
              <p:cNvSpPr>
                <a:spLocks noChangeArrowheads="1"/>
              </p:cNvSpPr>
              <p:nvPr/>
            </p:nvSpPr>
            <p:spPr bwMode="auto">
              <a:xfrm>
                <a:off x="827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6" name="Oval 2423"/>
              <p:cNvSpPr>
                <a:spLocks noChangeArrowheads="1"/>
              </p:cNvSpPr>
              <p:nvPr/>
            </p:nvSpPr>
            <p:spPr bwMode="auto">
              <a:xfrm>
                <a:off x="82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7" name="Oval 2424"/>
              <p:cNvSpPr>
                <a:spLocks noChangeArrowheads="1"/>
              </p:cNvSpPr>
              <p:nvPr/>
            </p:nvSpPr>
            <p:spPr bwMode="auto">
              <a:xfrm>
                <a:off x="83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8" name="Oval 2425"/>
              <p:cNvSpPr>
                <a:spLocks noChangeArrowheads="1"/>
              </p:cNvSpPr>
              <p:nvPr/>
            </p:nvSpPr>
            <p:spPr bwMode="auto">
              <a:xfrm>
                <a:off x="83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99" name="Oval 2426"/>
              <p:cNvSpPr>
                <a:spLocks noChangeArrowheads="1"/>
              </p:cNvSpPr>
              <p:nvPr/>
            </p:nvSpPr>
            <p:spPr bwMode="auto">
              <a:xfrm>
                <a:off x="831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0" name="Oval 2427"/>
              <p:cNvSpPr>
                <a:spLocks noChangeArrowheads="1"/>
              </p:cNvSpPr>
              <p:nvPr/>
            </p:nvSpPr>
            <p:spPr bwMode="auto">
              <a:xfrm>
                <a:off x="831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1" name="Oval 2428"/>
              <p:cNvSpPr>
                <a:spLocks noChangeArrowheads="1"/>
              </p:cNvSpPr>
              <p:nvPr/>
            </p:nvSpPr>
            <p:spPr bwMode="auto">
              <a:xfrm>
                <a:off x="834" y="17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2" name="Oval 2429"/>
              <p:cNvSpPr>
                <a:spLocks noChangeArrowheads="1"/>
              </p:cNvSpPr>
              <p:nvPr/>
            </p:nvSpPr>
            <p:spPr bwMode="auto">
              <a:xfrm>
                <a:off x="834" y="21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3" name="Oval 2430"/>
              <p:cNvSpPr>
                <a:spLocks noChangeArrowheads="1"/>
              </p:cNvSpPr>
              <p:nvPr/>
            </p:nvSpPr>
            <p:spPr bwMode="auto">
              <a:xfrm>
                <a:off x="834" y="16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4" name="Oval 2431"/>
              <p:cNvSpPr>
                <a:spLocks noChangeArrowheads="1"/>
              </p:cNvSpPr>
              <p:nvPr/>
            </p:nvSpPr>
            <p:spPr bwMode="auto">
              <a:xfrm>
                <a:off x="834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5" name="Oval 2432"/>
              <p:cNvSpPr>
                <a:spLocks noChangeArrowheads="1"/>
              </p:cNvSpPr>
              <p:nvPr/>
            </p:nvSpPr>
            <p:spPr bwMode="auto">
              <a:xfrm>
                <a:off x="838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6" name="Oval 2433"/>
              <p:cNvSpPr>
                <a:spLocks noChangeArrowheads="1"/>
              </p:cNvSpPr>
              <p:nvPr/>
            </p:nvSpPr>
            <p:spPr bwMode="auto">
              <a:xfrm>
                <a:off x="841" y="19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7" name="Oval 2434"/>
              <p:cNvSpPr>
                <a:spLocks noChangeArrowheads="1"/>
              </p:cNvSpPr>
              <p:nvPr/>
            </p:nvSpPr>
            <p:spPr bwMode="auto">
              <a:xfrm>
                <a:off x="841" y="12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8" name="Oval 2435"/>
              <p:cNvSpPr>
                <a:spLocks noChangeArrowheads="1"/>
              </p:cNvSpPr>
              <p:nvPr/>
            </p:nvSpPr>
            <p:spPr bwMode="auto">
              <a:xfrm>
                <a:off x="841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09" name="Oval 2436"/>
              <p:cNvSpPr>
                <a:spLocks noChangeArrowheads="1"/>
              </p:cNvSpPr>
              <p:nvPr/>
            </p:nvSpPr>
            <p:spPr bwMode="auto">
              <a:xfrm>
                <a:off x="84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0" name="Oval 2437"/>
              <p:cNvSpPr>
                <a:spLocks noChangeArrowheads="1"/>
              </p:cNvSpPr>
              <p:nvPr/>
            </p:nvSpPr>
            <p:spPr bwMode="auto">
              <a:xfrm>
                <a:off x="845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1" name="Oval 2438"/>
              <p:cNvSpPr>
                <a:spLocks noChangeArrowheads="1"/>
              </p:cNvSpPr>
              <p:nvPr/>
            </p:nvSpPr>
            <p:spPr bwMode="auto">
              <a:xfrm>
                <a:off x="845" y="23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2" name="Oval 2439"/>
              <p:cNvSpPr>
                <a:spLocks noChangeArrowheads="1"/>
              </p:cNvSpPr>
              <p:nvPr/>
            </p:nvSpPr>
            <p:spPr bwMode="auto">
              <a:xfrm>
                <a:off x="845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3" name="Oval 2440"/>
              <p:cNvSpPr>
                <a:spLocks noChangeArrowheads="1"/>
              </p:cNvSpPr>
              <p:nvPr/>
            </p:nvSpPr>
            <p:spPr bwMode="auto">
              <a:xfrm>
                <a:off x="8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4" name="Oval 2441"/>
              <p:cNvSpPr>
                <a:spLocks noChangeArrowheads="1"/>
              </p:cNvSpPr>
              <p:nvPr/>
            </p:nvSpPr>
            <p:spPr bwMode="auto">
              <a:xfrm>
                <a:off x="852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5" name="Oval 2442"/>
              <p:cNvSpPr>
                <a:spLocks noChangeArrowheads="1"/>
              </p:cNvSpPr>
              <p:nvPr/>
            </p:nvSpPr>
            <p:spPr bwMode="auto">
              <a:xfrm>
                <a:off x="852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6" name="Oval 2443"/>
              <p:cNvSpPr>
                <a:spLocks noChangeArrowheads="1"/>
              </p:cNvSpPr>
              <p:nvPr/>
            </p:nvSpPr>
            <p:spPr bwMode="auto">
              <a:xfrm>
                <a:off x="852" y="24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7" name="Oval 2444"/>
              <p:cNvSpPr>
                <a:spLocks noChangeArrowheads="1"/>
              </p:cNvSpPr>
              <p:nvPr/>
            </p:nvSpPr>
            <p:spPr bwMode="auto">
              <a:xfrm>
                <a:off x="852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8" name="Oval 2445"/>
              <p:cNvSpPr>
                <a:spLocks noChangeArrowheads="1"/>
              </p:cNvSpPr>
              <p:nvPr/>
            </p:nvSpPr>
            <p:spPr bwMode="auto">
              <a:xfrm>
                <a:off x="852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19" name="Oval 2446"/>
              <p:cNvSpPr>
                <a:spLocks noChangeArrowheads="1"/>
              </p:cNvSpPr>
              <p:nvPr/>
            </p:nvSpPr>
            <p:spPr bwMode="auto">
              <a:xfrm>
                <a:off x="855" y="23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0" name="Oval 2447"/>
              <p:cNvSpPr>
                <a:spLocks noChangeArrowheads="1"/>
              </p:cNvSpPr>
              <p:nvPr/>
            </p:nvSpPr>
            <p:spPr bwMode="auto">
              <a:xfrm>
                <a:off x="855" y="23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1" name="Oval 2448"/>
              <p:cNvSpPr>
                <a:spLocks noChangeArrowheads="1"/>
              </p:cNvSpPr>
              <p:nvPr/>
            </p:nvSpPr>
            <p:spPr bwMode="auto">
              <a:xfrm>
                <a:off x="855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2" name="Oval 2449"/>
              <p:cNvSpPr>
                <a:spLocks noChangeArrowheads="1"/>
              </p:cNvSpPr>
              <p:nvPr/>
            </p:nvSpPr>
            <p:spPr bwMode="auto">
              <a:xfrm>
                <a:off x="855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3" name="Oval 2450"/>
              <p:cNvSpPr>
                <a:spLocks noChangeArrowheads="1"/>
              </p:cNvSpPr>
              <p:nvPr/>
            </p:nvSpPr>
            <p:spPr bwMode="auto">
              <a:xfrm>
                <a:off x="859" y="17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4" name="Oval 2451"/>
              <p:cNvSpPr>
                <a:spLocks noChangeArrowheads="1"/>
              </p:cNvSpPr>
              <p:nvPr/>
            </p:nvSpPr>
            <p:spPr bwMode="auto">
              <a:xfrm>
                <a:off x="85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5" name="Oval 2452"/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6" name="Oval 2453"/>
              <p:cNvSpPr>
                <a:spLocks noChangeArrowheads="1"/>
              </p:cNvSpPr>
              <p:nvPr/>
            </p:nvSpPr>
            <p:spPr bwMode="auto">
              <a:xfrm>
                <a:off x="859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7" name="Oval 2454"/>
              <p:cNvSpPr>
                <a:spLocks noChangeArrowheads="1"/>
              </p:cNvSpPr>
              <p:nvPr/>
            </p:nvSpPr>
            <p:spPr bwMode="auto">
              <a:xfrm>
                <a:off x="862" y="19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8" name="Oval 2455"/>
              <p:cNvSpPr>
                <a:spLocks noChangeArrowheads="1"/>
              </p:cNvSpPr>
              <p:nvPr/>
            </p:nvSpPr>
            <p:spPr bwMode="auto">
              <a:xfrm>
                <a:off x="862" y="11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29" name="Oval 2456"/>
              <p:cNvSpPr>
                <a:spLocks noChangeArrowheads="1"/>
              </p:cNvSpPr>
              <p:nvPr/>
            </p:nvSpPr>
            <p:spPr bwMode="auto">
              <a:xfrm>
                <a:off x="862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0" name="Oval 2457"/>
              <p:cNvSpPr>
                <a:spLocks noChangeArrowheads="1"/>
              </p:cNvSpPr>
              <p:nvPr/>
            </p:nvSpPr>
            <p:spPr bwMode="auto">
              <a:xfrm>
                <a:off x="86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1" name="Oval 2458"/>
              <p:cNvSpPr>
                <a:spLocks noChangeArrowheads="1"/>
              </p:cNvSpPr>
              <p:nvPr/>
            </p:nvSpPr>
            <p:spPr bwMode="auto">
              <a:xfrm>
                <a:off x="862" y="18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2" name="Oval 2459"/>
              <p:cNvSpPr>
                <a:spLocks noChangeArrowheads="1"/>
              </p:cNvSpPr>
              <p:nvPr/>
            </p:nvSpPr>
            <p:spPr bwMode="auto">
              <a:xfrm>
                <a:off x="8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3" name="Oval 2460"/>
              <p:cNvSpPr>
                <a:spLocks noChangeArrowheads="1"/>
              </p:cNvSpPr>
              <p:nvPr/>
            </p:nvSpPr>
            <p:spPr bwMode="auto">
              <a:xfrm>
                <a:off x="866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4" name="Oval 2461"/>
              <p:cNvSpPr>
                <a:spLocks noChangeArrowheads="1"/>
              </p:cNvSpPr>
              <p:nvPr/>
            </p:nvSpPr>
            <p:spPr bwMode="auto">
              <a:xfrm>
                <a:off x="866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5" name="Oval 2462"/>
              <p:cNvSpPr>
                <a:spLocks noChangeArrowheads="1"/>
              </p:cNvSpPr>
              <p:nvPr/>
            </p:nvSpPr>
            <p:spPr bwMode="auto">
              <a:xfrm>
                <a:off x="866" y="23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6" name="Oval 2463"/>
              <p:cNvSpPr>
                <a:spLocks noChangeArrowheads="1"/>
              </p:cNvSpPr>
              <p:nvPr/>
            </p:nvSpPr>
            <p:spPr bwMode="auto">
              <a:xfrm>
                <a:off x="86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7" name="Oval 2464"/>
              <p:cNvSpPr>
                <a:spLocks noChangeArrowheads="1"/>
              </p:cNvSpPr>
              <p:nvPr/>
            </p:nvSpPr>
            <p:spPr bwMode="auto">
              <a:xfrm>
                <a:off x="869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8" name="Oval 2465"/>
              <p:cNvSpPr>
                <a:spLocks noChangeArrowheads="1"/>
              </p:cNvSpPr>
              <p:nvPr/>
            </p:nvSpPr>
            <p:spPr bwMode="auto">
              <a:xfrm>
                <a:off x="869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39" name="Oval 2466"/>
              <p:cNvSpPr>
                <a:spLocks noChangeArrowheads="1"/>
              </p:cNvSpPr>
              <p:nvPr/>
            </p:nvSpPr>
            <p:spPr bwMode="auto">
              <a:xfrm>
                <a:off x="869" y="24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0" name="Oval 2467"/>
              <p:cNvSpPr>
                <a:spLocks noChangeArrowheads="1"/>
              </p:cNvSpPr>
              <p:nvPr/>
            </p:nvSpPr>
            <p:spPr bwMode="auto">
              <a:xfrm>
                <a:off x="869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1" name="Oval 2468"/>
              <p:cNvSpPr>
                <a:spLocks noChangeArrowheads="1"/>
              </p:cNvSpPr>
              <p:nvPr/>
            </p:nvSpPr>
            <p:spPr bwMode="auto">
              <a:xfrm>
                <a:off x="869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2" name="Oval 2469"/>
              <p:cNvSpPr>
                <a:spLocks noChangeArrowheads="1"/>
              </p:cNvSpPr>
              <p:nvPr/>
            </p:nvSpPr>
            <p:spPr bwMode="auto">
              <a:xfrm>
                <a:off x="869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3" name="Oval 2470"/>
              <p:cNvSpPr>
                <a:spLocks noChangeArrowheads="1"/>
              </p:cNvSpPr>
              <p:nvPr/>
            </p:nvSpPr>
            <p:spPr bwMode="auto">
              <a:xfrm>
                <a:off x="873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4" name="Oval 2471"/>
              <p:cNvSpPr>
                <a:spLocks noChangeArrowheads="1"/>
              </p:cNvSpPr>
              <p:nvPr/>
            </p:nvSpPr>
            <p:spPr bwMode="auto">
              <a:xfrm>
                <a:off x="873" y="19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5" name="Oval 2472"/>
              <p:cNvSpPr>
                <a:spLocks noChangeArrowheads="1"/>
              </p:cNvSpPr>
              <p:nvPr/>
            </p:nvSpPr>
            <p:spPr bwMode="auto">
              <a:xfrm>
                <a:off x="876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6" name="Oval 2473"/>
              <p:cNvSpPr>
                <a:spLocks noChangeArrowheads="1"/>
              </p:cNvSpPr>
              <p:nvPr/>
            </p:nvSpPr>
            <p:spPr bwMode="auto">
              <a:xfrm>
                <a:off x="876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7" name="Oval 2474"/>
              <p:cNvSpPr>
                <a:spLocks noChangeArrowheads="1"/>
              </p:cNvSpPr>
              <p:nvPr/>
            </p:nvSpPr>
            <p:spPr bwMode="auto">
              <a:xfrm>
                <a:off x="876" y="19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8" name="Oval 2475"/>
              <p:cNvSpPr>
                <a:spLocks noChangeArrowheads="1"/>
              </p:cNvSpPr>
              <p:nvPr/>
            </p:nvSpPr>
            <p:spPr bwMode="auto">
              <a:xfrm>
                <a:off x="87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49" name="Oval 2476"/>
              <p:cNvSpPr>
                <a:spLocks noChangeArrowheads="1"/>
              </p:cNvSpPr>
              <p:nvPr/>
            </p:nvSpPr>
            <p:spPr bwMode="auto">
              <a:xfrm>
                <a:off x="876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0" name="Oval 2477"/>
              <p:cNvSpPr>
                <a:spLocks noChangeArrowheads="1"/>
              </p:cNvSpPr>
              <p:nvPr/>
            </p:nvSpPr>
            <p:spPr bwMode="auto">
              <a:xfrm>
                <a:off x="876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1" name="Oval 2478"/>
              <p:cNvSpPr>
                <a:spLocks noChangeArrowheads="1"/>
              </p:cNvSpPr>
              <p:nvPr/>
            </p:nvSpPr>
            <p:spPr bwMode="auto">
              <a:xfrm>
                <a:off x="880" y="18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2" name="Oval 2479"/>
              <p:cNvSpPr>
                <a:spLocks noChangeArrowheads="1"/>
              </p:cNvSpPr>
              <p:nvPr/>
            </p:nvSpPr>
            <p:spPr bwMode="auto">
              <a:xfrm>
                <a:off x="88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3" name="Oval 2480"/>
              <p:cNvSpPr>
                <a:spLocks noChangeArrowheads="1"/>
              </p:cNvSpPr>
              <p:nvPr/>
            </p:nvSpPr>
            <p:spPr bwMode="auto">
              <a:xfrm>
                <a:off x="880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4" name="Oval 2481"/>
              <p:cNvSpPr>
                <a:spLocks noChangeArrowheads="1"/>
              </p:cNvSpPr>
              <p:nvPr/>
            </p:nvSpPr>
            <p:spPr bwMode="auto">
              <a:xfrm>
                <a:off x="88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5" name="Oval 2482"/>
              <p:cNvSpPr>
                <a:spLocks noChangeArrowheads="1"/>
              </p:cNvSpPr>
              <p:nvPr/>
            </p:nvSpPr>
            <p:spPr bwMode="auto">
              <a:xfrm>
                <a:off x="880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6" name="Oval 2483"/>
              <p:cNvSpPr>
                <a:spLocks noChangeArrowheads="1"/>
              </p:cNvSpPr>
              <p:nvPr/>
            </p:nvSpPr>
            <p:spPr bwMode="auto">
              <a:xfrm>
                <a:off x="88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7" name="Oval 2484"/>
              <p:cNvSpPr>
                <a:spLocks noChangeArrowheads="1"/>
              </p:cNvSpPr>
              <p:nvPr/>
            </p:nvSpPr>
            <p:spPr bwMode="auto">
              <a:xfrm>
                <a:off x="88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8" name="Oval 2485"/>
              <p:cNvSpPr>
                <a:spLocks noChangeArrowheads="1"/>
              </p:cNvSpPr>
              <p:nvPr/>
            </p:nvSpPr>
            <p:spPr bwMode="auto">
              <a:xfrm>
                <a:off x="883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59" name="Oval 2486"/>
              <p:cNvSpPr>
                <a:spLocks noChangeArrowheads="1"/>
              </p:cNvSpPr>
              <p:nvPr/>
            </p:nvSpPr>
            <p:spPr bwMode="auto">
              <a:xfrm>
                <a:off x="883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0" name="Oval 2487"/>
              <p:cNvSpPr>
                <a:spLocks noChangeArrowheads="1"/>
              </p:cNvSpPr>
              <p:nvPr/>
            </p:nvSpPr>
            <p:spPr bwMode="auto">
              <a:xfrm>
                <a:off x="883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1" name="Oval 2488"/>
              <p:cNvSpPr>
                <a:spLocks noChangeArrowheads="1"/>
              </p:cNvSpPr>
              <p:nvPr/>
            </p:nvSpPr>
            <p:spPr bwMode="auto">
              <a:xfrm>
                <a:off x="883" y="20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2" name="Oval 2489"/>
              <p:cNvSpPr>
                <a:spLocks noChangeArrowheads="1"/>
              </p:cNvSpPr>
              <p:nvPr/>
            </p:nvSpPr>
            <p:spPr bwMode="auto">
              <a:xfrm>
                <a:off x="883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3" name="Oval 2490"/>
              <p:cNvSpPr>
                <a:spLocks noChangeArrowheads="1"/>
              </p:cNvSpPr>
              <p:nvPr/>
            </p:nvSpPr>
            <p:spPr bwMode="auto">
              <a:xfrm>
                <a:off x="887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4" name="Oval 2491"/>
              <p:cNvSpPr>
                <a:spLocks noChangeArrowheads="1"/>
              </p:cNvSpPr>
              <p:nvPr/>
            </p:nvSpPr>
            <p:spPr bwMode="auto">
              <a:xfrm>
                <a:off x="887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5" name="Oval 2492"/>
              <p:cNvSpPr>
                <a:spLocks noChangeArrowheads="1"/>
              </p:cNvSpPr>
              <p:nvPr/>
            </p:nvSpPr>
            <p:spPr bwMode="auto">
              <a:xfrm>
                <a:off x="887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6" name="Oval 2493"/>
              <p:cNvSpPr>
                <a:spLocks noChangeArrowheads="1"/>
              </p:cNvSpPr>
              <p:nvPr/>
            </p:nvSpPr>
            <p:spPr bwMode="auto">
              <a:xfrm>
                <a:off x="887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7" name="Oval 2494"/>
              <p:cNvSpPr>
                <a:spLocks noChangeArrowheads="1"/>
              </p:cNvSpPr>
              <p:nvPr/>
            </p:nvSpPr>
            <p:spPr bwMode="auto">
              <a:xfrm>
                <a:off x="887" y="21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8" name="Oval 2495"/>
              <p:cNvSpPr>
                <a:spLocks noChangeArrowheads="1"/>
              </p:cNvSpPr>
              <p:nvPr/>
            </p:nvSpPr>
            <p:spPr bwMode="auto">
              <a:xfrm>
                <a:off x="890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69" name="Oval 2496"/>
              <p:cNvSpPr>
                <a:spLocks noChangeArrowheads="1"/>
              </p:cNvSpPr>
              <p:nvPr/>
            </p:nvSpPr>
            <p:spPr bwMode="auto">
              <a:xfrm>
                <a:off x="890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0" name="Oval 2497"/>
              <p:cNvSpPr>
                <a:spLocks noChangeArrowheads="1"/>
              </p:cNvSpPr>
              <p:nvPr/>
            </p:nvSpPr>
            <p:spPr bwMode="auto">
              <a:xfrm>
                <a:off x="8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1" name="Oval 2498"/>
              <p:cNvSpPr>
                <a:spLocks noChangeArrowheads="1"/>
              </p:cNvSpPr>
              <p:nvPr/>
            </p:nvSpPr>
            <p:spPr bwMode="auto">
              <a:xfrm>
                <a:off x="890" y="24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2" name="Oval 2499"/>
              <p:cNvSpPr>
                <a:spLocks noChangeArrowheads="1"/>
              </p:cNvSpPr>
              <p:nvPr/>
            </p:nvSpPr>
            <p:spPr bwMode="auto">
              <a:xfrm>
                <a:off x="890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3" name="Oval 2500"/>
              <p:cNvSpPr>
                <a:spLocks noChangeArrowheads="1"/>
              </p:cNvSpPr>
              <p:nvPr/>
            </p:nvSpPr>
            <p:spPr bwMode="auto">
              <a:xfrm>
                <a:off x="890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4" name="Oval 2501"/>
              <p:cNvSpPr>
                <a:spLocks noChangeArrowheads="1"/>
              </p:cNvSpPr>
              <p:nvPr/>
            </p:nvSpPr>
            <p:spPr bwMode="auto">
              <a:xfrm>
                <a:off x="890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5" name="Oval 2502"/>
              <p:cNvSpPr>
                <a:spLocks noChangeArrowheads="1"/>
              </p:cNvSpPr>
              <p:nvPr/>
            </p:nvSpPr>
            <p:spPr bwMode="auto">
              <a:xfrm>
                <a:off x="890" y="17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6" name="Oval 2503"/>
              <p:cNvSpPr>
                <a:spLocks noChangeArrowheads="1"/>
              </p:cNvSpPr>
              <p:nvPr/>
            </p:nvSpPr>
            <p:spPr bwMode="auto">
              <a:xfrm>
                <a:off x="890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7" name="Oval 2504"/>
              <p:cNvSpPr>
                <a:spLocks noChangeArrowheads="1"/>
              </p:cNvSpPr>
              <p:nvPr/>
            </p:nvSpPr>
            <p:spPr bwMode="auto">
              <a:xfrm>
                <a:off x="894" y="20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8" name="Oval 2505"/>
              <p:cNvSpPr>
                <a:spLocks noChangeArrowheads="1"/>
              </p:cNvSpPr>
              <p:nvPr/>
            </p:nvSpPr>
            <p:spPr bwMode="auto">
              <a:xfrm>
                <a:off x="894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79" name="Oval 2506"/>
              <p:cNvSpPr>
                <a:spLocks noChangeArrowheads="1"/>
              </p:cNvSpPr>
              <p:nvPr/>
            </p:nvSpPr>
            <p:spPr bwMode="auto">
              <a:xfrm>
                <a:off x="894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0" name="Oval 2507"/>
              <p:cNvSpPr>
                <a:spLocks noChangeArrowheads="1"/>
              </p:cNvSpPr>
              <p:nvPr/>
            </p:nvSpPr>
            <p:spPr bwMode="auto">
              <a:xfrm>
                <a:off x="894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1" name="Oval 2508"/>
              <p:cNvSpPr>
                <a:spLocks noChangeArrowheads="1"/>
              </p:cNvSpPr>
              <p:nvPr/>
            </p:nvSpPr>
            <p:spPr bwMode="auto">
              <a:xfrm>
                <a:off x="894" y="15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2" name="Oval 2509"/>
              <p:cNvSpPr>
                <a:spLocks noChangeArrowheads="1"/>
              </p:cNvSpPr>
              <p:nvPr/>
            </p:nvSpPr>
            <p:spPr bwMode="auto">
              <a:xfrm>
                <a:off x="894" y="18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3" name="Oval 2510"/>
              <p:cNvSpPr>
                <a:spLocks noChangeArrowheads="1"/>
              </p:cNvSpPr>
              <p:nvPr/>
            </p:nvSpPr>
            <p:spPr bwMode="auto">
              <a:xfrm>
                <a:off x="897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4" name="Oval 2511"/>
              <p:cNvSpPr>
                <a:spLocks noChangeArrowheads="1"/>
              </p:cNvSpPr>
              <p:nvPr/>
            </p:nvSpPr>
            <p:spPr bwMode="auto">
              <a:xfrm>
                <a:off x="897" y="17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5" name="Oval 2512"/>
              <p:cNvSpPr>
                <a:spLocks noChangeArrowheads="1"/>
              </p:cNvSpPr>
              <p:nvPr/>
            </p:nvSpPr>
            <p:spPr bwMode="auto">
              <a:xfrm>
                <a:off x="897" y="7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6" name="Oval 2513"/>
              <p:cNvSpPr>
                <a:spLocks noChangeArrowheads="1"/>
              </p:cNvSpPr>
              <p:nvPr/>
            </p:nvSpPr>
            <p:spPr bwMode="auto">
              <a:xfrm>
                <a:off x="897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7" name="Oval 2514"/>
              <p:cNvSpPr>
                <a:spLocks noChangeArrowheads="1"/>
              </p:cNvSpPr>
              <p:nvPr/>
            </p:nvSpPr>
            <p:spPr bwMode="auto">
              <a:xfrm>
                <a:off x="897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8" name="Oval 2515"/>
              <p:cNvSpPr>
                <a:spLocks noChangeArrowheads="1"/>
              </p:cNvSpPr>
              <p:nvPr/>
            </p:nvSpPr>
            <p:spPr bwMode="auto">
              <a:xfrm>
                <a:off x="897" y="18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89" name="Oval 2516"/>
              <p:cNvSpPr>
                <a:spLocks noChangeArrowheads="1"/>
              </p:cNvSpPr>
              <p:nvPr/>
            </p:nvSpPr>
            <p:spPr bwMode="auto">
              <a:xfrm>
                <a:off x="901" y="20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0" name="Oval 2517"/>
              <p:cNvSpPr>
                <a:spLocks noChangeArrowheads="1"/>
              </p:cNvSpPr>
              <p:nvPr/>
            </p:nvSpPr>
            <p:spPr bwMode="auto">
              <a:xfrm>
                <a:off x="901" y="22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1" name="Oval 2518"/>
              <p:cNvSpPr>
                <a:spLocks noChangeArrowheads="1"/>
              </p:cNvSpPr>
              <p:nvPr/>
            </p:nvSpPr>
            <p:spPr bwMode="auto">
              <a:xfrm>
                <a:off x="901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2" name="Oval 2519"/>
              <p:cNvSpPr>
                <a:spLocks noChangeArrowheads="1"/>
              </p:cNvSpPr>
              <p:nvPr/>
            </p:nvSpPr>
            <p:spPr bwMode="auto">
              <a:xfrm>
                <a:off x="901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3" name="Oval 2520"/>
              <p:cNvSpPr>
                <a:spLocks noChangeArrowheads="1"/>
              </p:cNvSpPr>
              <p:nvPr/>
            </p:nvSpPr>
            <p:spPr bwMode="auto">
              <a:xfrm>
                <a:off x="90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4" name="Oval 2521"/>
              <p:cNvSpPr>
                <a:spLocks noChangeArrowheads="1"/>
              </p:cNvSpPr>
              <p:nvPr/>
            </p:nvSpPr>
            <p:spPr bwMode="auto">
              <a:xfrm>
                <a:off x="904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5" name="Oval 2522"/>
              <p:cNvSpPr>
                <a:spLocks noChangeArrowheads="1"/>
              </p:cNvSpPr>
              <p:nvPr/>
            </p:nvSpPr>
            <p:spPr bwMode="auto">
              <a:xfrm>
                <a:off x="904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6" name="Oval 2523"/>
              <p:cNvSpPr>
                <a:spLocks noChangeArrowheads="1"/>
              </p:cNvSpPr>
              <p:nvPr/>
            </p:nvSpPr>
            <p:spPr bwMode="auto">
              <a:xfrm>
                <a:off x="904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7" name="Oval 2524"/>
              <p:cNvSpPr>
                <a:spLocks noChangeArrowheads="1"/>
              </p:cNvSpPr>
              <p:nvPr/>
            </p:nvSpPr>
            <p:spPr bwMode="auto">
              <a:xfrm>
                <a:off x="90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8" name="Oval 2525"/>
              <p:cNvSpPr>
                <a:spLocks noChangeArrowheads="1"/>
              </p:cNvSpPr>
              <p:nvPr/>
            </p:nvSpPr>
            <p:spPr bwMode="auto">
              <a:xfrm>
                <a:off x="904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299" name="Oval 2526"/>
              <p:cNvSpPr>
                <a:spLocks noChangeArrowheads="1"/>
              </p:cNvSpPr>
              <p:nvPr/>
            </p:nvSpPr>
            <p:spPr bwMode="auto">
              <a:xfrm>
                <a:off x="904" y="24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0" name="Oval 2527"/>
              <p:cNvSpPr>
                <a:spLocks noChangeArrowheads="1"/>
              </p:cNvSpPr>
              <p:nvPr/>
            </p:nvSpPr>
            <p:spPr bwMode="auto">
              <a:xfrm>
                <a:off x="908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1" name="Oval 2528"/>
              <p:cNvSpPr>
                <a:spLocks noChangeArrowheads="1"/>
              </p:cNvSpPr>
              <p:nvPr/>
            </p:nvSpPr>
            <p:spPr bwMode="auto">
              <a:xfrm>
                <a:off x="908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2" name="Oval 2529"/>
              <p:cNvSpPr>
                <a:spLocks noChangeArrowheads="1"/>
              </p:cNvSpPr>
              <p:nvPr/>
            </p:nvSpPr>
            <p:spPr bwMode="auto">
              <a:xfrm>
                <a:off x="90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3" name="Oval 2530"/>
              <p:cNvSpPr>
                <a:spLocks noChangeArrowheads="1"/>
              </p:cNvSpPr>
              <p:nvPr/>
            </p:nvSpPr>
            <p:spPr bwMode="auto">
              <a:xfrm>
                <a:off x="90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4" name="Oval 2531"/>
              <p:cNvSpPr>
                <a:spLocks noChangeArrowheads="1"/>
              </p:cNvSpPr>
              <p:nvPr/>
            </p:nvSpPr>
            <p:spPr bwMode="auto">
              <a:xfrm>
                <a:off x="908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5" name="Oval 2532"/>
              <p:cNvSpPr>
                <a:spLocks noChangeArrowheads="1"/>
              </p:cNvSpPr>
              <p:nvPr/>
            </p:nvSpPr>
            <p:spPr bwMode="auto">
              <a:xfrm>
                <a:off x="911" y="16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6" name="Oval 2533"/>
              <p:cNvSpPr>
                <a:spLocks noChangeArrowheads="1"/>
              </p:cNvSpPr>
              <p:nvPr/>
            </p:nvSpPr>
            <p:spPr bwMode="auto">
              <a:xfrm>
                <a:off x="911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7" name="Oval 2534"/>
              <p:cNvSpPr>
                <a:spLocks noChangeArrowheads="1"/>
              </p:cNvSpPr>
              <p:nvPr/>
            </p:nvSpPr>
            <p:spPr bwMode="auto">
              <a:xfrm>
                <a:off x="91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8" name="Oval 2535"/>
              <p:cNvSpPr>
                <a:spLocks noChangeArrowheads="1"/>
              </p:cNvSpPr>
              <p:nvPr/>
            </p:nvSpPr>
            <p:spPr bwMode="auto">
              <a:xfrm>
                <a:off x="911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09" name="Oval 2536"/>
              <p:cNvSpPr>
                <a:spLocks noChangeArrowheads="1"/>
              </p:cNvSpPr>
              <p:nvPr/>
            </p:nvSpPr>
            <p:spPr bwMode="auto">
              <a:xfrm>
                <a:off x="915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0" name="Oval 2537"/>
              <p:cNvSpPr>
                <a:spLocks noChangeArrowheads="1"/>
              </p:cNvSpPr>
              <p:nvPr/>
            </p:nvSpPr>
            <p:spPr bwMode="auto">
              <a:xfrm>
                <a:off x="915" y="27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1" name="Oval 2538"/>
              <p:cNvSpPr>
                <a:spLocks noChangeArrowheads="1"/>
              </p:cNvSpPr>
              <p:nvPr/>
            </p:nvSpPr>
            <p:spPr bwMode="auto">
              <a:xfrm>
                <a:off x="915" y="19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2" name="Oval 2539"/>
              <p:cNvSpPr>
                <a:spLocks noChangeArrowheads="1"/>
              </p:cNvSpPr>
              <p:nvPr/>
            </p:nvSpPr>
            <p:spPr bwMode="auto">
              <a:xfrm>
                <a:off x="915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3" name="Oval 2540"/>
              <p:cNvSpPr>
                <a:spLocks noChangeArrowheads="1"/>
              </p:cNvSpPr>
              <p:nvPr/>
            </p:nvSpPr>
            <p:spPr bwMode="auto">
              <a:xfrm>
                <a:off x="91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4" name="Oval 2541"/>
              <p:cNvSpPr>
                <a:spLocks noChangeArrowheads="1"/>
              </p:cNvSpPr>
              <p:nvPr/>
            </p:nvSpPr>
            <p:spPr bwMode="auto">
              <a:xfrm>
                <a:off x="918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5" name="Oval 2542"/>
              <p:cNvSpPr>
                <a:spLocks noChangeArrowheads="1"/>
              </p:cNvSpPr>
              <p:nvPr/>
            </p:nvSpPr>
            <p:spPr bwMode="auto">
              <a:xfrm>
                <a:off x="91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6" name="Oval 2543"/>
              <p:cNvSpPr>
                <a:spLocks noChangeArrowheads="1"/>
              </p:cNvSpPr>
              <p:nvPr/>
            </p:nvSpPr>
            <p:spPr bwMode="auto">
              <a:xfrm>
                <a:off x="918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7" name="Oval 2544"/>
              <p:cNvSpPr>
                <a:spLocks noChangeArrowheads="1"/>
              </p:cNvSpPr>
              <p:nvPr/>
            </p:nvSpPr>
            <p:spPr bwMode="auto">
              <a:xfrm>
                <a:off x="918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8" name="Oval 2545"/>
              <p:cNvSpPr>
                <a:spLocks noChangeArrowheads="1"/>
              </p:cNvSpPr>
              <p:nvPr/>
            </p:nvSpPr>
            <p:spPr bwMode="auto">
              <a:xfrm>
                <a:off x="918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19" name="Oval 2546"/>
              <p:cNvSpPr>
                <a:spLocks noChangeArrowheads="1"/>
              </p:cNvSpPr>
              <p:nvPr/>
            </p:nvSpPr>
            <p:spPr bwMode="auto">
              <a:xfrm>
                <a:off x="918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0" name="Oval 2547"/>
              <p:cNvSpPr>
                <a:spLocks noChangeArrowheads="1"/>
              </p:cNvSpPr>
              <p:nvPr/>
            </p:nvSpPr>
            <p:spPr bwMode="auto">
              <a:xfrm>
                <a:off x="918" y="18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1" name="Oval 2548"/>
              <p:cNvSpPr>
                <a:spLocks noChangeArrowheads="1"/>
              </p:cNvSpPr>
              <p:nvPr/>
            </p:nvSpPr>
            <p:spPr bwMode="auto">
              <a:xfrm>
                <a:off x="918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2" name="Oval 2549"/>
              <p:cNvSpPr>
                <a:spLocks noChangeArrowheads="1"/>
              </p:cNvSpPr>
              <p:nvPr/>
            </p:nvSpPr>
            <p:spPr bwMode="auto">
              <a:xfrm>
                <a:off x="92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3" name="Oval 2550"/>
              <p:cNvSpPr>
                <a:spLocks noChangeArrowheads="1"/>
              </p:cNvSpPr>
              <p:nvPr/>
            </p:nvSpPr>
            <p:spPr bwMode="auto">
              <a:xfrm>
                <a:off x="92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4" name="Oval 2551"/>
              <p:cNvSpPr>
                <a:spLocks noChangeArrowheads="1"/>
              </p:cNvSpPr>
              <p:nvPr/>
            </p:nvSpPr>
            <p:spPr bwMode="auto">
              <a:xfrm>
                <a:off x="922" y="16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5" name="Oval 2552"/>
              <p:cNvSpPr>
                <a:spLocks noChangeArrowheads="1"/>
              </p:cNvSpPr>
              <p:nvPr/>
            </p:nvSpPr>
            <p:spPr bwMode="auto">
              <a:xfrm>
                <a:off x="922" y="25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6" name="Oval 2553"/>
              <p:cNvSpPr>
                <a:spLocks noChangeArrowheads="1"/>
              </p:cNvSpPr>
              <p:nvPr/>
            </p:nvSpPr>
            <p:spPr bwMode="auto">
              <a:xfrm>
                <a:off x="925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7" name="Oval 2554"/>
              <p:cNvSpPr>
                <a:spLocks noChangeArrowheads="1"/>
              </p:cNvSpPr>
              <p:nvPr/>
            </p:nvSpPr>
            <p:spPr bwMode="auto">
              <a:xfrm>
                <a:off x="925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8" name="Oval 2555"/>
              <p:cNvSpPr>
                <a:spLocks noChangeArrowheads="1"/>
              </p:cNvSpPr>
              <p:nvPr/>
            </p:nvSpPr>
            <p:spPr bwMode="auto">
              <a:xfrm>
                <a:off x="925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29" name="Oval 2556"/>
              <p:cNvSpPr>
                <a:spLocks noChangeArrowheads="1"/>
              </p:cNvSpPr>
              <p:nvPr/>
            </p:nvSpPr>
            <p:spPr bwMode="auto">
              <a:xfrm>
                <a:off x="925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0" name="Oval 2557"/>
              <p:cNvSpPr>
                <a:spLocks noChangeArrowheads="1"/>
              </p:cNvSpPr>
              <p:nvPr/>
            </p:nvSpPr>
            <p:spPr bwMode="auto">
              <a:xfrm>
                <a:off x="925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1" name="Oval 2558"/>
              <p:cNvSpPr>
                <a:spLocks noChangeArrowheads="1"/>
              </p:cNvSpPr>
              <p:nvPr/>
            </p:nvSpPr>
            <p:spPr bwMode="auto">
              <a:xfrm>
                <a:off x="925" y="20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2" name="Oval 2559"/>
              <p:cNvSpPr>
                <a:spLocks noChangeArrowheads="1"/>
              </p:cNvSpPr>
              <p:nvPr/>
            </p:nvSpPr>
            <p:spPr bwMode="auto">
              <a:xfrm>
                <a:off x="925" y="16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3" name="Oval 2560"/>
              <p:cNvSpPr>
                <a:spLocks noChangeArrowheads="1"/>
              </p:cNvSpPr>
              <p:nvPr/>
            </p:nvSpPr>
            <p:spPr bwMode="auto">
              <a:xfrm>
                <a:off x="925" y="20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4" name="Oval 2561"/>
              <p:cNvSpPr>
                <a:spLocks noChangeArrowheads="1"/>
              </p:cNvSpPr>
              <p:nvPr/>
            </p:nvSpPr>
            <p:spPr bwMode="auto">
              <a:xfrm>
                <a:off x="929" y="18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5" name="Oval 2562"/>
              <p:cNvSpPr>
                <a:spLocks noChangeArrowheads="1"/>
              </p:cNvSpPr>
              <p:nvPr/>
            </p:nvSpPr>
            <p:spPr bwMode="auto">
              <a:xfrm>
                <a:off x="929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6" name="Oval 2563"/>
              <p:cNvSpPr>
                <a:spLocks noChangeArrowheads="1"/>
              </p:cNvSpPr>
              <p:nvPr/>
            </p:nvSpPr>
            <p:spPr bwMode="auto">
              <a:xfrm>
                <a:off x="929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7" name="Oval 2564"/>
              <p:cNvSpPr>
                <a:spLocks noChangeArrowheads="1"/>
              </p:cNvSpPr>
              <p:nvPr/>
            </p:nvSpPr>
            <p:spPr bwMode="auto">
              <a:xfrm>
                <a:off x="929" y="21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8" name="Oval 2565"/>
              <p:cNvSpPr>
                <a:spLocks noChangeArrowheads="1"/>
              </p:cNvSpPr>
              <p:nvPr/>
            </p:nvSpPr>
            <p:spPr bwMode="auto">
              <a:xfrm>
                <a:off x="9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339" name="Oval 2566"/>
              <p:cNvSpPr>
                <a:spLocks noChangeArrowheads="1"/>
              </p:cNvSpPr>
              <p:nvPr/>
            </p:nvSpPr>
            <p:spPr bwMode="auto">
              <a:xfrm>
                <a:off x="92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75" name="Group 2768"/>
            <p:cNvGrpSpPr>
              <a:grpSpLocks/>
            </p:cNvGrpSpPr>
            <p:nvPr/>
          </p:nvGrpSpPr>
          <p:grpSpPr bwMode="auto">
            <a:xfrm>
              <a:off x="929" y="976"/>
              <a:ext cx="132" cy="2605"/>
              <a:chOff x="929" y="976"/>
              <a:chExt cx="132" cy="2605"/>
            </a:xfrm>
          </p:grpSpPr>
          <p:sp>
            <p:nvSpPr>
              <p:cNvPr id="92940" name="Oval 2568"/>
              <p:cNvSpPr>
                <a:spLocks noChangeArrowheads="1"/>
              </p:cNvSpPr>
              <p:nvPr/>
            </p:nvSpPr>
            <p:spPr bwMode="auto">
              <a:xfrm>
                <a:off x="929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1" name="Oval 2569"/>
              <p:cNvSpPr>
                <a:spLocks noChangeArrowheads="1"/>
              </p:cNvSpPr>
              <p:nvPr/>
            </p:nvSpPr>
            <p:spPr bwMode="auto">
              <a:xfrm>
                <a:off x="92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2" name="Oval 2570"/>
              <p:cNvSpPr>
                <a:spLocks noChangeArrowheads="1"/>
              </p:cNvSpPr>
              <p:nvPr/>
            </p:nvSpPr>
            <p:spPr bwMode="auto">
              <a:xfrm>
                <a:off x="929" y="17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3" name="Oval 2571"/>
              <p:cNvSpPr>
                <a:spLocks noChangeArrowheads="1"/>
              </p:cNvSpPr>
              <p:nvPr/>
            </p:nvSpPr>
            <p:spPr bwMode="auto">
              <a:xfrm>
                <a:off x="932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4" name="Oval 2572"/>
              <p:cNvSpPr>
                <a:spLocks noChangeArrowheads="1"/>
              </p:cNvSpPr>
              <p:nvPr/>
            </p:nvSpPr>
            <p:spPr bwMode="auto">
              <a:xfrm>
                <a:off x="932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5" name="Oval 2573"/>
              <p:cNvSpPr>
                <a:spLocks noChangeArrowheads="1"/>
              </p:cNvSpPr>
              <p:nvPr/>
            </p:nvSpPr>
            <p:spPr bwMode="auto">
              <a:xfrm>
                <a:off x="932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6" name="Oval 2574"/>
              <p:cNvSpPr>
                <a:spLocks noChangeArrowheads="1"/>
              </p:cNvSpPr>
              <p:nvPr/>
            </p:nvSpPr>
            <p:spPr bwMode="auto">
              <a:xfrm>
                <a:off x="932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7" name="Oval 2575"/>
              <p:cNvSpPr>
                <a:spLocks noChangeArrowheads="1"/>
              </p:cNvSpPr>
              <p:nvPr/>
            </p:nvSpPr>
            <p:spPr bwMode="auto">
              <a:xfrm>
                <a:off x="932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8" name="Oval 2576"/>
              <p:cNvSpPr>
                <a:spLocks noChangeArrowheads="1"/>
              </p:cNvSpPr>
              <p:nvPr/>
            </p:nvSpPr>
            <p:spPr bwMode="auto">
              <a:xfrm>
                <a:off x="93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49" name="Oval 2577"/>
              <p:cNvSpPr>
                <a:spLocks noChangeArrowheads="1"/>
              </p:cNvSpPr>
              <p:nvPr/>
            </p:nvSpPr>
            <p:spPr bwMode="auto">
              <a:xfrm>
                <a:off x="932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0" name="Oval 2578"/>
              <p:cNvSpPr>
                <a:spLocks noChangeArrowheads="1"/>
              </p:cNvSpPr>
              <p:nvPr/>
            </p:nvSpPr>
            <p:spPr bwMode="auto">
              <a:xfrm>
                <a:off x="932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1" name="Oval 2579"/>
              <p:cNvSpPr>
                <a:spLocks noChangeArrowheads="1"/>
              </p:cNvSpPr>
              <p:nvPr/>
            </p:nvSpPr>
            <p:spPr bwMode="auto">
              <a:xfrm>
                <a:off x="936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2" name="Oval 2580"/>
              <p:cNvSpPr>
                <a:spLocks noChangeArrowheads="1"/>
              </p:cNvSpPr>
              <p:nvPr/>
            </p:nvSpPr>
            <p:spPr bwMode="auto">
              <a:xfrm>
                <a:off x="93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3" name="Oval 2581"/>
              <p:cNvSpPr>
                <a:spLocks noChangeArrowheads="1"/>
              </p:cNvSpPr>
              <p:nvPr/>
            </p:nvSpPr>
            <p:spPr bwMode="auto">
              <a:xfrm>
                <a:off x="936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4" name="Oval 2582"/>
              <p:cNvSpPr>
                <a:spLocks noChangeArrowheads="1"/>
              </p:cNvSpPr>
              <p:nvPr/>
            </p:nvSpPr>
            <p:spPr bwMode="auto">
              <a:xfrm>
                <a:off x="936" y="21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5" name="Oval 2583"/>
              <p:cNvSpPr>
                <a:spLocks noChangeArrowheads="1"/>
              </p:cNvSpPr>
              <p:nvPr/>
            </p:nvSpPr>
            <p:spPr bwMode="auto">
              <a:xfrm>
                <a:off x="936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6" name="Oval 2584"/>
              <p:cNvSpPr>
                <a:spLocks noChangeArrowheads="1"/>
              </p:cNvSpPr>
              <p:nvPr/>
            </p:nvSpPr>
            <p:spPr bwMode="auto">
              <a:xfrm>
                <a:off x="936" y="24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7" name="Oval 2585"/>
              <p:cNvSpPr>
                <a:spLocks noChangeArrowheads="1"/>
              </p:cNvSpPr>
              <p:nvPr/>
            </p:nvSpPr>
            <p:spPr bwMode="auto">
              <a:xfrm>
                <a:off x="93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8" name="Oval 2586"/>
              <p:cNvSpPr>
                <a:spLocks noChangeArrowheads="1"/>
              </p:cNvSpPr>
              <p:nvPr/>
            </p:nvSpPr>
            <p:spPr bwMode="auto">
              <a:xfrm>
                <a:off x="939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59" name="Oval 2587"/>
              <p:cNvSpPr>
                <a:spLocks noChangeArrowheads="1"/>
              </p:cNvSpPr>
              <p:nvPr/>
            </p:nvSpPr>
            <p:spPr bwMode="auto">
              <a:xfrm>
                <a:off x="939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0" name="Oval 2588"/>
              <p:cNvSpPr>
                <a:spLocks noChangeArrowheads="1"/>
              </p:cNvSpPr>
              <p:nvPr/>
            </p:nvSpPr>
            <p:spPr bwMode="auto">
              <a:xfrm>
                <a:off x="939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1" name="Oval 2589"/>
              <p:cNvSpPr>
                <a:spLocks noChangeArrowheads="1"/>
              </p:cNvSpPr>
              <p:nvPr/>
            </p:nvSpPr>
            <p:spPr bwMode="auto">
              <a:xfrm>
                <a:off x="939" y="20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2" name="Oval 2590"/>
              <p:cNvSpPr>
                <a:spLocks noChangeArrowheads="1"/>
              </p:cNvSpPr>
              <p:nvPr/>
            </p:nvSpPr>
            <p:spPr bwMode="auto">
              <a:xfrm>
                <a:off x="939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3" name="Oval 2591"/>
              <p:cNvSpPr>
                <a:spLocks noChangeArrowheads="1"/>
              </p:cNvSpPr>
              <p:nvPr/>
            </p:nvSpPr>
            <p:spPr bwMode="auto">
              <a:xfrm>
                <a:off x="93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4" name="Oval 2592"/>
              <p:cNvSpPr>
                <a:spLocks noChangeArrowheads="1"/>
              </p:cNvSpPr>
              <p:nvPr/>
            </p:nvSpPr>
            <p:spPr bwMode="auto">
              <a:xfrm>
                <a:off x="939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5" name="Oval 2593"/>
              <p:cNvSpPr>
                <a:spLocks noChangeArrowheads="1"/>
              </p:cNvSpPr>
              <p:nvPr/>
            </p:nvSpPr>
            <p:spPr bwMode="auto">
              <a:xfrm>
                <a:off x="943" y="246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6" name="Oval 2594"/>
              <p:cNvSpPr>
                <a:spLocks noChangeArrowheads="1"/>
              </p:cNvSpPr>
              <p:nvPr/>
            </p:nvSpPr>
            <p:spPr bwMode="auto">
              <a:xfrm>
                <a:off x="943" y="196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7" name="Oval 2595"/>
              <p:cNvSpPr>
                <a:spLocks noChangeArrowheads="1"/>
              </p:cNvSpPr>
              <p:nvPr/>
            </p:nvSpPr>
            <p:spPr bwMode="auto">
              <a:xfrm>
                <a:off x="943" y="23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8" name="Oval 2596"/>
              <p:cNvSpPr>
                <a:spLocks noChangeArrowheads="1"/>
              </p:cNvSpPr>
              <p:nvPr/>
            </p:nvSpPr>
            <p:spPr bwMode="auto">
              <a:xfrm>
                <a:off x="943" y="263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69" name="Oval 2597"/>
              <p:cNvSpPr>
                <a:spLocks noChangeArrowheads="1"/>
              </p:cNvSpPr>
              <p:nvPr/>
            </p:nvSpPr>
            <p:spPr bwMode="auto">
              <a:xfrm>
                <a:off x="946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0" name="Oval 2598"/>
              <p:cNvSpPr>
                <a:spLocks noChangeArrowheads="1"/>
              </p:cNvSpPr>
              <p:nvPr/>
            </p:nvSpPr>
            <p:spPr bwMode="auto">
              <a:xfrm>
                <a:off x="946" y="17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1" name="Oval 2599"/>
              <p:cNvSpPr>
                <a:spLocks noChangeArrowheads="1"/>
              </p:cNvSpPr>
              <p:nvPr/>
            </p:nvSpPr>
            <p:spPr bwMode="auto">
              <a:xfrm>
                <a:off x="946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2" name="Oval 2600"/>
              <p:cNvSpPr>
                <a:spLocks noChangeArrowheads="1"/>
              </p:cNvSpPr>
              <p:nvPr/>
            </p:nvSpPr>
            <p:spPr bwMode="auto">
              <a:xfrm>
                <a:off x="946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3" name="Oval 2601"/>
              <p:cNvSpPr>
                <a:spLocks noChangeArrowheads="1"/>
              </p:cNvSpPr>
              <p:nvPr/>
            </p:nvSpPr>
            <p:spPr bwMode="auto">
              <a:xfrm>
                <a:off x="9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4" name="Oval 2602"/>
              <p:cNvSpPr>
                <a:spLocks noChangeArrowheads="1"/>
              </p:cNvSpPr>
              <p:nvPr/>
            </p:nvSpPr>
            <p:spPr bwMode="auto">
              <a:xfrm>
                <a:off x="950" y="16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5" name="Oval 2603"/>
              <p:cNvSpPr>
                <a:spLocks noChangeArrowheads="1"/>
              </p:cNvSpPr>
              <p:nvPr/>
            </p:nvSpPr>
            <p:spPr bwMode="auto">
              <a:xfrm>
                <a:off x="950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6" name="Oval 2604"/>
              <p:cNvSpPr>
                <a:spLocks noChangeArrowheads="1"/>
              </p:cNvSpPr>
              <p:nvPr/>
            </p:nvSpPr>
            <p:spPr bwMode="auto">
              <a:xfrm>
                <a:off x="950" y="26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7" name="Oval 2605"/>
              <p:cNvSpPr>
                <a:spLocks noChangeArrowheads="1"/>
              </p:cNvSpPr>
              <p:nvPr/>
            </p:nvSpPr>
            <p:spPr bwMode="auto">
              <a:xfrm>
                <a:off x="950" y="25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8" name="Oval 2606"/>
              <p:cNvSpPr>
                <a:spLocks noChangeArrowheads="1"/>
              </p:cNvSpPr>
              <p:nvPr/>
            </p:nvSpPr>
            <p:spPr bwMode="auto">
              <a:xfrm>
                <a:off x="950" y="27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79" name="Oval 2607"/>
              <p:cNvSpPr>
                <a:spLocks noChangeArrowheads="1"/>
              </p:cNvSpPr>
              <p:nvPr/>
            </p:nvSpPr>
            <p:spPr bwMode="auto">
              <a:xfrm>
                <a:off x="950" y="27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0" name="Oval 2608"/>
              <p:cNvSpPr>
                <a:spLocks noChangeArrowheads="1"/>
              </p:cNvSpPr>
              <p:nvPr/>
            </p:nvSpPr>
            <p:spPr bwMode="auto">
              <a:xfrm>
                <a:off x="953" y="13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1" name="Oval 2609"/>
              <p:cNvSpPr>
                <a:spLocks noChangeArrowheads="1"/>
              </p:cNvSpPr>
              <p:nvPr/>
            </p:nvSpPr>
            <p:spPr bwMode="auto">
              <a:xfrm>
                <a:off x="953" y="9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2" name="Oval 2610"/>
              <p:cNvSpPr>
                <a:spLocks noChangeArrowheads="1"/>
              </p:cNvSpPr>
              <p:nvPr/>
            </p:nvSpPr>
            <p:spPr bwMode="auto">
              <a:xfrm>
                <a:off x="95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3" name="Oval 2611"/>
              <p:cNvSpPr>
                <a:spLocks noChangeArrowheads="1"/>
              </p:cNvSpPr>
              <p:nvPr/>
            </p:nvSpPr>
            <p:spPr bwMode="auto">
              <a:xfrm>
                <a:off x="95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4" name="Oval 2612"/>
              <p:cNvSpPr>
                <a:spLocks noChangeArrowheads="1"/>
              </p:cNvSpPr>
              <p:nvPr/>
            </p:nvSpPr>
            <p:spPr bwMode="auto">
              <a:xfrm>
                <a:off x="953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5" name="Oval 2613"/>
              <p:cNvSpPr>
                <a:spLocks noChangeArrowheads="1"/>
              </p:cNvSpPr>
              <p:nvPr/>
            </p:nvSpPr>
            <p:spPr bwMode="auto">
              <a:xfrm>
                <a:off x="953" y="22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6" name="Oval 2614"/>
              <p:cNvSpPr>
                <a:spLocks noChangeArrowheads="1"/>
              </p:cNvSpPr>
              <p:nvPr/>
            </p:nvSpPr>
            <p:spPr bwMode="auto">
              <a:xfrm>
                <a:off x="957" y="289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7" name="Oval 2615"/>
              <p:cNvSpPr>
                <a:spLocks noChangeArrowheads="1"/>
              </p:cNvSpPr>
              <p:nvPr/>
            </p:nvSpPr>
            <p:spPr bwMode="auto">
              <a:xfrm>
                <a:off x="957" y="299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8" name="Oval 2616"/>
              <p:cNvSpPr>
                <a:spLocks noChangeArrowheads="1"/>
              </p:cNvSpPr>
              <p:nvPr/>
            </p:nvSpPr>
            <p:spPr bwMode="auto">
              <a:xfrm>
                <a:off x="957" y="20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89" name="Oval 2617"/>
              <p:cNvSpPr>
                <a:spLocks noChangeArrowheads="1"/>
              </p:cNvSpPr>
              <p:nvPr/>
            </p:nvSpPr>
            <p:spPr bwMode="auto">
              <a:xfrm>
                <a:off x="957" y="20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0" name="Oval 2618"/>
              <p:cNvSpPr>
                <a:spLocks noChangeArrowheads="1"/>
              </p:cNvSpPr>
              <p:nvPr/>
            </p:nvSpPr>
            <p:spPr bwMode="auto">
              <a:xfrm>
                <a:off x="960" y="25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1" name="Oval 2619"/>
              <p:cNvSpPr>
                <a:spLocks noChangeArrowheads="1"/>
              </p:cNvSpPr>
              <p:nvPr/>
            </p:nvSpPr>
            <p:spPr bwMode="auto">
              <a:xfrm>
                <a:off x="960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2" name="Oval 2620"/>
              <p:cNvSpPr>
                <a:spLocks noChangeArrowheads="1"/>
              </p:cNvSpPr>
              <p:nvPr/>
            </p:nvSpPr>
            <p:spPr bwMode="auto">
              <a:xfrm>
                <a:off x="960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3" name="Oval 2621"/>
              <p:cNvSpPr>
                <a:spLocks noChangeArrowheads="1"/>
              </p:cNvSpPr>
              <p:nvPr/>
            </p:nvSpPr>
            <p:spPr bwMode="auto">
              <a:xfrm>
                <a:off x="9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4" name="Oval 2622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5" name="Oval 2623"/>
              <p:cNvSpPr>
                <a:spLocks noChangeArrowheads="1"/>
              </p:cNvSpPr>
              <p:nvPr/>
            </p:nvSpPr>
            <p:spPr bwMode="auto">
              <a:xfrm>
                <a:off x="963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6" name="Oval 2624"/>
              <p:cNvSpPr>
                <a:spLocks noChangeArrowheads="1"/>
              </p:cNvSpPr>
              <p:nvPr/>
            </p:nvSpPr>
            <p:spPr bwMode="auto">
              <a:xfrm>
                <a:off x="963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7" name="Oval 2625"/>
              <p:cNvSpPr>
                <a:spLocks noChangeArrowheads="1"/>
              </p:cNvSpPr>
              <p:nvPr/>
            </p:nvSpPr>
            <p:spPr bwMode="auto">
              <a:xfrm>
                <a:off x="963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8" name="Oval 2626"/>
              <p:cNvSpPr>
                <a:spLocks noChangeArrowheads="1"/>
              </p:cNvSpPr>
              <p:nvPr/>
            </p:nvSpPr>
            <p:spPr bwMode="auto">
              <a:xfrm>
                <a:off x="963" y="18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99" name="Oval 2627"/>
              <p:cNvSpPr>
                <a:spLocks noChangeArrowheads="1"/>
              </p:cNvSpPr>
              <p:nvPr/>
            </p:nvSpPr>
            <p:spPr bwMode="auto">
              <a:xfrm>
                <a:off x="96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0" name="Oval 2628"/>
              <p:cNvSpPr>
                <a:spLocks noChangeArrowheads="1"/>
              </p:cNvSpPr>
              <p:nvPr/>
            </p:nvSpPr>
            <p:spPr bwMode="auto">
              <a:xfrm>
                <a:off x="963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1" name="Oval 2629"/>
              <p:cNvSpPr>
                <a:spLocks noChangeArrowheads="1"/>
              </p:cNvSpPr>
              <p:nvPr/>
            </p:nvSpPr>
            <p:spPr bwMode="auto">
              <a:xfrm>
                <a:off x="963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2" name="Oval 2630"/>
              <p:cNvSpPr>
                <a:spLocks noChangeArrowheads="1"/>
              </p:cNvSpPr>
              <p:nvPr/>
            </p:nvSpPr>
            <p:spPr bwMode="auto">
              <a:xfrm>
                <a:off x="967" y="1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3" name="Oval 2631"/>
              <p:cNvSpPr>
                <a:spLocks noChangeArrowheads="1"/>
              </p:cNvSpPr>
              <p:nvPr/>
            </p:nvSpPr>
            <p:spPr bwMode="auto">
              <a:xfrm>
                <a:off x="967" y="19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4" name="Oval 2632"/>
              <p:cNvSpPr>
                <a:spLocks noChangeArrowheads="1"/>
              </p:cNvSpPr>
              <p:nvPr/>
            </p:nvSpPr>
            <p:spPr bwMode="auto">
              <a:xfrm>
                <a:off x="967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5" name="Oval 2633"/>
              <p:cNvSpPr>
                <a:spLocks noChangeArrowheads="1"/>
              </p:cNvSpPr>
              <p:nvPr/>
            </p:nvSpPr>
            <p:spPr bwMode="auto">
              <a:xfrm>
                <a:off x="967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6" name="Oval 2634"/>
              <p:cNvSpPr>
                <a:spLocks noChangeArrowheads="1"/>
              </p:cNvSpPr>
              <p:nvPr/>
            </p:nvSpPr>
            <p:spPr bwMode="auto">
              <a:xfrm>
                <a:off x="967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7" name="Oval 2635"/>
              <p:cNvSpPr>
                <a:spLocks noChangeArrowheads="1"/>
              </p:cNvSpPr>
              <p:nvPr/>
            </p:nvSpPr>
            <p:spPr bwMode="auto">
              <a:xfrm>
                <a:off x="967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8" name="Oval 2636"/>
              <p:cNvSpPr>
                <a:spLocks noChangeArrowheads="1"/>
              </p:cNvSpPr>
              <p:nvPr/>
            </p:nvSpPr>
            <p:spPr bwMode="auto">
              <a:xfrm>
                <a:off x="96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09" name="Oval 2637"/>
              <p:cNvSpPr>
                <a:spLocks noChangeArrowheads="1"/>
              </p:cNvSpPr>
              <p:nvPr/>
            </p:nvSpPr>
            <p:spPr bwMode="auto">
              <a:xfrm>
                <a:off x="96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0" name="Oval 2638"/>
              <p:cNvSpPr>
                <a:spLocks noChangeArrowheads="1"/>
              </p:cNvSpPr>
              <p:nvPr/>
            </p:nvSpPr>
            <p:spPr bwMode="auto">
              <a:xfrm>
                <a:off x="967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1" name="Oval 2639"/>
              <p:cNvSpPr>
                <a:spLocks noChangeArrowheads="1"/>
              </p:cNvSpPr>
              <p:nvPr/>
            </p:nvSpPr>
            <p:spPr bwMode="auto">
              <a:xfrm>
                <a:off x="970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2" name="Oval 2640"/>
              <p:cNvSpPr>
                <a:spLocks noChangeArrowheads="1"/>
              </p:cNvSpPr>
              <p:nvPr/>
            </p:nvSpPr>
            <p:spPr bwMode="auto">
              <a:xfrm>
                <a:off x="970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3" name="Oval 2641"/>
              <p:cNvSpPr>
                <a:spLocks noChangeArrowheads="1"/>
              </p:cNvSpPr>
              <p:nvPr/>
            </p:nvSpPr>
            <p:spPr bwMode="auto">
              <a:xfrm>
                <a:off x="970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4" name="Oval 2642"/>
              <p:cNvSpPr>
                <a:spLocks noChangeArrowheads="1"/>
              </p:cNvSpPr>
              <p:nvPr/>
            </p:nvSpPr>
            <p:spPr bwMode="auto">
              <a:xfrm>
                <a:off x="970" y="1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5" name="Oval 2643"/>
              <p:cNvSpPr>
                <a:spLocks noChangeArrowheads="1"/>
              </p:cNvSpPr>
              <p:nvPr/>
            </p:nvSpPr>
            <p:spPr bwMode="auto">
              <a:xfrm>
                <a:off x="970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6" name="Oval 2644"/>
              <p:cNvSpPr>
                <a:spLocks noChangeArrowheads="1"/>
              </p:cNvSpPr>
              <p:nvPr/>
            </p:nvSpPr>
            <p:spPr bwMode="auto">
              <a:xfrm>
                <a:off x="970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7" name="Oval 2645"/>
              <p:cNvSpPr>
                <a:spLocks noChangeArrowheads="1"/>
              </p:cNvSpPr>
              <p:nvPr/>
            </p:nvSpPr>
            <p:spPr bwMode="auto">
              <a:xfrm>
                <a:off x="974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8" name="Oval 2646"/>
              <p:cNvSpPr>
                <a:spLocks noChangeArrowheads="1"/>
              </p:cNvSpPr>
              <p:nvPr/>
            </p:nvSpPr>
            <p:spPr bwMode="auto">
              <a:xfrm>
                <a:off x="974" y="193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19" name="Oval 2647"/>
              <p:cNvSpPr>
                <a:spLocks noChangeArrowheads="1"/>
              </p:cNvSpPr>
              <p:nvPr/>
            </p:nvSpPr>
            <p:spPr bwMode="auto">
              <a:xfrm>
                <a:off x="97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0" name="Oval 2648"/>
              <p:cNvSpPr>
                <a:spLocks noChangeArrowheads="1"/>
              </p:cNvSpPr>
              <p:nvPr/>
            </p:nvSpPr>
            <p:spPr bwMode="auto">
              <a:xfrm>
                <a:off x="97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1" name="Oval 2649"/>
              <p:cNvSpPr>
                <a:spLocks noChangeArrowheads="1"/>
              </p:cNvSpPr>
              <p:nvPr/>
            </p:nvSpPr>
            <p:spPr bwMode="auto">
              <a:xfrm>
                <a:off x="97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2" name="Oval 2650"/>
              <p:cNvSpPr>
                <a:spLocks noChangeArrowheads="1"/>
              </p:cNvSpPr>
              <p:nvPr/>
            </p:nvSpPr>
            <p:spPr bwMode="auto">
              <a:xfrm>
                <a:off x="97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3" name="Oval 2651"/>
              <p:cNvSpPr>
                <a:spLocks noChangeArrowheads="1"/>
              </p:cNvSpPr>
              <p:nvPr/>
            </p:nvSpPr>
            <p:spPr bwMode="auto">
              <a:xfrm>
                <a:off x="974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4" name="Oval 2652"/>
              <p:cNvSpPr>
                <a:spLocks noChangeArrowheads="1"/>
              </p:cNvSpPr>
              <p:nvPr/>
            </p:nvSpPr>
            <p:spPr bwMode="auto">
              <a:xfrm>
                <a:off x="974" y="21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5" name="Oval 2653"/>
              <p:cNvSpPr>
                <a:spLocks noChangeArrowheads="1"/>
              </p:cNvSpPr>
              <p:nvPr/>
            </p:nvSpPr>
            <p:spPr bwMode="auto">
              <a:xfrm>
                <a:off x="974" y="23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6" name="Oval 2654"/>
              <p:cNvSpPr>
                <a:spLocks noChangeArrowheads="1"/>
              </p:cNvSpPr>
              <p:nvPr/>
            </p:nvSpPr>
            <p:spPr bwMode="auto">
              <a:xfrm>
                <a:off x="977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7" name="Oval 2655"/>
              <p:cNvSpPr>
                <a:spLocks noChangeArrowheads="1"/>
              </p:cNvSpPr>
              <p:nvPr/>
            </p:nvSpPr>
            <p:spPr bwMode="auto">
              <a:xfrm>
                <a:off x="977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8" name="Oval 2656"/>
              <p:cNvSpPr>
                <a:spLocks noChangeArrowheads="1"/>
              </p:cNvSpPr>
              <p:nvPr/>
            </p:nvSpPr>
            <p:spPr bwMode="auto">
              <a:xfrm>
                <a:off x="977" y="24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29" name="Oval 2657"/>
              <p:cNvSpPr>
                <a:spLocks noChangeArrowheads="1"/>
              </p:cNvSpPr>
              <p:nvPr/>
            </p:nvSpPr>
            <p:spPr bwMode="auto">
              <a:xfrm>
                <a:off x="977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0" name="Oval 2658"/>
              <p:cNvSpPr>
                <a:spLocks noChangeArrowheads="1"/>
              </p:cNvSpPr>
              <p:nvPr/>
            </p:nvSpPr>
            <p:spPr bwMode="auto">
              <a:xfrm>
                <a:off x="977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1" name="Oval 2659"/>
              <p:cNvSpPr>
                <a:spLocks noChangeArrowheads="1"/>
              </p:cNvSpPr>
              <p:nvPr/>
            </p:nvSpPr>
            <p:spPr bwMode="auto">
              <a:xfrm>
                <a:off x="977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2" name="Oval 2660"/>
              <p:cNvSpPr>
                <a:spLocks noChangeArrowheads="1"/>
              </p:cNvSpPr>
              <p:nvPr/>
            </p:nvSpPr>
            <p:spPr bwMode="auto">
              <a:xfrm>
                <a:off x="977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3" name="Oval 2661"/>
              <p:cNvSpPr>
                <a:spLocks noChangeArrowheads="1"/>
              </p:cNvSpPr>
              <p:nvPr/>
            </p:nvSpPr>
            <p:spPr bwMode="auto">
              <a:xfrm>
                <a:off x="981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4" name="Oval 2662"/>
              <p:cNvSpPr>
                <a:spLocks noChangeArrowheads="1"/>
              </p:cNvSpPr>
              <p:nvPr/>
            </p:nvSpPr>
            <p:spPr bwMode="auto">
              <a:xfrm>
                <a:off x="981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5" name="Oval 2663"/>
              <p:cNvSpPr>
                <a:spLocks noChangeArrowheads="1"/>
              </p:cNvSpPr>
              <p:nvPr/>
            </p:nvSpPr>
            <p:spPr bwMode="auto">
              <a:xfrm>
                <a:off x="981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6" name="Oval 2664"/>
              <p:cNvSpPr>
                <a:spLocks noChangeArrowheads="1"/>
              </p:cNvSpPr>
              <p:nvPr/>
            </p:nvSpPr>
            <p:spPr bwMode="auto">
              <a:xfrm>
                <a:off x="981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7" name="Oval 2665"/>
              <p:cNvSpPr>
                <a:spLocks noChangeArrowheads="1"/>
              </p:cNvSpPr>
              <p:nvPr/>
            </p:nvSpPr>
            <p:spPr bwMode="auto">
              <a:xfrm>
                <a:off x="981" y="21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8" name="Oval 2666"/>
              <p:cNvSpPr>
                <a:spLocks noChangeArrowheads="1"/>
              </p:cNvSpPr>
              <p:nvPr/>
            </p:nvSpPr>
            <p:spPr bwMode="auto">
              <a:xfrm>
                <a:off x="98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39" name="Oval 2667"/>
              <p:cNvSpPr>
                <a:spLocks noChangeArrowheads="1"/>
              </p:cNvSpPr>
              <p:nvPr/>
            </p:nvSpPr>
            <p:spPr bwMode="auto">
              <a:xfrm>
                <a:off x="981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0" name="Oval 2668"/>
              <p:cNvSpPr>
                <a:spLocks noChangeArrowheads="1"/>
              </p:cNvSpPr>
              <p:nvPr/>
            </p:nvSpPr>
            <p:spPr bwMode="auto">
              <a:xfrm>
                <a:off x="98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1" name="Oval 2669"/>
              <p:cNvSpPr>
                <a:spLocks noChangeArrowheads="1"/>
              </p:cNvSpPr>
              <p:nvPr/>
            </p:nvSpPr>
            <p:spPr bwMode="auto">
              <a:xfrm>
                <a:off x="981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2" name="Oval 2670"/>
              <p:cNvSpPr>
                <a:spLocks noChangeArrowheads="1"/>
              </p:cNvSpPr>
              <p:nvPr/>
            </p:nvSpPr>
            <p:spPr bwMode="auto">
              <a:xfrm>
                <a:off x="984" y="22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3" name="Oval 2671"/>
              <p:cNvSpPr>
                <a:spLocks noChangeArrowheads="1"/>
              </p:cNvSpPr>
              <p:nvPr/>
            </p:nvSpPr>
            <p:spPr bwMode="auto">
              <a:xfrm>
                <a:off x="984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4" name="Oval 2672"/>
              <p:cNvSpPr>
                <a:spLocks noChangeArrowheads="1"/>
              </p:cNvSpPr>
              <p:nvPr/>
            </p:nvSpPr>
            <p:spPr bwMode="auto">
              <a:xfrm>
                <a:off x="984" y="1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5" name="Oval 2673"/>
              <p:cNvSpPr>
                <a:spLocks noChangeArrowheads="1"/>
              </p:cNvSpPr>
              <p:nvPr/>
            </p:nvSpPr>
            <p:spPr bwMode="auto">
              <a:xfrm>
                <a:off x="984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6" name="Oval 2674"/>
              <p:cNvSpPr>
                <a:spLocks noChangeArrowheads="1"/>
              </p:cNvSpPr>
              <p:nvPr/>
            </p:nvSpPr>
            <p:spPr bwMode="auto">
              <a:xfrm>
                <a:off x="98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7" name="Oval 2675"/>
              <p:cNvSpPr>
                <a:spLocks noChangeArrowheads="1"/>
              </p:cNvSpPr>
              <p:nvPr/>
            </p:nvSpPr>
            <p:spPr bwMode="auto">
              <a:xfrm>
                <a:off x="988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8" name="Oval 2676"/>
              <p:cNvSpPr>
                <a:spLocks noChangeArrowheads="1"/>
              </p:cNvSpPr>
              <p:nvPr/>
            </p:nvSpPr>
            <p:spPr bwMode="auto">
              <a:xfrm>
                <a:off x="988" y="19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49" name="Oval 2677"/>
              <p:cNvSpPr>
                <a:spLocks noChangeArrowheads="1"/>
              </p:cNvSpPr>
              <p:nvPr/>
            </p:nvSpPr>
            <p:spPr bwMode="auto">
              <a:xfrm>
                <a:off x="988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0" name="Oval 2678"/>
              <p:cNvSpPr>
                <a:spLocks noChangeArrowheads="1"/>
              </p:cNvSpPr>
              <p:nvPr/>
            </p:nvSpPr>
            <p:spPr bwMode="auto">
              <a:xfrm>
                <a:off x="98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1" name="Oval 2679"/>
              <p:cNvSpPr>
                <a:spLocks noChangeArrowheads="1"/>
              </p:cNvSpPr>
              <p:nvPr/>
            </p:nvSpPr>
            <p:spPr bwMode="auto">
              <a:xfrm>
                <a:off x="988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2" name="Oval 2680"/>
              <p:cNvSpPr>
                <a:spLocks noChangeArrowheads="1"/>
              </p:cNvSpPr>
              <p:nvPr/>
            </p:nvSpPr>
            <p:spPr bwMode="auto">
              <a:xfrm>
                <a:off x="988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3" name="Oval 2681"/>
              <p:cNvSpPr>
                <a:spLocks noChangeArrowheads="1"/>
              </p:cNvSpPr>
              <p:nvPr/>
            </p:nvSpPr>
            <p:spPr bwMode="auto">
              <a:xfrm>
                <a:off x="98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4" name="Oval 2682"/>
              <p:cNvSpPr>
                <a:spLocks noChangeArrowheads="1"/>
              </p:cNvSpPr>
              <p:nvPr/>
            </p:nvSpPr>
            <p:spPr bwMode="auto">
              <a:xfrm>
                <a:off x="988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5" name="Oval 2683"/>
              <p:cNvSpPr>
                <a:spLocks noChangeArrowheads="1"/>
              </p:cNvSpPr>
              <p:nvPr/>
            </p:nvSpPr>
            <p:spPr bwMode="auto">
              <a:xfrm>
                <a:off x="99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6" name="Oval 2684"/>
              <p:cNvSpPr>
                <a:spLocks noChangeArrowheads="1"/>
              </p:cNvSpPr>
              <p:nvPr/>
            </p:nvSpPr>
            <p:spPr bwMode="auto">
              <a:xfrm>
                <a:off x="99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7" name="Oval 2685"/>
              <p:cNvSpPr>
                <a:spLocks noChangeArrowheads="1"/>
              </p:cNvSpPr>
              <p:nvPr/>
            </p:nvSpPr>
            <p:spPr bwMode="auto">
              <a:xfrm>
                <a:off x="991" y="27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8" name="Oval 2686"/>
              <p:cNvSpPr>
                <a:spLocks noChangeArrowheads="1"/>
              </p:cNvSpPr>
              <p:nvPr/>
            </p:nvSpPr>
            <p:spPr bwMode="auto">
              <a:xfrm>
                <a:off x="991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59" name="Oval 2687"/>
              <p:cNvSpPr>
                <a:spLocks noChangeArrowheads="1"/>
              </p:cNvSpPr>
              <p:nvPr/>
            </p:nvSpPr>
            <p:spPr bwMode="auto">
              <a:xfrm>
                <a:off x="9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0" name="Oval 2688"/>
              <p:cNvSpPr>
                <a:spLocks noChangeArrowheads="1"/>
              </p:cNvSpPr>
              <p:nvPr/>
            </p:nvSpPr>
            <p:spPr bwMode="auto">
              <a:xfrm>
                <a:off x="995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1" name="Oval 2689"/>
              <p:cNvSpPr>
                <a:spLocks noChangeArrowheads="1"/>
              </p:cNvSpPr>
              <p:nvPr/>
            </p:nvSpPr>
            <p:spPr bwMode="auto">
              <a:xfrm>
                <a:off x="99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2" name="Oval 2690"/>
              <p:cNvSpPr>
                <a:spLocks noChangeArrowheads="1"/>
              </p:cNvSpPr>
              <p:nvPr/>
            </p:nvSpPr>
            <p:spPr bwMode="auto">
              <a:xfrm>
                <a:off x="995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3" name="Oval 2691"/>
              <p:cNvSpPr>
                <a:spLocks noChangeArrowheads="1"/>
              </p:cNvSpPr>
              <p:nvPr/>
            </p:nvSpPr>
            <p:spPr bwMode="auto">
              <a:xfrm>
                <a:off x="995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4" name="Oval 2692"/>
              <p:cNvSpPr>
                <a:spLocks noChangeArrowheads="1"/>
              </p:cNvSpPr>
              <p:nvPr/>
            </p:nvSpPr>
            <p:spPr bwMode="auto">
              <a:xfrm>
                <a:off x="995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5" name="Oval 2693"/>
              <p:cNvSpPr>
                <a:spLocks noChangeArrowheads="1"/>
              </p:cNvSpPr>
              <p:nvPr/>
            </p:nvSpPr>
            <p:spPr bwMode="auto">
              <a:xfrm>
                <a:off x="995" y="28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6" name="Oval 2694"/>
              <p:cNvSpPr>
                <a:spLocks noChangeArrowheads="1"/>
              </p:cNvSpPr>
              <p:nvPr/>
            </p:nvSpPr>
            <p:spPr bwMode="auto">
              <a:xfrm>
                <a:off x="998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7" name="Oval 2695"/>
              <p:cNvSpPr>
                <a:spLocks noChangeArrowheads="1"/>
              </p:cNvSpPr>
              <p:nvPr/>
            </p:nvSpPr>
            <p:spPr bwMode="auto">
              <a:xfrm>
                <a:off x="99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8" name="Oval 2696"/>
              <p:cNvSpPr>
                <a:spLocks noChangeArrowheads="1"/>
              </p:cNvSpPr>
              <p:nvPr/>
            </p:nvSpPr>
            <p:spPr bwMode="auto">
              <a:xfrm>
                <a:off x="998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69" name="Oval 2697"/>
              <p:cNvSpPr>
                <a:spLocks noChangeArrowheads="1"/>
              </p:cNvSpPr>
              <p:nvPr/>
            </p:nvSpPr>
            <p:spPr bwMode="auto">
              <a:xfrm>
                <a:off x="998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0" name="Oval 2698"/>
              <p:cNvSpPr>
                <a:spLocks noChangeArrowheads="1"/>
              </p:cNvSpPr>
              <p:nvPr/>
            </p:nvSpPr>
            <p:spPr bwMode="auto">
              <a:xfrm>
                <a:off x="998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1" name="Oval 2699"/>
              <p:cNvSpPr>
                <a:spLocks noChangeArrowheads="1"/>
              </p:cNvSpPr>
              <p:nvPr/>
            </p:nvSpPr>
            <p:spPr bwMode="auto">
              <a:xfrm>
                <a:off x="99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2" name="Oval 2700"/>
              <p:cNvSpPr>
                <a:spLocks noChangeArrowheads="1"/>
              </p:cNvSpPr>
              <p:nvPr/>
            </p:nvSpPr>
            <p:spPr bwMode="auto">
              <a:xfrm>
                <a:off x="998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3" name="Oval 2701"/>
              <p:cNvSpPr>
                <a:spLocks noChangeArrowheads="1"/>
              </p:cNvSpPr>
              <p:nvPr/>
            </p:nvSpPr>
            <p:spPr bwMode="auto">
              <a:xfrm>
                <a:off x="99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4" name="Oval 2702"/>
              <p:cNvSpPr>
                <a:spLocks noChangeArrowheads="1"/>
              </p:cNvSpPr>
              <p:nvPr/>
            </p:nvSpPr>
            <p:spPr bwMode="auto">
              <a:xfrm>
                <a:off x="1002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5" name="Oval 2703"/>
              <p:cNvSpPr>
                <a:spLocks noChangeArrowheads="1"/>
              </p:cNvSpPr>
              <p:nvPr/>
            </p:nvSpPr>
            <p:spPr bwMode="auto">
              <a:xfrm>
                <a:off x="1002" y="21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6" name="Oval 2704"/>
              <p:cNvSpPr>
                <a:spLocks noChangeArrowheads="1"/>
              </p:cNvSpPr>
              <p:nvPr/>
            </p:nvSpPr>
            <p:spPr bwMode="auto">
              <a:xfrm>
                <a:off x="100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7" name="Oval 2705"/>
              <p:cNvSpPr>
                <a:spLocks noChangeArrowheads="1"/>
              </p:cNvSpPr>
              <p:nvPr/>
            </p:nvSpPr>
            <p:spPr bwMode="auto">
              <a:xfrm>
                <a:off x="1002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8" name="Oval 2706"/>
              <p:cNvSpPr>
                <a:spLocks noChangeArrowheads="1"/>
              </p:cNvSpPr>
              <p:nvPr/>
            </p:nvSpPr>
            <p:spPr bwMode="auto">
              <a:xfrm>
                <a:off x="1002" y="237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79" name="Oval 2707"/>
              <p:cNvSpPr>
                <a:spLocks noChangeArrowheads="1"/>
              </p:cNvSpPr>
              <p:nvPr/>
            </p:nvSpPr>
            <p:spPr bwMode="auto">
              <a:xfrm>
                <a:off x="1005" y="21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0" name="Oval 2708"/>
              <p:cNvSpPr>
                <a:spLocks noChangeArrowheads="1"/>
              </p:cNvSpPr>
              <p:nvPr/>
            </p:nvSpPr>
            <p:spPr bwMode="auto">
              <a:xfrm>
                <a:off x="1005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1" name="Oval 2709"/>
              <p:cNvSpPr>
                <a:spLocks noChangeArrowheads="1"/>
              </p:cNvSpPr>
              <p:nvPr/>
            </p:nvSpPr>
            <p:spPr bwMode="auto">
              <a:xfrm>
                <a:off x="100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2" name="Oval 2710"/>
              <p:cNvSpPr>
                <a:spLocks noChangeArrowheads="1"/>
              </p:cNvSpPr>
              <p:nvPr/>
            </p:nvSpPr>
            <p:spPr bwMode="auto">
              <a:xfrm>
                <a:off x="1005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3" name="Oval 2711"/>
              <p:cNvSpPr>
                <a:spLocks noChangeArrowheads="1"/>
              </p:cNvSpPr>
              <p:nvPr/>
            </p:nvSpPr>
            <p:spPr bwMode="auto">
              <a:xfrm>
                <a:off x="100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4" name="Oval 2712"/>
              <p:cNvSpPr>
                <a:spLocks noChangeArrowheads="1"/>
              </p:cNvSpPr>
              <p:nvPr/>
            </p:nvSpPr>
            <p:spPr bwMode="auto">
              <a:xfrm>
                <a:off x="1005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5" name="Oval 2713"/>
              <p:cNvSpPr>
                <a:spLocks noChangeArrowheads="1"/>
              </p:cNvSpPr>
              <p:nvPr/>
            </p:nvSpPr>
            <p:spPr bwMode="auto">
              <a:xfrm>
                <a:off x="1005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6" name="Oval 2714"/>
              <p:cNvSpPr>
                <a:spLocks noChangeArrowheads="1"/>
              </p:cNvSpPr>
              <p:nvPr/>
            </p:nvSpPr>
            <p:spPr bwMode="auto">
              <a:xfrm>
                <a:off x="1009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7" name="Oval 2715"/>
              <p:cNvSpPr>
                <a:spLocks noChangeArrowheads="1"/>
              </p:cNvSpPr>
              <p:nvPr/>
            </p:nvSpPr>
            <p:spPr bwMode="auto">
              <a:xfrm>
                <a:off x="1009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8" name="Oval 2716"/>
              <p:cNvSpPr>
                <a:spLocks noChangeArrowheads="1"/>
              </p:cNvSpPr>
              <p:nvPr/>
            </p:nvSpPr>
            <p:spPr bwMode="auto">
              <a:xfrm>
                <a:off x="100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89" name="Oval 2717"/>
              <p:cNvSpPr>
                <a:spLocks noChangeArrowheads="1"/>
              </p:cNvSpPr>
              <p:nvPr/>
            </p:nvSpPr>
            <p:spPr bwMode="auto">
              <a:xfrm>
                <a:off x="100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0" name="Oval 2718"/>
              <p:cNvSpPr>
                <a:spLocks noChangeArrowheads="1"/>
              </p:cNvSpPr>
              <p:nvPr/>
            </p:nvSpPr>
            <p:spPr bwMode="auto">
              <a:xfrm>
                <a:off x="1009" y="27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1" name="Oval 2719"/>
              <p:cNvSpPr>
                <a:spLocks noChangeArrowheads="1"/>
              </p:cNvSpPr>
              <p:nvPr/>
            </p:nvSpPr>
            <p:spPr bwMode="auto">
              <a:xfrm>
                <a:off x="1009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2" name="Oval 2720"/>
              <p:cNvSpPr>
                <a:spLocks noChangeArrowheads="1"/>
              </p:cNvSpPr>
              <p:nvPr/>
            </p:nvSpPr>
            <p:spPr bwMode="auto">
              <a:xfrm>
                <a:off x="1012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3" name="Oval 2721"/>
              <p:cNvSpPr>
                <a:spLocks noChangeArrowheads="1"/>
              </p:cNvSpPr>
              <p:nvPr/>
            </p:nvSpPr>
            <p:spPr bwMode="auto">
              <a:xfrm>
                <a:off x="101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4" name="Oval 2722"/>
              <p:cNvSpPr>
                <a:spLocks noChangeArrowheads="1"/>
              </p:cNvSpPr>
              <p:nvPr/>
            </p:nvSpPr>
            <p:spPr bwMode="auto">
              <a:xfrm>
                <a:off x="101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5" name="Oval 2723"/>
              <p:cNvSpPr>
                <a:spLocks noChangeArrowheads="1"/>
              </p:cNvSpPr>
              <p:nvPr/>
            </p:nvSpPr>
            <p:spPr bwMode="auto">
              <a:xfrm>
                <a:off x="1012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6" name="Oval 2724"/>
              <p:cNvSpPr>
                <a:spLocks noChangeArrowheads="1"/>
              </p:cNvSpPr>
              <p:nvPr/>
            </p:nvSpPr>
            <p:spPr bwMode="auto">
              <a:xfrm>
                <a:off x="1012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7" name="Oval 2725"/>
              <p:cNvSpPr>
                <a:spLocks noChangeArrowheads="1"/>
              </p:cNvSpPr>
              <p:nvPr/>
            </p:nvSpPr>
            <p:spPr bwMode="auto">
              <a:xfrm>
                <a:off x="1016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8" name="Oval 2726"/>
              <p:cNvSpPr>
                <a:spLocks noChangeArrowheads="1"/>
              </p:cNvSpPr>
              <p:nvPr/>
            </p:nvSpPr>
            <p:spPr bwMode="auto">
              <a:xfrm>
                <a:off x="1016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099" name="Oval 2727"/>
              <p:cNvSpPr>
                <a:spLocks noChangeArrowheads="1"/>
              </p:cNvSpPr>
              <p:nvPr/>
            </p:nvSpPr>
            <p:spPr bwMode="auto">
              <a:xfrm>
                <a:off x="1016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0" name="Oval 2728"/>
              <p:cNvSpPr>
                <a:spLocks noChangeArrowheads="1"/>
              </p:cNvSpPr>
              <p:nvPr/>
            </p:nvSpPr>
            <p:spPr bwMode="auto">
              <a:xfrm>
                <a:off x="1016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1" name="Oval 2729"/>
              <p:cNvSpPr>
                <a:spLocks noChangeArrowheads="1"/>
              </p:cNvSpPr>
              <p:nvPr/>
            </p:nvSpPr>
            <p:spPr bwMode="auto">
              <a:xfrm>
                <a:off x="1016" y="23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2" name="Oval 2730"/>
              <p:cNvSpPr>
                <a:spLocks noChangeArrowheads="1"/>
              </p:cNvSpPr>
              <p:nvPr/>
            </p:nvSpPr>
            <p:spPr bwMode="auto">
              <a:xfrm>
                <a:off x="1016" y="16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3" name="Oval 2731"/>
              <p:cNvSpPr>
                <a:spLocks noChangeArrowheads="1"/>
              </p:cNvSpPr>
              <p:nvPr/>
            </p:nvSpPr>
            <p:spPr bwMode="auto">
              <a:xfrm>
                <a:off x="1016" y="23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4" name="Oval 2732"/>
              <p:cNvSpPr>
                <a:spLocks noChangeArrowheads="1"/>
              </p:cNvSpPr>
              <p:nvPr/>
            </p:nvSpPr>
            <p:spPr bwMode="auto">
              <a:xfrm>
                <a:off x="101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5" name="Oval 2733"/>
              <p:cNvSpPr>
                <a:spLocks noChangeArrowheads="1"/>
              </p:cNvSpPr>
              <p:nvPr/>
            </p:nvSpPr>
            <p:spPr bwMode="auto">
              <a:xfrm>
                <a:off x="1019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6" name="Oval 2734"/>
              <p:cNvSpPr>
                <a:spLocks noChangeArrowheads="1"/>
              </p:cNvSpPr>
              <p:nvPr/>
            </p:nvSpPr>
            <p:spPr bwMode="auto">
              <a:xfrm>
                <a:off x="1019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7" name="Oval 2735"/>
              <p:cNvSpPr>
                <a:spLocks noChangeArrowheads="1"/>
              </p:cNvSpPr>
              <p:nvPr/>
            </p:nvSpPr>
            <p:spPr bwMode="auto">
              <a:xfrm>
                <a:off x="1019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8" name="Oval 2736"/>
              <p:cNvSpPr>
                <a:spLocks noChangeArrowheads="1"/>
              </p:cNvSpPr>
              <p:nvPr/>
            </p:nvSpPr>
            <p:spPr bwMode="auto">
              <a:xfrm>
                <a:off x="1019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09" name="Oval 2737"/>
              <p:cNvSpPr>
                <a:spLocks noChangeArrowheads="1"/>
              </p:cNvSpPr>
              <p:nvPr/>
            </p:nvSpPr>
            <p:spPr bwMode="auto">
              <a:xfrm>
                <a:off x="1019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0" name="Oval 2738"/>
              <p:cNvSpPr>
                <a:spLocks noChangeArrowheads="1"/>
              </p:cNvSpPr>
              <p:nvPr/>
            </p:nvSpPr>
            <p:spPr bwMode="auto">
              <a:xfrm>
                <a:off x="1019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1" name="Oval 2739"/>
              <p:cNvSpPr>
                <a:spLocks noChangeArrowheads="1"/>
              </p:cNvSpPr>
              <p:nvPr/>
            </p:nvSpPr>
            <p:spPr bwMode="auto">
              <a:xfrm>
                <a:off x="1023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2" name="Oval 2740"/>
              <p:cNvSpPr>
                <a:spLocks noChangeArrowheads="1"/>
              </p:cNvSpPr>
              <p:nvPr/>
            </p:nvSpPr>
            <p:spPr bwMode="auto">
              <a:xfrm>
                <a:off x="102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3" name="Oval 2741"/>
              <p:cNvSpPr>
                <a:spLocks noChangeArrowheads="1"/>
              </p:cNvSpPr>
              <p:nvPr/>
            </p:nvSpPr>
            <p:spPr bwMode="auto">
              <a:xfrm>
                <a:off x="1023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4" name="Oval 2742"/>
              <p:cNvSpPr>
                <a:spLocks noChangeArrowheads="1"/>
              </p:cNvSpPr>
              <p:nvPr/>
            </p:nvSpPr>
            <p:spPr bwMode="auto">
              <a:xfrm>
                <a:off x="1023" y="15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5" name="Oval 2743"/>
              <p:cNvSpPr>
                <a:spLocks noChangeArrowheads="1"/>
              </p:cNvSpPr>
              <p:nvPr/>
            </p:nvSpPr>
            <p:spPr bwMode="auto">
              <a:xfrm>
                <a:off x="1023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6" name="Oval 2744"/>
              <p:cNvSpPr>
                <a:spLocks noChangeArrowheads="1"/>
              </p:cNvSpPr>
              <p:nvPr/>
            </p:nvSpPr>
            <p:spPr bwMode="auto">
              <a:xfrm>
                <a:off x="1026" y="172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7" name="Oval 2745"/>
              <p:cNvSpPr>
                <a:spLocks noChangeArrowheads="1"/>
              </p:cNvSpPr>
              <p:nvPr/>
            </p:nvSpPr>
            <p:spPr bwMode="auto">
              <a:xfrm>
                <a:off x="1026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8" name="Oval 2746"/>
              <p:cNvSpPr>
                <a:spLocks noChangeArrowheads="1"/>
              </p:cNvSpPr>
              <p:nvPr/>
            </p:nvSpPr>
            <p:spPr bwMode="auto">
              <a:xfrm>
                <a:off x="103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19" name="Oval 2747"/>
              <p:cNvSpPr>
                <a:spLocks noChangeArrowheads="1"/>
              </p:cNvSpPr>
              <p:nvPr/>
            </p:nvSpPr>
            <p:spPr bwMode="auto">
              <a:xfrm>
                <a:off x="103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0" name="Oval 2748"/>
              <p:cNvSpPr>
                <a:spLocks noChangeArrowheads="1"/>
              </p:cNvSpPr>
              <p:nvPr/>
            </p:nvSpPr>
            <p:spPr bwMode="auto">
              <a:xfrm>
                <a:off x="1030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1" name="Oval 2749"/>
              <p:cNvSpPr>
                <a:spLocks noChangeArrowheads="1"/>
              </p:cNvSpPr>
              <p:nvPr/>
            </p:nvSpPr>
            <p:spPr bwMode="auto">
              <a:xfrm>
                <a:off x="103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2" name="Oval 2750"/>
              <p:cNvSpPr>
                <a:spLocks noChangeArrowheads="1"/>
              </p:cNvSpPr>
              <p:nvPr/>
            </p:nvSpPr>
            <p:spPr bwMode="auto">
              <a:xfrm>
                <a:off x="103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3" name="Oval 2751"/>
              <p:cNvSpPr>
                <a:spLocks noChangeArrowheads="1"/>
              </p:cNvSpPr>
              <p:nvPr/>
            </p:nvSpPr>
            <p:spPr bwMode="auto">
              <a:xfrm>
                <a:off x="1030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4" name="Oval 2752"/>
              <p:cNvSpPr>
                <a:spLocks noChangeArrowheads="1"/>
              </p:cNvSpPr>
              <p:nvPr/>
            </p:nvSpPr>
            <p:spPr bwMode="auto">
              <a:xfrm>
                <a:off x="1030" y="17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5" name="Oval 2753"/>
              <p:cNvSpPr>
                <a:spLocks noChangeArrowheads="1"/>
              </p:cNvSpPr>
              <p:nvPr/>
            </p:nvSpPr>
            <p:spPr bwMode="auto">
              <a:xfrm>
                <a:off x="1030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6" name="Oval 2754"/>
              <p:cNvSpPr>
                <a:spLocks noChangeArrowheads="1"/>
              </p:cNvSpPr>
              <p:nvPr/>
            </p:nvSpPr>
            <p:spPr bwMode="auto">
              <a:xfrm>
                <a:off x="1030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7" name="Oval 2755"/>
              <p:cNvSpPr>
                <a:spLocks noChangeArrowheads="1"/>
              </p:cNvSpPr>
              <p:nvPr/>
            </p:nvSpPr>
            <p:spPr bwMode="auto">
              <a:xfrm>
                <a:off x="103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8" name="Oval 2756"/>
              <p:cNvSpPr>
                <a:spLocks noChangeArrowheads="1"/>
              </p:cNvSpPr>
              <p:nvPr/>
            </p:nvSpPr>
            <p:spPr bwMode="auto">
              <a:xfrm>
                <a:off x="1033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29" name="Oval 2757"/>
              <p:cNvSpPr>
                <a:spLocks noChangeArrowheads="1"/>
              </p:cNvSpPr>
              <p:nvPr/>
            </p:nvSpPr>
            <p:spPr bwMode="auto">
              <a:xfrm>
                <a:off x="1033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0" name="Oval 2758"/>
              <p:cNvSpPr>
                <a:spLocks noChangeArrowheads="1"/>
              </p:cNvSpPr>
              <p:nvPr/>
            </p:nvSpPr>
            <p:spPr bwMode="auto">
              <a:xfrm>
                <a:off x="1033" y="25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1" name="Oval 2759"/>
              <p:cNvSpPr>
                <a:spLocks noChangeArrowheads="1"/>
              </p:cNvSpPr>
              <p:nvPr/>
            </p:nvSpPr>
            <p:spPr bwMode="auto">
              <a:xfrm>
                <a:off x="10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2" name="Oval 2760"/>
              <p:cNvSpPr>
                <a:spLocks noChangeArrowheads="1"/>
              </p:cNvSpPr>
              <p:nvPr/>
            </p:nvSpPr>
            <p:spPr bwMode="auto">
              <a:xfrm>
                <a:off x="1037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3" name="Oval 2761"/>
              <p:cNvSpPr>
                <a:spLocks noChangeArrowheads="1"/>
              </p:cNvSpPr>
              <p:nvPr/>
            </p:nvSpPr>
            <p:spPr bwMode="auto">
              <a:xfrm>
                <a:off x="103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4" name="Oval 2762"/>
              <p:cNvSpPr>
                <a:spLocks noChangeArrowheads="1"/>
              </p:cNvSpPr>
              <p:nvPr/>
            </p:nvSpPr>
            <p:spPr bwMode="auto">
              <a:xfrm>
                <a:off x="103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5" name="Oval 2763"/>
              <p:cNvSpPr>
                <a:spLocks noChangeArrowheads="1"/>
              </p:cNvSpPr>
              <p:nvPr/>
            </p:nvSpPr>
            <p:spPr bwMode="auto">
              <a:xfrm>
                <a:off x="103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6" name="Oval 2764"/>
              <p:cNvSpPr>
                <a:spLocks noChangeArrowheads="1"/>
              </p:cNvSpPr>
              <p:nvPr/>
            </p:nvSpPr>
            <p:spPr bwMode="auto">
              <a:xfrm>
                <a:off x="1037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7" name="Oval 2765"/>
              <p:cNvSpPr>
                <a:spLocks noChangeArrowheads="1"/>
              </p:cNvSpPr>
              <p:nvPr/>
            </p:nvSpPr>
            <p:spPr bwMode="auto">
              <a:xfrm>
                <a:off x="103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8" name="Oval 2766"/>
              <p:cNvSpPr>
                <a:spLocks noChangeArrowheads="1"/>
              </p:cNvSpPr>
              <p:nvPr/>
            </p:nvSpPr>
            <p:spPr bwMode="auto">
              <a:xfrm>
                <a:off x="1037" y="22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139" name="Oval 2767"/>
              <p:cNvSpPr>
                <a:spLocks noChangeArrowheads="1"/>
              </p:cNvSpPr>
              <p:nvPr/>
            </p:nvSpPr>
            <p:spPr bwMode="auto">
              <a:xfrm>
                <a:off x="1040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76" name="Group 2969"/>
            <p:cNvGrpSpPr>
              <a:grpSpLocks/>
            </p:cNvGrpSpPr>
            <p:nvPr/>
          </p:nvGrpSpPr>
          <p:grpSpPr bwMode="auto">
            <a:xfrm>
              <a:off x="1040" y="987"/>
              <a:ext cx="112" cy="2594"/>
              <a:chOff x="1040" y="987"/>
              <a:chExt cx="112" cy="2594"/>
            </a:xfrm>
          </p:grpSpPr>
          <p:sp>
            <p:nvSpPr>
              <p:cNvPr id="92740" name="Oval 2769"/>
              <p:cNvSpPr>
                <a:spLocks noChangeArrowheads="1"/>
              </p:cNvSpPr>
              <p:nvPr/>
            </p:nvSpPr>
            <p:spPr bwMode="auto">
              <a:xfrm>
                <a:off x="104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1" name="Oval 2770"/>
              <p:cNvSpPr>
                <a:spLocks noChangeArrowheads="1"/>
              </p:cNvSpPr>
              <p:nvPr/>
            </p:nvSpPr>
            <p:spPr bwMode="auto">
              <a:xfrm>
                <a:off x="1040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2" name="Oval 2771"/>
              <p:cNvSpPr>
                <a:spLocks noChangeArrowheads="1"/>
              </p:cNvSpPr>
              <p:nvPr/>
            </p:nvSpPr>
            <p:spPr bwMode="auto">
              <a:xfrm>
                <a:off x="1040" y="25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3" name="Oval 2772"/>
              <p:cNvSpPr>
                <a:spLocks noChangeArrowheads="1"/>
              </p:cNvSpPr>
              <p:nvPr/>
            </p:nvSpPr>
            <p:spPr bwMode="auto">
              <a:xfrm>
                <a:off x="1040" y="17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4" name="Oval 2773"/>
              <p:cNvSpPr>
                <a:spLocks noChangeArrowheads="1"/>
              </p:cNvSpPr>
              <p:nvPr/>
            </p:nvSpPr>
            <p:spPr bwMode="auto">
              <a:xfrm>
                <a:off x="104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5" name="Oval 2774"/>
              <p:cNvSpPr>
                <a:spLocks noChangeArrowheads="1"/>
              </p:cNvSpPr>
              <p:nvPr/>
            </p:nvSpPr>
            <p:spPr bwMode="auto">
              <a:xfrm>
                <a:off x="1040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6" name="Oval 2775"/>
              <p:cNvSpPr>
                <a:spLocks noChangeArrowheads="1"/>
              </p:cNvSpPr>
              <p:nvPr/>
            </p:nvSpPr>
            <p:spPr bwMode="auto">
              <a:xfrm>
                <a:off x="1040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7" name="Oval 2776"/>
              <p:cNvSpPr>
                <a:spLocks noChangeArrowheads="1"/>
              </p:cNvSpPr>
              <p:nvPr/>
            </p:nvSpPr>
            <p:spPr bwMode="auto">
              <a:xfrm>
                <a:off x="1040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8" name="Oval 2777"/>
              <p:cNvSpPr>
                <a:spLocks noChangeArrowheads="1"/>
              </p:cNvSpPr>
              <p:nvPr/>
            </p:nvSpPr>
            <p:spPr bwMode="auto">
              <a:xfrm>
                <a:off x="1040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49" name="Oval 2778"/>
              <p:cNvSpPr>
                <a:spLocks noChangeArrowheads="1"/>
              </p:cNvSpPr>
              <p:nvPr/>
            </p:nvSpPr>
            <p:spPr bwMode="auto">
              <a:xfrm>
                <a:off x="1040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0" name="Oval 2779"/>
              <p:cNvSpPr>
                <a:spLocks noChangeArrowheads="1"/>
              </p:cNvSpPr>
              <p:nvPr/>
            </p:nvSpPr>
            <p:spPr bwMode="auto">
              <a:xfrm>
                <a:off x="1044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1" name="Oval 2780"/>
              <p:cNvSpPr>
                <a:spLocks noChangeArrowheads="1"/>
              </p:cNvSpPr>
              <p:nvPr/>
            </p:nvSpPr>
            <p:spPr bwMode="auto">
              <a:xfrm>
                <a:off x="1044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2" name="Oval 2781"/>
              <p:cNvSpPr>
                <a:spLocks noChangeArrowheads="1"/>
              </p:cNvSpPr>
              <p:nvPr/>
            </p:nvSpPr>
            <p:spPr bwMode="auto">
              <a:xfrm>
                <a:off x="1044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3" name="Oval 2782"/>
              <p:cNvSpPr>
                <a:spLocks noChangeArrowheads="1"/>
              </p:cNvSpPr>
              <p:nvPr/>
            </p:nvSpPr>
            <p:spPr bwMode="auto">
              <a:xfrm>
                <a:off x="1044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4" name="Oval 2783"/>
              <p:cNvSpPr>
                <a:spLocks noChangeArrowheads="1"/>
              </p:cNvSpPr>
              <p:nvPr/>
            </p:nvSpPr>
            <p:spPr bwMode="auto">
              <a:xfrm>
                <a:off x="1044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5" name="Oval 2784"/>
              <p:cNvSpPr>
                <a:spLocks noChangeArrowheads="1"/>
              </p:cNvSpPr>
              <p:nvPr/>
            </p:nvSpPr>
            <p:spPr bwMode="auto">
              <a:xfrm>
                <a:off x="1044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6" name="Oval 2785"/>
              <p:cNvSpPr>
                <a:spLocks noChangeArrowheads="1"/>
              </p:cNvSpPr>
              <p:nvPr/>
            </p:nvSpPr>
            <p:spPr bwMode="auto">
              <a:xfrm>
                <a:off x="1044" y="22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7" name="Oval 2786"/>
              <p:cNvSpPr>
                <a:spLocks noChangeArrowheads="1"/>
              </p:cNvSpPr>
              <p:nvPr/>
            </p:nvSpPr>
            <p:spPr bwMode="auto">
              <a:xfrm>
                <a:off x="1044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8" name="Oval 2787"/>
              <p:cNvSpPr>
                <a:spLocks noChangeArrowheads="1"/>
              </p:cNvSpPr>
              <p:nvPr/>
            </p:nvSpPr>
            <p:spPr bwMode="auto">
              <a:xfrm>
                <a:off x="1047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59" name="Oval 2788"/>
              <p:cNvSpPr>
                <a:spLocks noChangeArrowheads="1"/>
              </p:cNvSpPr>
              <p:nvPr/>
            </p:nvSpPr>
            <p:spPr bwMode="auto">
              <a:xfrm>
                <a:off x="1047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0" name="Oval 2789"/>
              <p:cNvSpPr>
                <a:spLocks noChangeArrowheads="1"/>
              </p:cNvSpPr>
              <p:nvPr/>
            </p:nvSpPr>
            <p:spPr bwMode="auto">
              <a:xfrm>
                <a:off x="1047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1" name="Oval 2790"/>
              <p:cNvSpPr>
                <a:spLocks noChangeArrowheads="1"/>
              </p:cNvSpPr>
              <p:nvPr/>
            </p:nvSpPr>
            <p:spPr bwMode="auto">
              <a:xfrm>
                <a:off x="104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2" name="Oval 2791"/>
              <p:cNvSpPr>
                <a:spLocks noChangeArrowheads="1"/>
              </p:cNvSpPr>
              <p:nvPr/>
            </p:nvSpPr>
            <p:spPr bwMode="auto">
              <a:xfrm>
                <a:off x="1047" y="15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3" name="Oval 2792"/>
              <p:cNvSpPr>
                <a:spLocks noChangeArrowheads="1"/>
              </p:cNvSpPr>
              <p:nvPr/>
            </p:nvSpPr>
            <p:spPr bwMode="auto">
              <a:xfrm>
                <a:off x="1047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4" name="Oval 2793"/>
              <p:cNvSpPr>
                <a:spLocks noChangeArrowheads="1"/>
              </p:cNvSpPr>
              <p:nvPr/>
            </p:nvSpPr>
            <p:spPr bwMode="auto">
              <a:xfrm>
                <a:off x="104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5" name="Oval 2794"/>
              <p:cNvSpPr>
                <a:spLocks noChangeArrowheads="1"/>
              </p:cNvSpPr>
              <p:nvPr/>
            </p:nvSpPr>
            <p:spPr bwMode="auto">
              <a:xfrm>
                <a:off x="1047" y="20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6" name="Oval 2795"/>
              <p:cNvSpPr>
                <a:spLocks noChangeArrowheads="1"/>
              </p:cNvSpPr>
              <p:nvPr/>
            </p:nvSpPr>
            <p:spPr bwMode="auto">
              <a:xfrm>
                <a:off x="1047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7" name="Oval 2796"/>
              <p:cNvSpPr>
                <a:spLocks noChangeArrowheads="1"/>
              </p:cNvSpPr>
              <p:nvPr/>
            </p:nvSpPr>
            <p:spPr bwMode="auto">
              <a:xfrm>
                <a:off x="10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8" name="Oval 2797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69" name="Oval 2798"/>
              <p:cNvSpPr>
                <a:spLocks noChangeArrowheads="1"/>
              </p:cNvSpPr>
              <p:nvPr/>
            </p:nvSpPr>
            <p:spPr bwMode="auto">
              <a:xfrm>
                <a:off x="1051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0" name="Oval 2799"/>
              <p:cNvSpPr>
                <a:spLocks noChangeArrowheads="1"/>
              </p:cNvSpPr>
              <p:nvPr/>
            </p:nvSpPr>
            <p:spPr bwMode="auto">
              <a:xfrm>
                <a:off x="105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1" name="Oval 2800"/>
              <p:cNvSpPr>
                <a:spLocks noChangeArrowheads="1"/>
              </p:cNvSpPr>
              <p:nvPr/>
            </p:nvSpPr>
            <p:spPr bwMode="auto">
              <a:xfrm>
                <a:off x="1051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2" name="Oval 2801"/>
              <p:cNvSpPr>
                <a:spLocks noChangeArrowheads="1"/>
              </p:cNvSpPr>
              <p:nvPr/>
            </p:nvSpPr>
            <p:spPr bwMode="auto">
              <a:xfrm>
                <a:off x="1051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3" name="Oval 2802"/>
              <p:cNvSpPr>
                <a:spLocks noChangeArrowheads="1"/>
              </p:cNvSpPr>
              <p:nvPr/>
            </p:nvSpPr>
            <p:spPr bwMode="auto">
              <a:xfrm>
                <a:off x="1051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4" name="Oval 2803"/>
              <p:cNvSpPr>
                <a:spLocks noChangeArrowheads="1"/>
              </p:cNvSpPr>
              <p:nvPr/>
            </p:nvSpPr>
            <p:spPr bwMode="auto">
              <a:xfrm>
                <a:off x="105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5" name="Oval 2804"/>
              <p:cNvSpPr>
                <a:spLocks noChangeArrowheads="1"/>
              </p:cNvSpPr>
              <p:nvPr/>
            </p:nvSpPr>
            <p:spPr bwMode="auto">
              <a:xfrm>
                <a:off x="105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6" name="Oval 2805"/>
              <p:cNvSpPr>
                <a:spLocks noChangeArrowheads="1"/>
              </p:cNvSpPr>
              <p:nvPr/>
            </p:nvSpPr>
            <p:spPr bwMode="auto">
              <a:xfrm>
                <a:off x="105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7" name="Oval 2806"/>
              <p:cNvSpPr>
                <a:spLocks noChangeArrowheads="1"/>
              </p:cNvSpPr>
              <p:nvPr/>
            </p:nvSpPr>
            <p:spPr bwMode="auto">
              <a:xfrm>
                <a:off x="1054" y="27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8" name="Oval 2807"/>
              <p:cNvSpPr>
                <a:spLocks noChangeArrowheads="1"/>
              </p:cNvSpPr>
              <p:nvPr/>
            </p:nvSpPr>
            <p:spPr bwMode="auto">
              <a:xfrm>
                <a:off x="1054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79" name="Oval 2808"/>
              <p:cNvSpPr>
                <a:spLocks noChangeArrowheads="1"/>
              </p:cNvSpPr>
              <p:nvPr/>
            </p:nvSpPr>
            <p:spPr bwMode="auto">
              <a:xfrm>
                <a:off x="1054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0" name="Oval 2809"/>
              <p:cNvSpPr>
                <a:spLocks noChangeArrowheads="1"/>
              </p:cNvSpPr>
              <p:nvPr/>
            </p:nvSpPr>
            <p:spPr bwMode="auto">
              <a:xfrm>
                <a:off x="105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1" name="Oval 2810"/>
              <p:cNvSpPr>
                <a:spLocks noChangeArrowheads="1"/>
              </p:cNvSpPr>
              <p:nvPr/>
            </p:nvSpPr>
            <p:spPr bwMode="auto">
              <a:xfrm>
                <a:off x="1058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2" name="Oval 2811"/>
              <p:cNvSpPr>
                <a:spLocks noChangeArrowheads="1"/>
              </p:cNvSpPr>
              <p:nvPr/>
            </p:nvSpPr>
            <p:spPr bwMode="auto">
              <a:xfrm>
                <a:off x="1058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3" name="Oval 2812"/>
              <p:cNvSpPr>
                <a:spLocks noChangeArrowheads="1"/>
              </p:cNvSpPr>
              <p:nvPr/>
            </p:nvSpPr>
            <p:spPr bwMode="auto">
              <a:xfrm>
                <a:off x="1058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4" name="Oval 2813"/>
              <p:cNvSpPr>
                <a:spLocks noChangeArrowheads="1"/>
              </p:cNvSpPr>
              <p:nvPr/>
            </p:nvSpPr>
            <p:spPr bwMode="auto">
              <a:xfrm>
                <a:off x="105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5" name="Oval 2814"/>
              <p:cNvSpPr>
                <a:spLocks noChangeArrowheads="1"/>
              </p:cNvSpPr>
              <p:nvPr/>
            </p:nvSpPr>
            <p:spPr bwMode="auto">
              <a:xfrm>
                <a:off x="1058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6" name="Oval 2815"/>
              <p:cNvSpPr>
                <a:spLocks noChangeArrowheads="1"/>
              </p:cNvSpPr>
              <p:nvPr/>
            </p:nvSpPr>
            <p:spPr bwMode="auto">
              <a:xfrm>
                <a:off x="1058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7" name="Oval 2816"/>
              <p:cNvSpPr>
                <a:spLocks noChangeArrowheads="1"/>
              </p:cNvSpPr>
              <p:nvPr/>
            </p:nvSpPr>
            <p:spPr bwMode="auto">
              <a:xfrm>
                <a:off x="1058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8" name="Oval 2817"/>
              <p:cNvSpPr>
                <a:spLocks noChangeArrowheads="1"/>
              </p:cNvSpPr>
              <p:nvPr/>
            </p:nvSpPr>
            <p:spPr bwMode="auto">
              <a:xfrm>
                <a:off x="105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89" name="Oval 2818"/>
              <p:cNvSpPr>
                <a:spLocks noChangeArrowheads="1"/>
              </p:cNvSpPr>
              <p:nvPr/>
            </p:nvSpPr>
            <p:spPr bwMode="auto">
              <a:xfrm>
                <a:off x="1061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0" name="Oval 2819"/>
              <p:cNvSpPr>
                <a:spLocks noChangeArrowheads="1"/>
              </p:cNvSpPr>
              <p:nvPr/>
            </p:nvSpPr>
            <p:spPr bwMode="auto">
              <a:xfrm>
                <a:off x="1061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1" name="Oval 2820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2" name="Oval 2821"/>
              <p:cNvSpPr>
                <a:spLocks noChangeArrowheads="1"/>
              </p:cNvSpPr>
              <p:nvPr/>
            </p:nvSpPr>
            <p:spPr bwMode="auto">
              <a:xfrm>
                <a:off x="106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3" name="Oval 2822"/>
              <p:cNvSpPr>
                <a:spLocks noChangeArrowheads="1"/>
              </p:cNvSpPr>
              <p:nvPr/>
            </p:nvSpPr>
            <p:spPr bwMode="auto">
              <a:xfrm>
                <a:off x="1061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4" name="Oval 2823"/>
              <p:cNvSpPr>
                <a:spLocks noChangeArrowheads="1"/>
              </p:cNvSpPr>
              <p:nvPr/>
            </p:nvSpPr>
            <p:spPr bwMode="auto">
              <a:xfrm>
                <a:off x="1061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5" name="Oval 2824"/>
              <p:cNvSpPr>
                <a:spLocks noChangeArrowheads="1"/>
              </p:cNvSpPr>
              <p:nvPr/>
            </p:nvSpPr>
            <p:spPr bwMode="auto">
              <a:xfrm>
                <a:off x="1061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6" name="Oval 2825"/>
              <p:cNvSpPr>
                <a:spLocks noChangeArrowheads="1"/>
              </p:cNvSpPr>
              <p:nvPr/>
            </p:nvSpPr>
            <p:spPr bwMode="auto">
              <a:xfrm>
                <a:off x="106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7" name="Oval 2826"/>
              <p:cNvSpPr>
                <a:spLocks noChangeArrowheads="1"/>
              </p:cNvSpPr>
              <p:nvPr/>
            </p:nvSpPr>
            <p:spPr bwMode="auto">
              <a:xfrm>
                <a:off x="106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8" name="Oval 2827"/>
              <p:cNvSpPr>
                <a:spLocks noChangeArrowheads="1"/>
              </p:cNvSpPr>
              <p:nvPr/>
            </p:nvSpPr>
            <p:spPr bwMode="auto">
              <a:xfrm>
                <a:off x="1065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99" name="Oval 2828"/>
              <p:cNvSpPr>
                <a:spLocks noChangeArrowheads="1"/>
              </p:cNvSpPr>
              <p:nvPr/>
            </p:nvSpPr>
            <p:spPr bwMode="auto">
              <a:xfrm>
                <a:off x="1065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0" name="Oval 2829"/>
              <p:cNvSpPr>
                <a:spLocks noChangeArrowheads="1"/>
              </p:cNvSpPr>
              <p:nvPr/>
            </p:nvSpPr>
            <p:spPr bwMode="auto">
              <a:xfrm>
                <a:off x="1065" y="16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1" name="Oval 2830"/>
              <p:cNvSpPr>
                <a:spLocks noChangeArrowheads="1"/>
              </p:cNvSpPr>
              <p:nvPr/>
            </p:nvSpPr>
            <p:spPr bwMode="auto">
              <a:xfrm>
                <a:off x="106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2" name="Oval 2831"/>
              <p:cNvSpPr>
                <a:spLocks noChangeArrowheads="1"/>
              </p:cNvSpPr>
              <p:nvPr/>
            </p:nvSpPr>
            <p:spPr bwMode="auto">
              <a:xfrm>
                <a:off x="106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3" name="Oval 2832"/>
              <p:cNvSpPr>
                <a:spLocks noChangeArrowheads="1"/>
              </p:cNvSpPr>
              <p:nvPr/>
            </p:nvSpPr>
            <p:spPr bwMode="auto">
              <a:xfrm>
                <a:off x="1065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4" name="Oval 2833"/>
              <p:cNvSpPr>
                <a:spLocks noChangeArrowheads="1"/>
              </p:cNvSpPr>
              <p:nvPr/>
            </p:nvSpPr>
            <p:spPr bwMode="auto">
              <a:xfrm>
                <a:off x="1068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5" name="Oval 2834"/>
              <p:cNvSpPr>
                <a:spLocks noChangeArrowheads="1"/>
              </p:cNvSpPr>
              <p:nvPr/>
            </p:nvSpPr>
            <p:spPr bwMode="auto">
              <a:xfrm>
                <a:off x="1068" y="21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6" name="Oval 2835"/>
              <p:cNvSpPr>
                <a:spLocks noChangeArrowheads="1"/>
              </p:cNvSpPr>
              <p:nvPr/>
            </p:nvSpPr>
            <p:spPr bwMode="auto">
              <a:xfrm>
                <a:off x="1068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7" name="Oval 2836"/>
              <p:cNvSpPr>
                <a:spLocks noChangeArrowheads="1"/>
              </p:cNvSpPr>
              <p:nvPr/>
            </p:nvSpPr>
            <p:spPr bwMode="auto">
              <a:xfrm>
                <a:off x="1068" y="21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8" name="Oval 2837"/>
              <p:cNvSpPr>
                <a:spLocks noChangeArrowheads="1"/>
              </p:cNvSpPr>
              <p:nvPr/>
            </p:nvSpPr>
            <p:spPr bwMode="auto">
              <a:xfrm>
                <a:off x="1068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09" name="Oval 2838"/>
              <p:cNvSpPr>
                <a:spLocks noChangeArrowheads="1"/>
              </p:cNvSpPr>
              <p:nvPr/>
            </p:nvSpPr>
            <p:spPr bwMode="auto">
              <a:xfrm>
                <a:off x="1072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0" name="Oval 2839"/>
              <p:cNvSpPr>
                <a:spLocks noChangeArrowheads="1"/>
              </p:cNvSpPr>
              <p:nvPr/>
            </p:nvSpPr>
            <p:spPr bwMode="auto">
              <a:xfrm>
                <a:off x="107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1" name="Oval 2840"/>
              <p:cNvSpPr>
                <a:spLocks noChangeArrowheads="1"/>
              </p:cNvSpPr>
              <p:nvPr/>
            </p:nvSpPr>
            <p:spPr bwMode="auto">
              <a:xfrm>
                <a:off x="1072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2" name="Oval 2841"/>
              <p:cNvSpPr>
                <a:spLocks noChangeArrowheads="1"/>
              </p:cNvSpPr>
              <p:nvPr/>
            </p:nvSpPr>
            <p:spPr bwMode="auto">
              <a:xfrm>
                <a:off x="1072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3" name="Oval 2842"/>
              <p:cNvSpPr>
                <a:spLocks noChangeArrowheads="1"/>
              </p:cNvSpPr>
              <p:nvPr/>
            </p:nvSpPr>
            <p:spPr bwMode="auto">
              <a:xfrm>
                <a:off x="1072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4" name="Oval 2843"/>
              <p:cNvSpPr>
                <a:spLocks noChangeArrowheads="1"/>
              </p:cNvSpPr>
              <p:nvPr/>
            </p:nvSpPr>
            <p:spPr bwMode="auto">
              <a:xfrm>
                <a:off x="1072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5" name="Oval 2844"/>
              <p:cNvSpPr>
                <a:spLocks noChangeArrowheads="1"/>
              </p:cNvSpPr>
              <p:nvPr/>
            </p:nvSpPr>
            <p:spPr bwMode="auto">
              <a:xfrm>
                <a:off x="1072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6" name="Oval 2845"/>
              <p:cNvSpPr>
                <a:spLocks noChangeArrowheads="1"/>
              </p:cNvSpPr>
              <p:nvPr/>
            </p:nvSpPr>
            <p:spPr bwMode="auto">
              <a:xfrm>
                <a:off x="107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7" name="Oval 2846"/>
              <p:cNvSpPr>
                <a:spLocks noChangeArrowheads="1"/>
              </p:cNvSpPr>
              <p:nvPr/>
            </p:nvSpPr>
            <p:spPr bwMode="auto">
              <a:xfrm>
                <a:off x="107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8" name="Oval 2847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19" name="Oval 2848"/>
              <p:cNvSpPr>
                <a:spLocks noChangeArrowheads="1"/>
              </p:cNvSpPr>
              <p:nvPr/>
            </p:nvSpPr>
            <p:spPr bwMode="auto">
              <a:xfrm>
                <a:off x="1075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0" name="Oval 2849"/>
              <p:cNvSpPr>
                <a:spLocks noChangeArrowheads="1"/>
              </p:cNvSpPr>
              <p:nvPr/>
            </p:nvSpPr>
            <p:spPr bwMode="auto">
              <a:xfrm>
                <a:off x="107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1" name="Oval 2850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2" name="Oval 2851"/>
              <p:cNvSpPr>
                <a:spLocks noChangeArrowheads="1"/>
              </p:cNvSpPr>
              <p:nvPr/>
            </p:nvSpPr>
            <p:spPr bwMode="auto">
              <a:xfrm>
                <a:off x="1079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3" name="Oval 2852"/>
              <p:cNvSpPr>
                <a:spLocks noChangeArrowheads="1"/>
              </p:cNvSpPr>
              <p:nvPr/>
            </p:nvSpPr>
            <p:spPr bwMode="auto">
              <a:xfrm>
                <a:off x="1079" y="26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4" name="Oval 2853"/>
              <p:cNvSpPr>
                <a:spLocks noChangeArrowheads="1"/>
              </p:cNvSpPr>
              <p:nvPr/>
            </p:nvSpPr>
            <p:spPr bwMode="auto">
              <a:xfrm>
                <a:off x="1079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5" name="Oval 2854"/>
              <p:cNvSpPr>
                <a:spLocks noChangeArrowheads="1"/>
              </p:cNvSpPr>
              <p:nvPr/>
            </p:nvSpPr>
            <p:spPr bwMode="auto">
              <a:xfrm>
                <a:off x="1079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6" name="Oval 2855"/>
              <p:cNvSpPr>
                <a:spLocks noChangeArrowheads="1"/>
              </p:cNvSpPr>
              <p:nvPr/>
            </p:nvSpPr>
            <p:spPr bwMode="auto">
              <a:xfrm>
                <a:off x="1082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7" name="Oval 2856"/>
              <p:cNvSpPr>
                <a:spLocks noChangeArrowheads="1"/>
              </p:cNvSpPr>
              <p:nvPr/>
            </p:nvSpPr>
            <p:spPr bwMode="auto">
              <a:xfrm>
                <a:off x="108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8" name="Oval 2857"/>
              <p:cNvSpPr>
                <a:spLocks noChangeArrowheads="1"/>
              </p:cNvSpPr>
              <p:nvPr/>
            </p:nvSpPr>
            <p:spPr bwMode="auto">
              <a:xfrm>
                <a:off x="108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29" name="Oval 2858"/>
              <p:cNvSpPr>
                <a:spLocks noChangeArrowheads="1"/>
              </p:cNvSpPr>
              <p:nvPr/>
            </p:nvSpPr>
            <p:spPr bwMode="auto">
              <a:xfrm>
                <a:off x="10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0" name="Oval 2859"/>
              <p:cNvSpPr>
                <a:spLocks noChangeArrowheads="1"/>
              </p:cNvSpPr>
              <p:nvPr/>
            </p:nvSpPr>
            <p:spPr bwMode="auto">
              <a:xfrm>
                <a:off x="1082" y="25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1" name="Oval 2860"/>
              <p:cNvSpPr>
                <a:spLocks noChangeArrowheads="1"/>
              </p:cNvSpPr>
              <p:nvPr/>
            </p:nvSpPr>
            <p:spPr bwMode="auto">
              <a:xfrm>
                <a:off x="1086" y="23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2" name="Oval 2861"/>
              <p:cNvSpPr>
                <a:spLocks noChangeArrowheads="1"/>
              </p:cNvSpPr>
              <p:nvPr/>
            </p:nvSpPr>
            <p:spPr bwMode="auto">
              <a:xfrm>
                <a:off x="108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3" name="Oval 2862"/>
              <p:cNvSpPr>
                <a:spLocks noChangeArrowheads="1"/>
              </p:cNvSpPr>
              <p:nvPr/>
            </p:nvSpPr>
            <p:spPr bwMode="auto">
              <a:xfrm>
                <a:off x="108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4" name="Oval 2863"/>
              <p:cNvSpPr>
                <a:spLocks noChangeArrowheads="1"/>
              </p:cNvSpPr>
              <p:nvPr/>
            </p:nvSpPr>
            <p:spPr bwMode="auto">
              <a:xfrm>
                <a:off x="108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5" name="Oval 2864"/>
              <p:cNvSpPr>
                <a:spLocks noChangeArrowheads="1"/>
              </p:cNvSpPr>
              <p:nvPr/>
            </p:nvSpPr>
            <p:spPr bwMode="auto">
              <a:xfrm>
                <a:off x="1086" y="22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6" name="Oval 2865"/>
              <p:cNvSpPr>
                <a:spLocks noChangeArrowheads="1"/>
              </p:cNvSpPr>
              <p:nvPr/>
            </p:nvSpPr>
            <p:spPr bwMode="auto">
              <a:xfrm>
                <a:off x="1086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7" name="Oval 2866"/>
              <p:cNvSpPr>
                <a:spLocks noChangeArrowheads="1"/>
              </p:cNvSpPr>
              <p:nvPr/>
            </p:nvSpPr>
            <p:spPr bwMode="auto">
              <a:xfrm>
                <a:off x="1086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8" name="Oval 2867"/>
              <p:cNvSpPr>
                <a:spLocks noChangeArrowheads="1"/>
              </p:cNvSpPr>
              <p:nvPr/>
            </p:nvSpPr>
            <p:spPr bwMode="auto">
              <a:xfrm>
                <a:off x="1086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39" name="Oval 2868"/>
              <p:cNvSpPr>
                <a:spLocks noChangeArrowheads="1"/>
              </p:cNvSpPr>
              <p:nvPr/>
            </p:nvSpPr>
            <p:spPr bwMode="auto">
              <a:xfrm>
                <a:off x="1086" y="28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0" name="Oval 2869"/>
              <p:cNvSpPr>
                <a:spLocks noChangeArrowheads="1"/>
              </p:cNvSpPr>
              <p:nvPr/>
            </p:nvSpPr>
            <p:spPr bwMode="auto">
              <a:xfrm>
                <a:off x="1086" y="25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1" name="Oval 2870"/>
              <p:cNvSpPr>
                <a:spLocks noChangeArrowheads="1"/>
              </p:cNvSpPr>
              <p:nvPr/>
            </p:nvSpPr>
            <p:spPr bwMode="auto">
              <a:xfrm>
                <a:off x="1086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2" name="Oval 2871"/>
              <p:cNvSpPr>
                <a:spLocks noChangeArrowheads="1"/>
              </p:cNvSpPr>
              <p:nvPr/>
            </p:nvSpPr>
            <p:spPr bwMode="auto">
              <a:xfrm>
                <a:off x="1089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3" name="Oval 2872"/>
              <p:cNvSpPr>
                <a:spLocks noChangeArrowheads="1"/>
              </p:cNvSpPr>
              <p:nvPr/>
            </p:nvSpPr>
            <p:spPr bwMode="auto">
              <a:xfrm>
                <a:off x="1089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4" name="Oval 2873"/>
              <p:cNvSpPr>
                <a:spLocks noChangeArrowheads="1"/>
              </p:cNvSpPr>
              <p:nvPr/>
            </p:nvSpPr>
            <p:spPr bwMode="auto">
              <a:xfrm>
                <a:off x="1089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5" name="Oval 2874"/>
              <p:cNvSpPr>
                <a:spLocks noChangeArrowheads="1"/>
              </p:cNvSpPr>
              <p:nvPr/>
            </p:nvSpPr>
            <p:spPr bwMode="auto">
              <a:xfrm>
                <a:off x="109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6" name="Oval 2875"/>
              <p:cNvSpPr>
                <a:spLocks noChangeArrowheads="1"/>
              </p:cNvSpPr>
              <p:nvPr/>
            </p:nvSpPr>
            <p:spPr bwMode="auto">
              <a:xfrm>
                <a:off x="109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7" name="Oval 2876"/>
              <p:cNvSpPr>
                <a:spLocks noChangeArrowheads="1"/>
              </p:cNvSpPr>
              <p:nvPr/>
            </p:nvSpPr>
            <p:spPr bwMode="auto">
              <a:xfrm>
                <a:off x="109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8" name="Oval 2877"/>
              <p:cNvSpPr>
                <a:spLocks noChangeArrowheads="1"/>
              </p:cNvSpPr>
              <p:nvPr/>
            </p:nvSpPr>
            <p:spPr bwMode="auto">
              <a:xfrm>
                <a:off x="1093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49" name="Oval 2878"/>
              <p:cNvSpPr>
                <a:spLocks noChangeArrowheads="1"/>
              </p:cNvSpPr>
              <p:nvPr/>
            </p:nvSpPr>
            <p:spPr bwMode="auto">
              <a:xfrm>
                <a:off x="109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0" name="Oval 2879"/>
              <p:cNvSpPr>
                <a:spLocks noChangeArrowheads="1"/>
              </p:cNvSpPr>
              <p:nvPr/>
            </p:nvSpPr>
            <p:spPr bwMode="auto">
              <a:xfrm>
                <a:off x="1093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1" name="Oval 2880"/>
              <p:cNvSpPr>
                <a:spLocks noChangeArrowheads="1"/>
              </p:cNvSpPr>
              <p:nvPr/>
            </p:nvSpPr>
            <p:spPr bwMode="auto">
              <a:xfrm>
                <a:off x="1093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2" name="Oval 2881"/>
              <p:cNvSpPr>
                <a:spLocks noChangeArrowheads="1"/>
              </p:cNvSpPr>
              <p:nvPr/>
            </p:nvSpPr>
            <p:spPr bwMode="auto">
              <a:xfrm>
                <a:off x="1096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3" name="Oval 2882"/>
              <p:cNvSpPr>
                <a:spLocks noChangeArrowheads="1"/>
              </p:cNvSpPr>
              <p:nvPr/>
            </p:nvSpPr>
            <p:spPr bwMode="auto">
              <a:xfrm>
                <a:off x="1096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4" name="Oval 2883"/>
              <p:cNvSpPr>
                <a:spLocks noChangeArrowheads="1"/>
              </p:cNvSpPr>
              <p:nvPr/>
            </p:nvSpPr>
            <p:spPr bwMode="auto">
              <a:xfrm>
                <a:off x="1096" y="26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5" name="Oval 2884"/>
              <p:cNvSpPr>
                <a:spLocks noChangeArrowheads="1"/>
              </p:cNvSpPr>
              <p:nvPr/>
            </p:nvSpPr>
            <p:spPr bwMode="auto">
              <a:xfrm>
                <a:off x="109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6" name="Oval 2885"/>
              <p:cNvSpPr>
                <a:spLocks noChangeArrowheads="1"/>
              </p:cNvSpPr>
              <p:nvPr/>
            </p:nvSpPr>
            <p:spPr bwMode="auto">
              <a:xfrm>
                <a:off x="1096" y="22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7" name="Oval 2886"/>
              <p:cNvSpPr>
                <a:spLocks noChangeArrowheads="1"/>
              </p:cNvSpPr>
              <p:nvPr/>
            </p:nvSpPr>
            <p:spPr bwMode="auto">
              <a:xfrm>
                <a:off x="109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8" name="Oval 2887"/>
              <p:cNvSpPr>
                <a:spLocks noChangeArrowheads="1"/>
              </p:cNvSpPr>
              <p:nvPr/>
            </p:nvSpPr>
            <p:spPr bwMode="auto">
              <a:xfrm>
                <a:off x="1096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59" name="Oval 2888"/>
              <p:cNvSpPr>
                <a:spLocks noChangeArrowheads="1"/>
              </p:cNvSpPr>
              <p:nvPr/>
            </p:nvSpPr>
            <p:spPr bwMode="auto">
              <a:xfrm>
                <a:off x="1096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0" name="Oval 2889"/>
              <p:cNvSpPr>
                <a:spLocks noChangeArrowheads="1"/>
              </p:cNvSpPr>
              <p:nvPr/>
            </p:nvSpPr>
            <p:spPr bwMode="auto">
              <a:xfrm>
                <a:off x="1096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1" name="Oval 2890"/>
              <p:cNvSpPr>
                <a:spLocks noChangeArrowheads="1"/>
              </p:cNvSpPr>
              <p:nvPr/>
            </p:nvSpPr>
            <p:spPr bwMode="auto">
              <a:xfrm>
                <a:off x="1096" y="26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2" name="Oval 2891"/>
              <p:cNvSpPr>
                <a:spLocks noChangeArrowheads="1"/>
              </p:cNvSpPr>
              <p:nvPr/>
            </p:nvSpPr>
            <p:spPr bwMode="auto">
              <a:xfrm>
                <a:off x="1100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3" name="Oval 2892"/>
              <p:cNvSpPr>
                <a:spLocks noChangeArrowheads="1"/>
              </p:cNvSpPr>
              <p:nvPr/>
            </p:nvSpPr>
            <p:spPr bwMode="auto">
              <a:xfrm>
                <a:off x="1100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4" name="Oval 2893"/>
              <p:cNvSpPr>
                <a:spLocks noChangeArrowheads="1"/>
              </p:cNvSpPr>
              <p:nvPr/>
            </p:nvSpPr>
            <p:spPr bwMode="auto">
              <a:xfrm>
                <a:off x="110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5" name="Oval 2894"/>
              <p:cNvSpPr>
                <a:spLocks noChangeArrowheads="1"/>
              </p:cNvSpPr>
              <p:nvPr/>
            </p:nvSpPr>
            <p:spPr bwMode="auto">
              <a:xfrm>
                <a:off x="1100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6" name="Oval 2895"/>
              <p:cNvSpPr>
                <a:spLocks noChangeArrowheads="1"/>
              </p:cNvSpPr>
              <p:nvPr/>
            </p:nvSpPr>
            <p:spPr bwMode="auto">
              <a:xfrm>
                <a:off x="1100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7" name="Oval 2896"/>
              <p:cNvSpPr>
                <a:spLocks noChangeArrowheads="1"/>
              </p:cNvSpPr>
              <p:nvPr/>
            </p:nvSpPr>
            <p:spPr bwMode="auto">
              <a:xfrm>
                <a:off x="110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8" name="Oval 2897"/>
              <p:cNvSpPr>
                <a:spLocks noChangeArrowheads="1"/>
              </p:cNvSpPr>
              <p:nvPr/>
            </p:nvSpPr>
            <p:spPr bwMode="auto">
              <a:xfrm>
                <a:off x="1100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69" name="Oval 2898"/>
              <p:cNvSpPr>
                <a:spLocks noChangeArrowheads="1"/>
              </p:cNvSpPr>
              <p:nvPr/>
            </p:nvSpPr>
            <p:spPr bwMode="auto">
              <a:xfrm>
                <a:off x="1100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0" name="Oval 2899"/>
              <p:cNvSpPr>
                <a:spLocks noChangeArrowheads="1"/>
              </p:cNvSpPr>
              <p:nvPr/>
            </p:nvSpPr>
            <p:spPr bwMode="auto">
              <a:xfrm>
                <a:off x="1100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1" name="Oval 2900"/>
              <p:cNvSpPr>
                <a:spLocks noChangeArrowheads="1"/>
              </p:cNvSpPr>
              <p:nvPr/>
            </p:nvSpPr>
            <p:spPr bwMode="auto">
              <a:xfrm>
                <a:off x="110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2" name="Oval 2901"/>
              <p:cNvSpPr>
                <a:spLocks noChangeArrowheads="1"/>
              </p:cNvSpPr>
              <p:nvPr/>
            </p:nvSpPr>
            <p:spPr bwMode="auto">
              <a:xfrm>
                <a:off x="110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3" name="Oval 2902"/>
              <p:cNvSpPr>
                <a:spLocks noChangeArrowheads="1"/>
              </p:cNvSpPr>
              <p:nvPr/>
            </p:nvSpPr>
            <p:spPr bwMode="auto">
              <a:xfrm>
                <a:off x="1100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4" name="Oval 2903"/>
              <p:cNvSpPr>
                <a:spLocks noChangeArrowheads="1"/>
              </p:cNvSpPr>
              <p:nvPr/>
            </p:nvSpPr>
            <p:spPr bwMode="auto">
              <a:xfrm>
                <a:off x="1103" y="24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5" name="Oval 2904"/>
              <p:cNvSpPr>
                <a:spLocks noChangeArrowheads="1"/>
              </p:cNvSpPr>
              <p:nvPr/>
            </p:nvSpPr>
            <p:spPr bwMode="auto">
              <a:xfrm>
                <a:off x="110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6" name="Oval 2905"/>
              <p:cNvSpPr>
                <a:spLocks noChangeArrowheads="1"/>
              </p:cNvSpPr>
              <p:nvPr/>
            </p:nvSpPr>
            <p:spPr bwMode="auto">
              <a:xfrm>
                <a:off x="1103" y="22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7" name="Oval 2906"/>
              <p:cNvSpPr>
                <a:spLocks noChangeArrowheads="1"/>
              </p:cNvSpPr>
              <p:nvPr/>
            </p:nvSpPr>
            <p:spPr bwMode="auto">
              <a:xfrm>
                <a:off x="1103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8" name="Oval 2907"/>
              <p:cNvSpPr>
                <a:spLocks noChangeArrowheads="1"/>
              </p:cNvSpPr>
              <p:nvPr/>
            </p:nvSpPr>
            <p:spPr bwMode="auto">
              <a:xfrm>
                <a:off x="1103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79" name="Oval 2908"/>
              <p:cNvSpPr>
                <a:spLocks noChangeArrowheads="1"/>
              </p:cNvSpPr>
              <p:nvPr/>
            </p:nvSpPr>
            <p:spPr bwMode="auto">
              <a:xfrm>
                <a:off x="1103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0" name="Oval 2909"/>
              <p:cNvSpPr>
                <a:spLocks noChangeArrowheads="1"/>
              </p:cNvSpPr>
              <p:nvPr/>
            </p:nvSpPr>
            <p:spPr bwMode="auto">
              <a:xfrm>
                <a:off x="110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1" name="Oval 2910"/>
              <p:cNvSpPr>
                <a:spLocks noChangeArrowheads="1"/>
              </p:cNvSpPr>
              <p:nvPr/>
            </p:nvSpPr>
            <p:spPr bwMode="auto">
              <a:xfrm>
                <a:off x="110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2" name="Oval 2911"/>
              <p:cNvSpPr>
                <a:spLocks noChangeArrowheads="1"/>
              </p:cNvSpPr>
              <p:nvPr/>
            </p:nvSpPr>
            <p:spPr bwMode="auto">
              <a:xfrm>
                <a:off x="1107" y="26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3" name="Oval 2912"/>
              <p:cNvSpPr>
                <a:spLocks noChangeArrowheads="1"/>
              </p:cNvSpPr>
              <p:nvPr/>
            </p:nvSpPr>
            <p:spPr bwMode="auto">
              <a:xfrm>
                <a:off x="110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4" name="Oval 2913"/>
              <p:cNvSpPr>
                <a:spLocks noChangeArrowheads="1"/>
              </p:cNvSpPr>
              <p:nvPr/>
            </p:nvSpPr>
            <p:spPr bwMode="auto">
              <a:xfrm>
                <a:off x="1107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5" name="Oval 2914"/>
              <p:cNvSpPr>
                <a:spLocks noChangeArrowheads="1"/>
              </p:cNvSpPr>
              <p:nvPr/>
            </p:nvSpPr>
            <p:spPr bwMode="auto">
              <a:xfrm>
                <a:off x="110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6" name="Oval 2915"/>
              <p:cNvSpPr>
                <a:spLocks noChangeArrowheads="1"/>
              </p:cNvSpPr>
              <p:nvPr/>
            </p:nvSpPr>
            <p:spPr bwMode="auto">
              <a:xfrm>
                <a:off x="1107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7" name="Oval 2916"/>
              <p:cNvSpPr>
                <a:spLocks noChangeArrowheads="1"/>
              </p:cNvSpPr>
              <p:nvPr/>
            </p:nvSpPr>
            <p:spPr bwMode="auto">
              <a:xfrm>
                <a:off x="1107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8" name="Oval 2917"/>
              <p:cNvSpPr>
                <a:spLocks noChangeArrowheads="1"/>
              </p:cNvSpPr>
              <p:nvPr/>
            </p:nvSpPr>
            <p:spPr bwMode="auto">
              <a:xfrm>
                <a:off x="1107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89" name="Oval 2918"/>
              <p:cNvSpPr>
                <a:spLocks noChangeArrowheads="1"/>
              </p:cNvSpPr>
              <p:nvPr/>
            </p:nvSpPr>
            <p:spPr bwMode="auto">
              <a:xfrm>
                <a:off x="1110" y="21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0" name="Oval 2919"/>
              <p:cNvSpPr>
                <a:spLocks noChangeArrowheads="1"/>
              </p:cNvSpPr>
              <p:nvPr/>
            </p:nvSpPr>
            <p:spPr bwMode="auto">
              <a:xfrm>
                <a:off x="1110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1" name="Oval 2920"/>
              <p:cNvSpPr>
                <a:spLocks noChangeArrowheads="1"/>
              </p:cNvSpPr>
              <p:nvPr/>
            </p:nvSpPr>
            <p:spPr bwMode="auto">
              <a:xfrm>
                <a:off x="111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2" name="Oval 2921"/>
              <p:cNvSpPr>
                <a:spLocks noChangeArrowheads="1"/>
              </p:cNvSpPr>
              <p:nvPr/>
            </p:nvSpPr>
            <p:spPr bwMode="auto">
              <a:xfrm>
                <a:off x="1110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3" name="Oval 2922"/>
              <p:cNvSpPr>
                <a:spLocks noChangeArrowheads="1"/>
              </p:cNvSpPr>
              <p:nvPr/>
            </p:nvSpPr>
            <p:spPr bwMode="auto">
              <a:xfrm>
                <a:off x="1110" y="22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4" name="Oval 2923"/>
              <p:cNvSpPr>
                <a:spLocks noChangeArrowheads="1"/>
              </p:cNvSpPr>
              <p:nvPr/>
            </p:nvSpPr>
            <p:spPr bwMode="auto">
              <a:xfrm>
                <a:off x="1110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5" name="Oval 2924"/>
              <p:cNvSpPr>
                <a:spLocks noChangeArrowheads="1"/>
              </p:cNvSpPr>
              <p:nvPr/>
            </p:nvSpPr>
            <p:spPr bwMode="auto">
              <a:xfrm>
                <a:off x="1110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6" name="Oval 2925"/>
              <p:cNvSpPr>
                <a:spLocks noChangeArrowheads="1"/>
              </p:cNvSpPr>
              <p:nvPr/>
            </p:nvSpPr>
            <p:spPr bwMode="auto">
              <a:xfrm>
                <a:off x="11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7" name="Oval 2926"/>
              <p:cNvSpPr>
                <a:spLocks noChangeArrowheads="1"/>
              </p:cNvSpPr>
              <p:nvPr/>
            </p:nvSpPr>
            <p:spPr bwMode="auto">
              <a:xfrm>
                <a:off x="1114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8" name="Oval 2927"/>
              <p:cNvSpPr>
                <a:spLocks noChangeArrowheads="1"/>
              </p:cNvSpPr>
              <p:nvPr/>
            </p:nvSpPr>
            <p:spPr bwMode="auto">
              <a:xfrm>
                <a:off x="1114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899" name="Oval 2928"/>
              <p:cNvSpPr>
                <a:spLocks noChangeArrowheads="1"/>
              </p:cNvSpPr>
              <p:nvPr/>
            </p:nvSpPr>
            <p:spPr bwMode="auto">
              <a:xfrm>
                <a:off x="1114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0" name="Oval 2929"/>
              <p:cNvSpPr>
                <a:spLocks noChangeArrowheads="1"/>
              </p:cNvSpPr>
              <p:nvPr/>
            </p:nvSpPr>
            <p:spPr bwMode="auto">
              <a:xfrm>
                <a:off x="111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1" name="Oval 2930"/>
              <p:cNvSpPr>
                <a:spLocks noChangeArrowheads="1"/>
              </p:cNvSpPr>
              <p:nvPr/>
            </p:nvSpPr>
            <p:spPr bwMode="auto">
              <a:xfrm>
                <a:off x="1114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2" name="Oval 2931"/>
              <p:cNvSpPr>
                <a:spLocks noChangeArrowheads="1"/>
              </p:cNvSpPr>
              <p:nvPr/>
            </p:nvSpPr>
            <p:spPr bwMode="auto">
              <a:xfrm>
                <a:off x="1114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3" name="Oval 2932"/>
              <p:cNvSpPr>
                <a:spLocks noChangeArrowheads="1"/>
              </p:cNvSpPr>
              <p:nvPr/>
            </p:nvSpPr>
            <p:spPr bwMode="auto">
              <a:xfrm>
                <a:off x="1114" y="9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4" name="Oval 2933"/>
              <p:cNvSpPr>
                <a:spLocks noChangeArrowheads="1"/>
              </p:cNvSpPr>
              <p:nvPr/>
            </p:nvSpPr>
            <p:spPr bwMode="auto">
              <a:xfrm>
                <a:off x="1117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5" name="Oval 2934"/>
              <p:cNvSpPr>
                <a:spLocks noChangeArrowheads="1"/>
              </p:cNvSpPr>
              <p:nvPr/>
            </p:nvSpPr>
            <p:spPr bwMode="auto">
              <a:xfrm>
                <a:off x="111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6" name="Oval 2935"/>
              <p:cNvSpPr>
                <a:spLocks noChangeArrowheads="1"/>
              </p:cNvSpPr>
              <p:nvPr/>
            </p:nvSpPr>
            <p:spPr bwMode="auto">
              <a:xfrm>
                <a:off x="11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7" name="Oval 2936"/>
              <p:cNvSpPr>
                <a:spLocks noChangeArrowheads="1"/>
              </p:cNvSpPr>
              <p:nvPr/>
            </p:nvSpPr>
            <p:spPr bwMode="auto">
              <a:xfrm>
                <a:off x="1117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8" name="Oval 2937"/>
              <p:cNvSpPr>
                <a:spLocks noChangeArrowheads="1"/>
              </p:cNvSpPr>
              <p:nvPr/>
            </p:nvSpPr>
            <p:spPr bwMode="auto">
              <a:xfrm>
                <a:off x="1121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09" name="Oval 2938"/>
              <p:cNvSpPr>
                <a:spLocks noChangeArrowheads="1"/>
              </p:cNvSpPr>
              <p:nvPr/>
            </p:nvSpPr>
            <p:spPr bwMode="auto">
              <a:xfrm>
                <a:off x="1121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0" name="Oval 2939"/>
              <p:cNvSpPr>
                <a:spLocks noChangeArrowheads="1"/>
              </p:cNvSpPr>
              <p:nvPr/>
            </p:nvSpPr>
            <p:spPr bwMode="auto">
              <a:xfrm>
                <a:off x="1121" y="17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1" name="Oval 2940"/>
              <p:cNvSpPr>
                <a:spLocks noChangeArrowheads="1"/>
              </p:cNvSpPr>
              <p:nvPr/>
            </p:nvSpPr>
            <p:spPr bwMode="auto">
              <a:xfrm>
                <a:off x="1121" y="22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2" name="Oval 2941"/>
              <p:cNvSpPr>
                <a:spLocks noChangeArrowheads="1"/>
              </p:cNvSpPr>
              <p:nvPr/>
            </p:nvSpPr>
            <p:spPr bwMode="auto">
              <a:xfrm>
                <a:off x="112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3" name="Oval 2942"/>
              <p:cNvSpPr>
                <a:spLocks noChangeArrowheads="1"/>
              </p:cNvSpPr>
              <p:nvPr/>
            </p:nvSpPr>
            <p:spPr bwMode="auto">
              <a:xfrm>
                <a:off x="112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4" name="Oval 2943"/>
              <p:cNvSpPr>
                <a:spLocks noChangeArrowheads="1"/>
              </p:cNvSpPr>
              <p:nvPr/>
            </p:nvSpPr>
            <p:spPr bwMode="auto">
              <a:xfrm>
                <a:off x="1124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5" name="Oval 2944"/>
              <p:cNvSpPr>
                <a:spLocks noChangeArrowheads="1"/>
              </p:cNvSpPr>
              <p:nvPr/>
            </p:nvSpPr>
            <p:spPr bwMode="auto">
              <a:xfrm>
                <a:off x="1124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6" name="Oval 2945"/>
              <p:cNvSpPr>
                <a:spLocks noChangeArrowheads="1"/>
              </p:cNvSpPr>
              <p:nvPr/>
            </p:nvSpPr>
            <p:spPr bwMode="auto">
              <a:xfrm>
                <a:off x="1124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7" name="Oval 2946"/>
              <p:cNvSpPr>
                <a:spLocks noChangeArrowheads="1"/>
              </p:cNvSpPr>
              <p:nvPr/>
            </p:nvSpPr>
            <p:spPr bwMode="auto">
              <a:xfrm>
                <a:off x="1124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8" name="Oval 2947"/>
              <p:cNvSpPr>
                <a:spLocks noChangeArrowheads="1"/>
              </p:cNvSpPr>
              <p:nvPr/>
            </p:nvSpPr>
            <p:spPr bwMode="auto">
              <a:xfrm>
                <a:off x="1128" y="19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19" name="Oval 2948"/>
              <p:cNvSpPr>
                <a:spLocks noChangeArrowheads="1"/>
              </p:cNvSpPr>
              <p:nvPr/>
            </p:nvSpPr>
            <p:spPr bwMode="auto">
              <a:xfrm>
                <a:off x="112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0" name="Oval 2949"/>
              <p:cNvSpPr>
                <a:spLocks noChangeArrowheads="1"/>
              </p:cNvSpPr>
              <p:nvPr/>
            </p:nvSpPr>
            <p:spPr bwMode="auto">
              <a:xfrm>
                <a:off x="1128" y="28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1" name="Oval 2950"/>
              <p:cNvSpPr>
                <a:spLocks noChangeArrowheads="1"/>
              </p:cNvSpPr>
              <p:nvPr/>
            </p:nvSpPr>
            <p:spPr bwMode="auto">
              <a:xfrm>
                <a:off x="1128" y="25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2" name="Oval 2951"/>
              <p:cNvSpPr>
                <a:spLocks noChangeArrowheads="1"/>
              </p:cNvSpPr>
              <p:nvPr/>
            </p:nvSpPr>
            <p:spPr bwMode="auto">
              <a:xfrm>
                <a:off x="112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3" name="Oval 2952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4" name="Oval 2953"/>
              <p:cNvSpPr>
                <a:spLocks noChangeArrowheads="1"/>
              </p:cNvSpPr>
              <p:nvPr/>
            </p:nvSpPr>
            <p:spPr bwMode="auto">
              <a:xfrm>
                <a:off x="112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5" name="Oval 2954"/>
              <p:cNvSpPr>
                <a:spLocks noChangeArrowheads="1"/>
              </p:cNvSpPr>
              <p:nvPr/>
            </p:nvSpPr>
            <p:spPr bwMode="auto">
              <a:xfrm>
                <a:off x="1128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6" name="Oval 2955"/>
              <p:cNvSpPr>
                <a:spLocks noChangeArrowheads="1"/>
              </p:cNvSpPr>
              <p:nvPr/>
            </p:nvSpPr>
            <p:spPr bwMode="auto">
              <a:xfrm>
                <a:off x="112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7" name="Oval 2956"/>
              <p:cNvSpPr>
                <a:spLocks noChangeArrowheads="1"/>
              </p:cNvSpPr>
              <p:nvPr/>
            </p:nvSpPr>
            <p:spPr bwMode="auto">
              <a:xfrm>
                <a:off x="11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8" name="Oval 2957"/>
              <p:cNvSpPr>
                <a:spLocks noChangeArrowheads="1"/>
              </p:cNvSpPr>
              <p:nvPr/>
            </p:nvSpPr>
            <p:spPr bwMode="auto">
              <a:xfrm>
                <a:off x="1128" y="22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29" name="Oval 2958"/>
              <p:cNvSpPr>
                <a:spLocks noChangeArrowheads="1"/>
              </p:cNvSpPr>
              <p:nvPr/>
            </p:nvSpPr>
            <p:spPr bwMode="auto">
              <a:xfrm>
                <a:off x="1128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0" name="Oval 2959"/>
              <p:cNvSpPr>
                <a:spLocks noChangeArrowheads="1"/>
              </p:cNvSpPr>
              <p:nvPr/>
            </p:nvSpPr>
            <p:spPr bwMode="auto">
              <a:xfrm>
                <a:off x="1128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1" name="Oval 2960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2" name="Oval 2961"/>
              <p:cNvSpPr>
                <a:spLocks noChangeArrowheads="1"/>
              </p:cNvSpPr>
              <p:nvPr/>
            </p:nvSpPr>
            <p:spPr bwMode="auto">
              <a:xfrm>
                <a:off x="1131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3" name="Oval 2962"/>
              <p:cNvSpPr>
                <a:spLocks noChangeArrowheads="1"/>
              </p:cNvSpPr>
              <p:nvPr/>
            </p:nvSpPr>
            <p:spPr bwMode="auto">
              <a:xfrm>
                <a:off x="1131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4" name="Oval 2963"/>
              <p:cNvSpPr>
                <a:spLocks noChangeArrowheads="1"/>
              </p:cNvSpPr>
              <p:nvPr/>
            </p:nvSpPr>
            <p:spPr bwMode="auto">
              <a:xfrm>
                <a:off x="1131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5" name="Oval 2964"/>
              <p:cNvSpPr>
                <a:spLocks noChangeArrowheads="1"/>
              </p:cNvSpPr>
              <p:nvPr/>
            </p:nvSpPr>
            <p:spPr bwMode="auto">
              <a:xfrm>
                <a:off x="1131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6" name="Oval 2965"/>
              <p:cNvSpPr>
                <a:spLocks noChangeArrowheads="1"/>
              </p:cNvSpPr>
              <p:nvPr/>
            </p:nvSpPr>
            <p:spPr bwMode="auto">
              <a:xfrm>
                <a:off x="1131" y="20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7" name="Oval 2966"/>
              <p:cNvSpPr>
                <a:spLocks noChangeArrowheads="1"/>
              </p:cNvSpPr>
              <p:nvPr/>
            </p:nvSpPr>
            <p:spPr bwMode="auto">
              <a:xfrm>
                <a:off x="11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8" name="Oval 2967"/>
              <p:cNvSpPr>
                <a:spLocks noChangeArrowheads="1"/>
              </p:cNvSpPr>
              <p:nvPr/>
            </p:nvSpPr>
            <p:spPr bwMode="auto">
              <a:xfrm>
                <a:off x="1131" y="21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939" name="Oval 2968"/>
              <p:cNvSpPr>
                <a:spLocks noChangeArrowheads="1"/>
              </p:cNvSpPr>
              <p:nvPr/>
            </p:nvSpPr>
            <p:spPr bwMode="auto">
              <a:xfrm>
                <a:off x="113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77" name="Group 3170"/>
            <p:cNvGrpSpPr>
              <a:grpSpLocks/>
            </p:cNvGrpSpPr>
            <p:nvPr/>
          </p:nvGrpSpPr>
          <p:grpSpPr bwMode="auto">
            <a:xfrm>
              <a:off x="1131" y="1668"/>
              <a:ext cx="140" cy="1899"/>
              <a:chOff x="1131" y="1668"/>
              <a:chExt cx="140" cy="1899"/>
            </a:xfrm>
          </p:grpSpPr>
          <p:sp>
            <p:nvSpPr>
              <p:cNvPr id="92540" name="Oval 2970"/>
              <p:cNvSpPr>
                <a:spLocks noChangeArrowheads="1"/>
              </p:cNvSpPr>
              <p:nvPr/>
            </p:nvSpPr>
            <p:spPr bwMode="auto">
              <a:xfrm>
                <a:off x="1131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1" name="Oval 2971"/>
              <p:cNvSpPr>
                <a:spLocks noChangeArrowheads="1"/>
              </p:cNvSpPr>
              <p:nvPr/>
            </p:nvSpPr>
            <p:spPr bwMode="auto">
              <a:xfrm>
                <a:off x="1131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2" name="Oval 2972"/>
              <p:cNvSpPr>
                <a:spLocks noChangeArrowheads="1"/>
              </p:cNvSpPr>
              <p:nvPr/>
            </p:nvSpPr>
            <p:spPr bwMode="auto">
              <a:xfrm>
                <a:off x="1135" y="24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3" name="Oval 2973"/>
              <p:cNvSpPr>
                <a:spLocks noChangeArrowheads="1"/>
              </p:cNvSpPr>
              <p:nvPr/>
            </p:nvSpPr>
            <p:spPr bwMode="auto">
              <a:xfrm>
                <a:off x="1135" y="32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4" name="Oval 2974"/>
              <p:cNvSpPr>
                <a:spLocks noChangeArrowheads="1"/>
              </p:cNvSpPr>
              <p:nvPr/>
            </p:nvSpPr>
            <p:spPr bwMode="auto">
              <a:xfrm>
                <a:off x="1135" y="29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5" name="Oval 2975"/>
              <p:cNvSpPr>
                <a:spLocks noChangeArrowheads="1"/>
              </p:cNvSpPr>
              <p:nvPr/>
            </p:nvSpPr>
            <p:spPr bwMode="auto">
              <a:xfrm>
                <a:off x="1135" y="300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6" name="Oval 2976"/>
              <p:cNvSpPr>
                <a:spLocks noChangeArrowheads="1"/>
              </p:cNvSpPr>
              <p:nvPr/>
            </p:nvSpPr>
            <p:spPr bwMode="auto">
              <a:xfrm>
                <a:off x="1135" y="303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7" name="Oval 2977"/>
              <p:cNvSpPr>
                <a:spLocks noChangeArrowheads="1"/>
              </p:cNvSpPr>
              <p:nvPr/>
            </p:nvSpPr>
            <p:spPr bwMode="auto">
              <a:xfrm>
                <a:off x="1138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8" name="Oval 2978"/>
              <p:cNvSpPr>
                <a:spLocks noChangeArrowheads="1"/>
              </p:cNvSpPr>
              <p:nvPr/>
            </p:nvSpPr>
            <p:spPr bwMode="auto">
              <a:xfrm>
                <a:off x="113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49" name="Oval 2979"/>
              <p:cNvSpPr>
                <a:spLocks noChangeArrowheads="1"/>
              </p:cNvSpPr>
              <p:nvPr/>
            </p:nvSpPr>
            <p:spPr bwMode="auto">
              <a:xfrm>
                <a:off x="1138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0" name="Oval 2980"/>
              <p:cNvSpPr>
                <a:spLocks noChangeArrowheads="1"/>
              </p:cNvSpPr>
              <p:nvPr/>
            </p:nvSpPr>
            <p:spPr bwMode="auto">
              <a:xfrm>
                <a:off x="1138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1" name="Oval 2981"/>
              <p:cNvSpPr>
                <a:spLocks noChangeArrowheads="1"/>
              </p:cNvSpPr>
              <p:nvPr/>
            </p:nvSpPr>
            <p:spPr bwMode="auto">
              <a:xfrm>
                <a:off x="1138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2" name="Oval 2982"/>
              <p:cNvSpPr>
                <a:spLocks noChangeArrowheads="1"/>
              </p:cNvSpPr>
              <p:nvPr/>
            </p:nvSpPr>
            <p:spPr bwMode="auto">
              <a:xfrm>
                <a:off x="113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3" name="Oval 2983"/>
              <p:cNvSpPr>
                <a:spLocks noChangeArrowheads="1"/>
              </p:cNvSpPr>
              <p:nvPr/>
            </p:nvSpPr>
            <p:spPr bwMode="auto">
              <a:xfrm>
                <a:off x="113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4" name="Oval 2984"/>
              <p:cNvSpPr>
                <a:spLocks noChangeArrowheads="1"/>
              </p:cNvSpPr>
              <p:nvPr/>
            </p:nvSpPr>
            <p:spPr bwMode="auto">
              <a:xfrm>
                <a:off x="113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5" name="Oval 2985"/>
              <p:cNvSpPr>
                <a:spLocks noChangeArrowheads="1"/>
              </p:cNvSpPr>
              <p:nvPr/>
            </p:nvSpPr>
            <p:spPr bwMode="auto">
              <a:xfrm>
                <a:off x="1142" y="248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6" name="Oval 2986"/>
              <p:cNvSpPr>
                <a:spLocks noChangeArrowheads="1"/>
              </p:cNvSpPr>
              <p:nvPr/>
            </p:nvSpPr>
            <p:spPr bwMode="auto">
              <a:xfrm>
                <a:off x="1142" y="2775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7" name="Oval 2987"/>
              <p:cNvSpPr>
                <a:spLocks noChangeArrowheads="1"/>
              </p:cNvSpPr>
              <p:nvPr/>
            </p:nvSpPr>
            <p:spPr bwMode="auto">
              <a:xfrm>
                <a:off x="1142" y="23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8" name="Oval 2988"/>
              <p:cNvSpPr>
                <a:spLocks noChangeArrowheads="1"/>
              </p:cNvSpPr>
              <p:nvPr/>
            </p:nvSpPr>
            <p:spPr bwMode="auto">
              <a:xfrm>
                <a:off x="1142" y="325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59" name="Oval 2989"/>
              <p:cNvSpPr>
                <a:spLocks noChangeArrowheads="1"/>
              </p:cNvSpPr>
              <p:nvPr/>
            </p:nvSpPr>
            <p:spPr bwMode="auto">
              <a:xfrm>
                <a:off x="1142" y="2789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0" name="Oval 2990"/>
              <p:cNvSpPr>
                <a:spLocks noChangeArrowheads="1"/>
              </p:cNvSpPr>
              <p:nvPr/>
            </p:nvSpPr>
            <p:spPr bwMode="auto">
              <a:xfrm>
                <a:off x="1142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1" name="Oval 2991"/>
              <p:cNvSpPr>
                <a:spLocks noChangeArrowheads="1"/>
              </p:cNvSpPr>
              <p:nvPr/>
            </p:nvSpPr>
            <p:spPr bwMode="auto">
              <a:xfrm>
                <a:off x="1142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2" name="Oval 2992"/>
              <p:cNvSpPr>
                <a:spLocks noChangeArrowheads="1"/>
              </p:cNvSpPr>
              <p:nvPr/>
            </p:nvSpPr>
            <p:spPr bwMode="auto">
              <a:xfrm>
                <a:off x="1145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3" name="Oval 2993"/>
              <p:cNvSpPr>
                <a:spLocks noChangeArrowheads="1"/>
              </p:cNvSpPr>
              <p:nvPr/>
            </p:nvSpPr>
            <p:spPr bwMode="auto">
              <a:xfrm>
                <a:off x="114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4" name="Oval 2994"/>
              <p:cNvSpPr>
                <a:spLocks noChangeArrowheads="1"/>
              </p:cNvSpPr>
              <p:nvPr/>
            </p:nvSpPr>
            <p:spPr bwMode="auto">
              <a:xfrm>
                <a:off x="1145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5" name="Oval 2995"/>
              <p:cNvSpPr>
                <a:spLocks noChangeArrowheads="1"/>
              </p:cNvSpPr>
              <p:nvPr/>
            </p:nvSpPr>
            <p:spPr bwMode="auto">
              <a:xfrm>
                <a:off x="1145" y="26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6" name="Oval 2996"/>
              <p:cNvSpPr>
                <a:spLocks noChangeArrowheads="1"/>
              </p:cNvSpPr>
              <p:nvPr/>
            </p:nvSpPr>
            <p:spPr bwMode="auto">
              <a:xfrm>
                <a:off x="1149" y="199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7" name="Oval 2997"/>
              <p:cNvSpPr>
                <a:spLocks noChangeArrowheads="1"/>
              </p:cNvSpPr>
              <p:nvPr/>
            </p:nvSpPr>
            <p:spPr bwMode="auto">
              <a:xfrm>
                <a:off x="1149" y="25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8" name="Oval 2998"/>
              <p:cNvSpPr>
                <a:spLocks noChangeArrowheads="1"/>
              </p:cNvSpPr>
              <p:nvPr/>
            </p:nvSpPr>
            <p:spPr bwMode="auto">
              <a:xfrm>
                <a:off x="1149" y="328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69" name="Oval 2999"/>
              <p:cNvSpPr>
                <a:spLocks noChangeArrowheads="1"/>
              </p:cNvSpPr>
              <p:nvPr/>
            </p:nvSpPr>
            <p:spPr bwMode="auto">
              <a:xfrm>
                <a:off x="1149" y="31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0" name="Oval 3000"/>
              <p:cNvSpPr>
                <a:spLocks noChangeArrowheads="1"/>
              </p:cNvSpPr>
              <p:nvPr/>
            </p:nvSpPr>
            <p:spPr bwMode="auto">
              <a:xfrm>
                <a:off x="1149" y="265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1" name="Oval 3001"/>
              <p:cNvSpPr>
                <a:spLocks noChangeArrowheads="1"/>
              </p:cNvSpPr>
              <p:nvPr/>
            </p:nvSpPr>
            <p:spPr bwMode="auto">
              <a:xfrm>
                <a:off x="1149" y="240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2" name="Oval 3002"/>
              <p:cNvSpPr>
                <a:spLocks noChangeArrowheads="1"/>
              </p:cNvSpPr>
              <p:nvPr/>
            </p:nvSpPr>
            <p:spPr bwMode="auto">
              <a:xfrm>
                <a:off x="1149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3" name="Oval 3003"/>
              <p:cNvSpPr>
                <a:spLocks noChangeArrowheads="1"/>
              </p:cNvSpPr>
              <p:nvPr/>
            </p:nvSpPr>
            <p:spPr bwMode="auto">
              <a:xfrm>
                <a:off x="1152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4" name="Oval 3004"/>
              <p:cNvSpPr>
                <a:spLocks noChangeArrowheads="1"/>
              </p:cNvSpPr>
              <p:nvPr/>
            </p:nvSpPr>
            <p:spPr bwMode="auto">
              <a:xfrm>
                <a:off x="1152" y="22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5" name="Oval 3005"/>
              <p:cNvSpPr>
                <a:spLocks noChangeArrowheads="1"/>
              </p:cNvSpPr>
              <p:nvPr/>
            </p:nvSpPr>
            <p:spPr bwMode="auto">
              <a:xfrm>
                <a:off x="1152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6" name="Oval 3006"/>
              <p:cNvSpPr>
                <a:spLocks noChangeArrowheads="1"/>
              </p:cNvSpPr>
              <p:nvPr/>
            </p:nvSpPr>
            <p:spPr bwMode="auto">
              <a:xfrm>
                <a:off x="1155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7" name="Oval 3007"/>
              <p:cNvSpPr>
                <a:spLocks noChangeArrowheads="1"/>
              </p:cNvSpPr>
              <p:nvPr/>
            </p:nvSpPr>
            <p:spPr bwMode="auto">
              <a:xfrm>
                <a:off x="1155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8" name="Oval 3008"/>
              <p:cNvSpPr>
                <a:spLocks noChangeArrowheads="1"/>
              </p:cNvSpPr>
              <p:nvPr/>
            </p:nvSpPr>
            <p:spPr bwMode="auto">
              <a:xfrm>
                <a:off x="1155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79" name="Oval 3009"/>
              <p:cNvSpPr>
                <a:spLocks noChangeArrowheads="1"/>
              </p:cNvSpPr>
              <p:nvPr/>
            </p:nvSpPr>
            <p:spPr bwMode="auto">
              <a:xfrm>
                <a:off x="1155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0" name="Oval 3010"/>
              <p:cNvSpPr>
                <a:spLocks noChangeArrowheads="1"/>
              </p:cNvSpPr>
              <p:nvPr/>
            </p:nvSpPr>
            <p:spPr bwMode="auto">
              <a:xfrm>
                <a:off x="1155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1" name="Oval 3011"/>
              <p:cNvSpPr>
                <a:spLocks noChangeArrowheads="1"/>
              </p:cNvSpPr>
              <p:nvPr/>
            </p:nvSpPr>
            <p:spPr bwMode="auto">
              <a:xfrm>
                <a:off x="115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2" name="Oval 3012"/>
              <p:cNvSpPr>
                <a:spLocks noChangeArrowheads="1"/>
              </p:cNvSpPr>
              <p:nvPr/>
            </p:nvSpPr>
            <p:spPr bwMode="auto">
              <a:xfrm>
                <a:off x="115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3" name="Oval 3013"/>
              <p:cNvSpPr>
                <a:spLocks noChangeArrowheads="1"/>
              </p:cNvSpPr>
              <p:nvPr/>
            </p:nvSpPr>
            <p:spPr bwMode="auto">
              <a:xfrm>
                <a:off x="1155" y="22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4" name="Oval 3014"/>
              <p:cNvSpPr>
                <a:spLocks noChangeArrowheads="1"/>
              </p:cNvSpPr>
              <p:nvPr/>
            </p:nvSpPr>
            <p:spPr bwMode="auto">
              <a:xfrm>
                <a:off x="115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5" name="Oval 3015"/>
              <p:cNvSpPr>
                <a:spLocks noChangeArrowheads="1"/>
              </p:cNvSpPr>
              <p:nvPr/>
            </p:nvSpPr>
            <p:spPr bwMode="auto">
              <a:xfrm>
                <a:off x="1159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6" name="Oval 3016"/>
              <p:cNvSpPr>
                <a:spLocks noChangeArrowheads="1"/>
              </p:cNvSpPr>
              <p:nvPr/>
            </p:nvSpPr>
            <p:spPr bwMode="auto">
              <a:xfrm>
                <a:off x="115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7" name="Oval 3017"/>
              <p:cNvSpPr>
                <a:spLocks noChangeArrowheads="1"/>
              </p:cNvSpPr>
              <p:nvPr/>
            </p:nvSpPr>
            <p:spPr bwMode="auto">
              <a:xfrm>
                <a:off x="1159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8" name="Oval 3018"/>
              <p:cNvSpPr>
                <a:spLocks noChangeArrowheads="1"/>
              </p:cNvSpPr>
              <p:nvPr/>
            </p:nvSpPr>
            <p:spPr bwMode="auto">
              <a:xfrm>
                <a:off x="115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89" name="Oval 3019"/>
              <p:cNvSpPr>
                <a:spLocks noChangeArrowheads="1"/>
              </p:cNvSpPr>
              <p:nvPr/>
            </p:nvSpPr>
            <p:spPr bwMode="auto">
              <a:xfrm>
                <a:off x="115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0" name="Oval 3020"/>
              <p:cNvSpPr>
                <a:spLocks noChangeArrowheads="1"/>
              </p:cNvSpPr>
              <p:nvPr/>
            </p:nvSpPr>
            <p:spPr bwMode="auto">
              <a:xfrm>
                <a:off x="115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1" name="Oval 3021"/>
              <p:cNvSpPr>
                <a:spLocks noChangeArrowheads="1"/>
              </p:cNvSpPr>
              <p:nvPr/>
            </p:nvSpPr>
            <p:spPr bwMode="auto">
              <a:xfrm>
                <a:off x="1159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2" name="Oval 3022"/>
              <p:cNvSpPr>
                <a:spLocks noChangeArrowheads="1"/>
              </p:cNvSpPr>
              <p:nvPr/>
            </p:nvSpPr>
            <p:spPr bwMode="auto">
              <a:xfrm>
                <a:off x="1162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3" name="Oval 3023"/>
              <p:cNvSpPr>
                <a:spLocks noChangeArrowheads="1"/>
              </p:cNvSpPr>
              <p:nvPr/>
            </p:nvSpPr>
            <p:spPr bwMode="auto">
              <a:xfrm>
                <a:off x="116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4" name="Oval 3024"/>
              <p:cNvSpPr>
                <a:spLocks noChangeArrowheads="1"/>
              </p:cNvSpPr>
              <p:nvPr/>
            </p:nvSpPr>
            <p:spPr bwMode="auto">
              <a:xfrm>
                <a:off x="116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5" name="Oval 3025"/>
              <p:cNvSpPr>
                <a:spLocks noChangeArrowheads="1"/>
              </p:cNvSpPr>
              <p:nvPr/>
            </p:nvSpPr>
            <p:spPr bwMode="auto">
              <a:xfrm>
                <a:off x="116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6" name="Oval 3026"/>
              <p:cNvSpPr>
                <a:spLocks noChangeArrowheads="1"/>
              </p:cNvSpPr>
              <p:nvPr/>
            </p:nvSpPr>
            <p:spPr bwMode="auto">
              <a:xfrm>
                <a:off x="116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7" name="Oval 3027"/>
              <p:cNvSpPr>
                <a:spLocks noChangeArrowheads="1"/>
              </p:cNvSpPr>
              <p:nvPr/>
            </p:nvSpPr>
            <p:spPr bwMode="auto">
              <a:xfrm>
                <a:off x="116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8" name="Oval 3028"/>
              <p:cNvSpPr>
                <a:spLocks noChangeArrowheads="1"/>
              </p:cNvSpPr>
              <p:nvPr/>
            </p:nvSpPr>
            <p:spPr bwMode="auto">
              <a:xfrm>
                <a:off x="1162" y="19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99" name="Oval 3029"/>
              <p:cNvSpPr>
                <a:spLocks noChangeArrowheads="1"/>
              </p:cNvSpPr>
              <p:nvPr/>
            </p:nvSpPr>
            <p:spPr bwMode="auto">
              <a:xfrm>
                <a:off x="1166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0" name="Oval 3030"/>
              <p:cNvSpPr>
                <a:spLocks noChangeArrowheads="1"/>
              </p:cNvSpPr>
              <p:nvPr/>
            </p:nvSpPr>
            <p:spPr bwMode="auto">
              <a:xfrm>
                <a:off x="1166" y="28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1" name="Oval 3031"/>
              <p:cNvSpPr>
                <a:spLocks noChangeArrowheads="1"/>
              </p:cNvSpPr>
              <p:nvPr/>
            </p:nvSpPr>
            <p:spPr bwMode="auto">
              <a:xfrm>
                <a:off x="1166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2" name="Oval 3032"/>
              <p:cNvSpPr>
                <a:spLocks noChangeArrowheads="1"/>
              </p:cNvSpPr>
              <p:nvPr/>
            </p:nvSpPr>
            <p:spPr bwMode="auto">
              <a:xfrm>
                <a:off x="116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3" name="Oval 3033"/>
              <p:cNvSpPr>
                <a:spLocks noChangeArrowheads="1"/>
              </p:cNvSpPr>
              <p:nvPr/>
            </p:nvSpPr>
            <p:spPr bwMode="auto">
              <a:xfrm>
                <a:off x="116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4" name="Oval 3034"/>
              <p:cNvSpPr>
                <a:spLocks noChangeArrowheads="1"/>
              </p:cNvSpPr>
              <p:nvPr/>
            </p:nvSpPr>
            <p:spPr bwMode="auto">
              <a:xfrm>
                <a:off x="1166" y="23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5" name="Oval 3035"/>
              <p:cNvSpPr>
                <a:spLocks noChangeArrowheads="1"/>
              </p:cNvSpPr>
              <p:nvPr/>
            </p:nvSpPr>
            <p:spPr bwMode="auto">
              <a:xfrm>
                <a:off x="1166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6" name="Oval 3036"/>
              <p:cNvSpPr>
                <a:spLocks noChangeArrowheads="1"/>
              </p:cNvSpPr>
              <p:nvPr/>
            </p:nvSpPr>
            <p:spPr bwMode="auto">
              <a:xfrm>
                <a:off x="1166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7" name="Oval 3037"/>
              <p:cNvSpPr>
                <a:spLocks noChangeArrowheads="1"/>
              </p:cNvSpPr>
              <p:nvPr/>
            </p:nvSpPr>
            <p:spPr bwMode="auto">
              <a:xfrm>
                <a:off x="116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8" name="Oval 3038"/>
              <p:cNvSpPr>
                <a:spLocks noChangeArrowheads="1"/>
              </p:cNvSpPr>
              <p:nvPr/>
            </p:nvSpPr>
            <p:spPr bwMode="auto">
              <a:xfrm>
                <a:off x="1166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09" name="Oval 3039"/>
              <p:cNvSpPr>
                <a:spLocks noChangeArrowheads="1"/>
              </p:cNvSpPr>
              <p:nvPr/>
            </p:nvSpPr>
            <p:spPr bwMode="auto">
              <a:xfrm>
                <a:off x="116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0" name="Oval 3040"/>
              <p:cNvSpPr>
                <a:spLocks noChangeArrowheads="1"/>
              </p:cNvSpPr>
              <p:nvPr/>
            </p:nvSpPr>
            <p:spPr bwMode="auto">
              <a:xfrm>
                <a:off x="11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1" name="Oval 3041"/>
              <p:cNvSpPr>
                <a:spLocks noChangeArrowheads="1"/>
              </p:cNvSpPr>
              <p:nvPr/>
            </p:nvSpPr>
            <p:spPr bwMode="auto">
              <a:xfrm>
                <a:off x="11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2" name="Oval 3042"/>
              <p:cNvSpPr>
                <a:spLocks noChangeArrowheads="1"/>
              </p:cNvSpPr>
              <p:nvPr/>
            </p:nvSpPr>
            <p:spPr bwMode="auto">
              <a:xfrm>
                <a:off x="116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3" name="Oval 3043"/>
              <p:cNvSpPr>
                <a:spLocks noChangeArrowheads="1"/>
              </p:cNvSpPr>
              <p:nvPr/>
            </p:nvSpPr>
            <p:spPr bwMode="auto">
              <a:xfrm>
                <a:off x="1169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4" name="Oval 3044"/>
              <p:cNvSpPr>
                <a:spLocks noChangeArrowheads="1"/>
              </p:cNvSpPr>
              <p:nvPr/>
            </p:nvSpPr>
            <p:spPr bwMode="auto">
              <a:xfrm>
                <a:off x="1169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5" name="Oval 3045"/>
              <p:cNvSpPr>
                <a:spLocks noChangeArrowheads="1"/>
              </p:cNvSpPr>
              <p:nvPr/>
            </p:nvSpPr>
            <p:spPr bwMode="auto">
              <a:xfrm>
                <a:off x="1169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6" name="Oval 3046"/>
              <p:cNvSpPr>
                <a:spLocks noChangeArrowheads="1"/>
              </p:cNvSpPr>
              <p:nvPr/>
            </p:nvSpPr>
            <p:spPr bwMode="auto">
              <a:xfrm>
                <a:off x="1173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7" name="Oval 3047"/>
              <p:cNvSpPr>
                <a:spLocks noChangeArrowheads="1"/>
              </p:cNvSpPr>
              <p:nvPr/>
            </p:nvSpPr>
            <p:spPr bwMode="auto">
              <a:xfrm>
                <a:off x="1173" y="22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8" name="Oval 3048"/>
              <p:cNvSpPr>
                <a:spLocks noChangeArrowheads="1"/>
              </p:cNvSpPr>
              <p:nvPr/>
            </p:nvSpPr>
            <p:spPr bwMode="auto">
              <a:xfrm>
                <a:off x="117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19" name="Oval 3049"/>
              <p:cNvSpPr>
                <a:spLocks noChangeArrowheads="1"/>
              </p:cNvSpPr>
              <p:nvPr/>
            </p:nvSpPr>
            <p:spPr bwMode="auto">
              <a:xfrm>
                <a:off x="1173" y="25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0" name="Oval 3050"/>
              <p:cNvSpPr>
                <a:spLocks noChangeArrowheads="1"/>
              </p:cNvSpPr>
              <p:nvPr/>
            </p:nvSpPr>
            <p:spPr bwMode="auto">
              <a:xfrm>
                <a:off x="1173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1" name="Oval 3051"/>
              <p:cNvSpPr>
                <a:spLocks noChangeArrowheads="1"/>
              </p:cNvSpPr>
              <p:nvPr/>
            </p:nvSpPr>
            <p:spPr bwMode="auto">
              <a:xfrm>
                <a:off x="1173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2" name="Oval 3052"/>
              <p:cNvSpPr>
                <a:spLocks noChangeArrowheads="1"/>
              </p:cNvSpPr>
              <p:nvPr/>
            </p:nvSpPr>
            <p:spPr bwMode="auto">
              <a:xfrm>
                <a:off x="117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3" name="Oval 3053"/>
              <p:cNvSpPr>
                <a:spLocks noChangeArrowheads="1"/>
              </p:cNvSpPr>
              <p:nvPr/>
            </p:nvSpPr>
            <p:spPr bwMode="auto">
              <a:xfrm>
                <a:off x="1173" y="20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4" name="Oval 3054"/>
              <p:cNvSpPr>
                <a:spLocks noChangeArrowheads="1"/>
              </p:cNvSpPr>
              <p:nvPr/>
            </p:nvSpPr>
            <p:spPr bwMode="auto">
              <a:xfrm>
                <a:off x="1176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5" name="Oval 3055"/>
              <p:cNvSpPr>
                <a:spLocks noChangeArrowheads="1"/>
              </p:cNvSpPr>
              <p:nvPr/>
            </p:nvSpPr>
            <p:spPr bwMode="auto">
              <a:xfrm>
                <a:off x="1176" y="23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6" name="Oval 3056"/>
              <p:cNvSpPr>
                <a:spLocks noChangeArrowheads="1"/>
              </p:cNvSpPr>
              <p:nvPr/>
            </p:nvSpPr>
            <p:spPr bwMode="auto">
              <a:xfrm>
                <a:off x="1176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7" name="Oval 3057"/>
              <p:cNvSpPr>
                <a:spLocks noChangeArrowheads="1"/>
              </p:cNvSpPr>
              <p:nvPr/>
            </p:nvSpPr>
            <p:spPr bwMode="auto">
              <a:xfrm>
                <a:off x="1176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8" name="Oval 3058"/>
              <p:cNvSpPr>
                <a:spLocks noChangeArrowheads="1"/>
              </p:cNvSpPr>
              <p:nvPr/>
            </p:nvSpPr>
            <p:spPr bwMode="auto">
              <a:xfrm>
                <a:off x="1180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29" name="Oval 3059"/>
              <p:cNvSpPr>
                <a:spLocks noChangeArrowheads="1"/>
              </p:cNvSpPr>
              <p:nvPr/>
            </p:nvSpPr>
            <p:spPr bwMode="auto">
              <a:xfrm>
                <a:off x="1180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0" name="Oval 3060"/>
              <p:cNvSpPr>
                <a:spLocks noChangeArrowheads="1"/>
              </p:cNvSpPr>
              <p:nvPr/>
            </p:nvSpPr>
            <p:spPr bwMode="auto">
              <a:xfrm>
                <a:off x="1180" y="22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1" name="Oval 3061"/>
              <p:cNvSpPr>
                <a:spLocks noChangeArrowheads="1"/>
              </p:cNvSpPr>
              <p:nvPr/>
            </p:nvSpPr>
            <p:spPr bwMode="auto">
              <a:xfrm>
                <a:off x="1180" y="2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2" name="Oval 3062"/>
              <p:cNvSpPr>
                <a:spLocks noChangeArrowheads="1"/>
              </p:cNvSpPr>
              <p:nvPr/>
            </p:nvSpPr>
            <p:spPr bwMode="auto">
              <a:xfrm>
                <a:off x="1180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3" name="Oval 3063"/>
              <p:cNvSpPr>
                <a:spLocks noChangeArrowheads="1"/>
              </p:cNvSpPr>
              <p:nvPr/>
            </p:nvSpPr>
            <p:spPr bwMode="auto">
              <a:xfrm>
                <a:off x="118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4" name="Oval 3064"/>
              <p:cNvSpPr>
                <a:spLocks noChangeArrowheads="1"/>
              </p:cNvSpPr>
              <p:nvPr/>
            </p:nvSpPr>
            <p:spPr bwMode="auto">
              <a:xfrm>
                <a:off x="1180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5" name="Oval 3065"/>
              <p:cNvSpPr>
                <a:spLocks noChangeArrowheads="1"/>
              </p:cNvSpPr>
              <p:nvPr/>
            </p:nvSpPr>
            <p:spPr bwMode="auto">
              <a:xfrm>
                <a:off x="118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6" name="Oval 3066"/>
              <p:cNvSpPr>
                <a:spLocks noChangeArrowheads="1"/>
              </p:cNvSpPr>
              <p:nvPr/>
            </p:nvSpPr>
            <p:spPr bwMode="auto">
              <a:xfrm>
                <a:off x="1180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7" name="Oval 3067"/>
              <p:cNvSpPr>
                <a:spLocks noChangeArrowheads="1"/>
              </p:cNvSpPr>
              <p:nvPr/>
            </p:nvSpPr>
            <p:spPr bwMode="auto">
              <a:xfrm>
                <a:off x="118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8" name="Oval 3068"/>
              <p:cNvSpPr>
                <a:spLocks noChangeArrowheads="1"/>
              </p:cNvSpPr>
              <p:nvPr/>
            </p:nvSpPr>
            <p:spPr bwMode="auto">
              <a:xfrm>
                <a:off x="118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39" name="Oval 3069"/>
              <p:cNvSpPr>
                <a:spLocks noChangeArrowheads="1"/>
              </p:cNvSpPr>
              <p:nvPr/>
            </p:nvSpPr>
            <p:spPr bwMode="auto">
              <a:xfrm>
                <a:off x="1183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0" name="Oval 3070"/>
              <p:cNvSpPr>
                <a:spLocks noChangeArrowheads="1"/>
              </p:cNvSpPr>
              <p:nvPr/>
            </p:nvSpPr>
            <p:spPr bwMode="auto">
              <a:xfrm>
                <a:off x="118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1" name="Oval 3071"/>
              <p:cNvSpPr>
                <a:spLocks noChangeArrowheads="1"/>
              </p:cNvSpPr>
              <p:nvPr/>
            </p:nvSpPr>
            <p:spPr bwMode="auto">
              <a:xfrm>
                <a:off x="1183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2" name="Oval 3072"/>
              <p:cNvSpPr>
                <a:spLocks noChangeArrowheads="1"/>
              </p:cNvSpPr>
              <p:nvPr/>
            </p:nvSpPr>
            <p:spPr bwMode="auto">
              <a:xfrm>
                <a:off x="1183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3" name="Oval 3073"/>
              <p:cNvSpPr>
                <a:spLocks noChangeArrowheads="1"/>
              </p:cNvSpPr>
              <p:nvPr/>
            </p:nvSpPr>
            <p:spPr bwMode="auto">
              <a:xfrm>
                <a:off x="1187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4" name="Oval 3074"/>
              <p:cNvSpPr>
                <a:spLocks noChangeArrowheads="1"/>
              </p:cNvSpPr>
              <p:nvPr/>
            </p:nvSpPr>
            <p:spPr bwMode="auto">
              <a:xfrm>
                <a:off x="118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5" name="Oval 3075"/>
              <p:cNvSpPr>
                <a:spLocks noChangeArrowheads="1"/>
              </p:cNvSpPr>
              <p:nvPr/>
            </p:nvSpPr>
            <p:spPr bwMode="auto">
              <a:xfrm>
                <a:off x="118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6" name="Oval 3076"/>
              <p:cNvSpPr>
                <a:spLocks noChangeArrowheads="1"/>
              </p:cNvSpPr>
              <p:nvPr/>
            </p:nvSpPr>
            <p:spPr bwMode="auto">
              <a:xfrm>
                <a:off x="11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7" name="Oval 3077"/>
              <p:cNvSpPr>
                <a:spLocks noChangeArrowheads="1"/>
              </p:cNvSpPr>
              <p:nvPr/>
            </p:nvSpPr>
            <p:spPr bwMode="auto">
              <a:xfrm>
                <a:off x="118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8" name="Oval 3078"/>
              <p:cNvSpPr>
                <a:spLocks noChangeArrowheads="1"/>
              </p:cNvSpPr>
              <p:nvPr/>
            </p:nvSpPr>
            <p:spPr bwMode="auto">
              <a:xfrm>
                <a:off x="118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49" name="Oval 3079"/>
              <p:cNvSpPr>
                <a:spLocks noChangeArrowheads="1"/>
              </p:cNvSpPr>
              <p:nvPr/>
            </p:nvSpPr>
            <p:spPr bwMode="auto">
              <a:xfrm>
                <a:off x="119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0" name="Oval 3080"/>
              <p:cNvSpPr>
                <a:spLocks noChangeArrowheads="1"/>
              </p:cNvSpPr>
              <p:nvPr/>
            </p:nvSpPr>
            <p:spPr bwMode="auto">
              <a:xfrm>
                <a:off x="119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1" name="Oval 3081"/>
              <p:cNvSpPr>
                <a:spLocks noChangeArrowheads="1"/>
              </p:cNvSpPr>
              <p:nvPr/>
            </p:nvSpPr>
            <p:spPr bwMode="auto">
              <a:xfrm>
                <a:off x="119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2" name="Oval 3082"/>
              <p:cNvSpPr>
                <a:spLocks noChangeArrowheads="1"/>
              </p:cNvSpPr>
              <p:nvPr/>
            </p:nvSpPr>
            <p:spPr bwMode="auto">
              <a:xfrm>
                <a:off x="11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3" name="Oval 3083"/>
              <p:cNvSpPr>
                <a:spLocks noChangeArrowheads="1"/>
              </p:cNvSpPr>
              <p:nvPr/>
            </p:nvSpPr>
            <p:spPr bwMode="auto">
              <a:xfrm>
                <a:off x="1190" y="16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4" name="Oval 3084"/>
              <p:cNvSpPr>
                <a:spLocks noChangeArrowheads="1"/>
              </p:cNvSpPr>
              <p:nvPr/>
            </p:nvSpPr>
            <p:spPr bwMode="auto">
              <a:xfrm>
                <a:off x="1190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5" name="Oval 3085"/>
              <p:cNvSpPr>
                <a:spLocks noChangeArrowheads="1"/>
              </p:cNvSpPr>
              <p:nvPr/>
            </p:nvSpPr>
            <p:spPr bwMode="auto">
              <a:xfrm>
                <a:off x="1190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6" name="Oval 3086"/>
              <p:cNvSpPr>
                <a:spLocks noChangeArrowheads="1"/>
              </p:cNvSpPr>
              <p:nvPr/>
            </p:nvSpPr>
            <p:spPr bwMode="auto">
              <a:xfrm>
                <a:off x="1194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7" name="Oval 3087"/>
              <p:cNvSpPr>
                <a:spLocks noChangeArrowheads="1"/>
              </p:cNvSpPr>
              <p:nvPr/>
            </p:nvSpPr>
            <p:spPr bwMode="auto">
              <a:xfrm>
                <a:off x="1194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8" name="Oval 3088"/>
              <p:cNvSpPr>
                <a:spLocks noChangeArrowheads="1"/>
              </p:cNvSpPr>
              <p:nvPr/>
            </p:nvSpPr>
            <p:spPr bwMode="auto">
              <a:xfrm>
                <a:off x="119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59" name="Oval 3089"/>
              <p:cNvSpPr>
                <a:spLocks noChangeArrowheads="1"/>
              </p:cNvSpPr>
              <p:nvPr/>
            </p:nvSpPr>
            <p:spPr bwMode="auto">
              <a:xfrm>
                <a:off x="1194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0" name="Oval 3090"/>
              <p:cNvSpPr>
                <a:spLocks noChangeArrowheads="1"/>
              </p:cNvSpPr>
              <p:nvPr/>
            </p:nvSpPr>
            <p:spPr bwMode="auto">
              <a:xfrm>
                <a:off x="1194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1" name="Oval 3091"/>
              <p:cNvSpPr>
                <a:spLocks noChangeArrowheads="1"/>
              </p:cNvSpPr>
              <p:nvPr/>
            </p:nvSpPr>
            <p:spPr bwMode="auto">
              <a:xfrm>
                <a:off x="1194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2" name="Oval 3092"/>
              <p:cNvSpPr>
                <a:spLocks noChangeArrowheads="1"/>
              </p:cNvSpPr>
              <p:nvPr/>
            </p:nvSpPr>
            <p:spPr bwMode="auto">
              <a:xfrm>
                <a:off x="1197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3" name="Oval 3093"/>
              <p:cNvSpPr>
                <a:spLocks noChangeArrowheads="1"/>
              </p:cNvSpPr>
              <p:nvPr/>
            </p:nvSpPr>
            <p:spPr bwMode="auto">
              <a:xfrm>
                <a:off x="1197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4" name="Oval 3094"/>
              <p:cNvSpPr>
                <a:spLocks noChangeArrowheads="1"/>
              </p:cNvSpPr>
              <p:nvPr/>
            </p:nvSpPr>
            <p:spPr bwMode="auto">
              <a:xfrm>
                <a:off x="1197" y="19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5" name="Oval 3095"/>
              <p:cNvSpPr>
                <a:spLocks noChangeArrowheads="1"/>
              </p:cNvSpPr>
              <p:nvPr/>
            </p:nvSpPr>
            <p:spPr bwMode="auto">
              <a:xfrm>
                <a:off x="119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6" name="Oval 3096"/>
              <p:cNvSpPr>
                <a:spLocks noChangeArrowheads="1"/>
              </p:cNvSpPr>
              <p:nvPr/>
            </p:nvSpPr>
            <p:spPr bwMode="auto">
              <a:xfrm>
                <a:off x="119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7" name="Oval 3097"/>
              <p:cNvSpPr>
                <a:spLocks noChangeArrowheads="1"/>
              </p:cNvSpPr>
              <p:nvPr/>
            </p:nvSpPr>
            <p:spPr bwMode="auto">
              <a:xfrm>
                <a:off x="1201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8" name="Oval 3098"/>
              <p:cNvSpPr>
                <a:spLocks noChangeArrowheads="1"/>
              </p:cNvSpPr>
              <p:nvPr/>
            </p:nvSpPr>
            <p:spPr bwMode="auto">
              <a:xfrm>
                <a:off x="1201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69" name="Oval 3099"/>
              <p:cNvSpPr>
                <a:spLocks noChangeArrowheads="1"/>
              </p:cNvSpPr>
              <p:nvPr/>
            </p:nvSpPr>
            <p:spPr bwMode="auto">
              <a:xfrm>
                <a:off x="1201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0" name="Oval 3100"/>
              <p:cNvSpPr>
                <a:spLocks noChangeArrowheads="1"/>
              </p:cNvSpPr>
              <p:nvPr/>
            </p:nvSpPr>
            <p:spPr bwMode="auto">
              <a:xfrm>
                <a:off x="120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1" name="Oval 3101"/>
              <p:cNvSpPr>
                <a:spLocks noChangeArrowheads="1"/>
              </p:cNvSpPr>
              <p:nvPr/>
            </p:nvSpPr>
            <p:spPr bwMode="auto">
              <a:xfrm>
                <a:off x="1201" y="24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2" name="Oval 3102"/>
              <p:cNvSpPr>
                <a:spLocks noChangeArrowheads="1"/>
              </p:cNvSpPr>
              <p:nvPr/>
            </p:nvSpPr>
            <p:spPr bwMode="auto">
              <a:xfrm>
                <a:off x="1204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3" name="Oval 3103"/>
              <p:cNvSpPr>
                <a:spLocks noChangeArrowheads="1"/>
              </p:cNvSpPr>
              <p:nvPr/>
            </p:nvSpPr>
            <p:spPr bwMode="auto">
              <a:xfrm>
                <a:off x="120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4" name="Oval 3104"/>
              <p:cNvSpPr>
                <a:spLocks noChangeArrowheads="1"/>
              </p:cNvSpPr>
              <p:nvPr/>
            </p:nvSpPr>
            <p:spPr bwMode="auto">
              <a:xfrm>
                <a:off x="1204" y="20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5" name="Oval 3105"/>
              <p:cNvSpPr>
                <a:spLocks noChangeArrowheads="1"/>
              </p:cNvSpPr>
              <p:nvPr/>
            </p:nvSpPr>
            <p:spPr bwMode="auto">
              <a:xfrm>
                <a:off x="120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6" name="Oval 3106"/>
              <p:cNvSpPr>
                <a:spLocks noChangeArrowheads="1"/>
              </p:cNvSpPr>
              <p:nvPr/>
            </p:nvSpPr>
            <p:spPr bwMode="auto">
              <a:xfrm>
                <a:off x="1204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7" name="Oval 3107"/>
              <p:cNvSpPr>
                <a:spLocks noChangeArrowheads="1"/>
              </p:cNvSpPr>
              <p:nvPr/>
            </p:nvSpPr>
            <p:spPr bwMode="auto">
              <a:xfrm>
                <a:off x="1204" y="27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8" name="Oval 3108"/>
              <p:cNvSpPr>
                <a:spLocks noChangeArrowheads="1"/>
              </p:cNvSpPr>
              <p:nvPr/>
            </p:nvSpPr>
            <p:spPr bwMode="auto">
              <a:xfrm>
                <a:off x="1204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79" name="Oval 3109"/>
              <p:cNvSpPr>
                <a:spLocks noChangeArrowheads="1"/>
              </p:cNvSpPr>
              <p:nvPr/>
            </p:nvSpPr>
            <p:spPr bwMode="auto">
              <a:xfrm>
                <a:off x="120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0" name="Oval 3110"/>
              <p:cNvSpPr>
                <a:spLocks noChangeArrowheads="1"/>
              </p:cNvSpPr>
              <p:nvPr/>
            </p:nvSpPr>
            <p:spPr bwMode="auto">
              <a:xfrm>
                <a:off x="120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1" name="Oval 3111"/>
              <p:cNvSpPr>
                <a:spLocks noChangeArrowheads="1"/>
              </p:cNvSpPr>
              <p:nvPr/>
            </p:nvSpPr>
            <p:spPr bwMode="auto">
              <a:xfrm>
                <a:off x="1208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2" name="Oval 3112"/>
              <p:cNvSpPr>
                <a:spLocks noChangeArrowheads="1"/>
              </p:cNvSpPr>
              <p:nvPr/>
            </p:nvSpPr>
            <p:spPr bwMode="auto">
              <a:xfrm>
                <a:off x="121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3" name="Oval 3113"/>
              <p:cNvSpPr>
                <a:spLocks noChangeArrowheads="1"/>
              </p:cNvSpPr>
              <p:nvPr/>
            </p:nvSpPr>
            <p:spPr bwMode="auto">
              <a:xfrm>
                <a:off x="121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4" name="Oval 3114"/>
              <p:cNvSpPr>
                <a:spLocks noChangeArrowheads="1"/>
              </p:cNvSpPr>
              <p:nvPr/>
            </p:nvSpPr>
            <p:spPr bwMode="auto">
              <a:xfrm>
                <a:off x="121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5" name="Oval 3115"/>
              <p:cNvSpPr>
                <a:spLocks noChangeArrowheads="1"/>
              </p:cNvSpPr>
              <p:nvPr/>
            </p:nvSpPr>
            <p:spPr bwMode="auto">
              <a:xfrm>
                <a:off x="1211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6" name="Oval 3116"/>
              <p:cNvSpPr>
                <a:spLocks noChangeArrowheads="1"/>
              </p:cNvSpPr>
              <p:nvPr/>
            </p:nvSpPr>
            <p:spPr bwMode="auto">
              <a:xfrm>
                <a:off x="1211" y="26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7" name="Oval 3117"/>
              <p:cNvSpPr>
                <a:spLocks noChangeArrowheads="1"/>
              </p:cNvSpPr>
              <p:nvPr/>
            </p:nvSpPr>
            <p:spPr bwMode="auto">
              <a:xfrm>
                <a:off x="121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8" name="Oval 3118"/>
              <p:cNvSpPr>
                <a:spLocks noChangeArrowheads="1"/>
              </p:cNvSpPr>
              <p:nvPr/>
            </p:nvSpPr>
            <p:spPr bwMode="auto">
              <a:xfrm>
                <a:off x="1211" y="25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89" name="Oval 3119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0" name="Oval 3120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1" name="Oval 3121"/>
              <p:cNvSpPr>
                <a:spLocks noChangeArrowheads="1"/>
              </p:cNvSpPr>
              <p:nvPr/>
            </p:nvSpPr>
            <p:spPr bwMode="auto">
              <a:xfrm>
                <a:off x="1215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2" name="Oval 3122"/>
              <p:cNvSpPr>
                <a:spLocks noChangeArrowheads="1"/>
              </p:cNvSpPr>
              <p:nvPr/>
            </p:nvSpPr>
            <p:spPr bwMode="auto">
              <a:xfrm>
                <a:off x="1215" y="28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3" name="Oval 3123"/>
              <p:cNvSpPr>
                <a:spLocks noChangeArrowheads="1"/>
              </p:cNvSpPr>
              <p:nvPr/>
            </p:nvSpPr>
            <p:spPr bwMode="auto">
              <a:xfrm>
                <a:off x="1215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4" name="Oval 3124"/>
              <p:cNvSpPr>
                <a:spLocks noChangeArrowheads="1"/>
              </p:cNvSpPr>
              <p:nvPr/>
            </p:nvSpPr>
            <p:spPr bwMode="auto">
              <a:xfrm>
                <a:off x="1215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5" name="Oval 3125"/>
              <p:cNvSpPr>
                <a:spLocks noChangeArrowheads="1"/>
              </p:cNvSpPr>
              <p:nvPr/>
            </p:nvSpPr>
            <p:spPr bwMode="auto">
              <a:xfrm>
                <a:off x="1218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6" name="Oval 3126"/>
              <p:cNvSpPr>
                <a:spLocks noChangeArrowheads="1"/>
              </p:cNvSpPr>
              <p:nvPr/>
            </p:nvSpPr>
            <p:spPr bwMode="auto">
              <a:xfrm>
                <a:off x="121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7" name="Oval 3127"/>
              <p:cNvSpPr>
                <a:spLocks noChangeArrowheads="1"/>
              </p:cNvSpPr>
              <p:nvPr/>
            </p:nvSpPr>
            <p:spPr bwMode="auto">
              <a:xfrm>
                <a:off x="1218" y="25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8" name="Oval 3128"/>
              <p:cNvSpPr>
                <a:spLocks noChangeArrowheads="1"/>
              </p:cNvSpPr>
              <p:nvPr/>
            </p:nvSpPr>
            <p:spPr bwMode="auto">
              <a:xfrm>
                <a:off x="1218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699" name="Oval 3129"/>
              <p:cNvSpPr>
                <a:spLocks noChangeArrowheads="1"/>
              </p:cNvSpPr>
              <p:nvPr/>
            </p:nvSpPr>
            <p:spPr bwMode="auto">
              <a:xfrm>
                <a:off x="1218" y="19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0" name="Oval 3130"/>
              <p:cNvSpPr>
                <a:spLocks noChangeArrowheads="1"/>
              </p:cNvSpPr>
              <p:nvPr/>
            </p:nvSpPr>
            <p:spPr bwMode="auto">
              <a:xfrm>
                <a:off x="121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1" name="Oval 3131"/>
              <p:cNvSpPr>
                <a:spLocks noChangeArrowheads="1"/>
              </p:cNvSpPr>
              <p:nvPr/>
            </p:nvSpPr>
            <p:spPr bwMode="auto">
              <a:xfrm>
                <a:off x="1222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2" name="Oval 3132"/>
              <p:cNvSpPr>
                <a:spLocks noChangeArrowheads="1"/>
              </p:cNvSpPr>
              <p:nvPr/>
            </p:nvSpPr>
            <p:spPr bwMode="auto">
              <a:xfrm>
                <a:off x="1222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3" name="Oval 3133"/>
              <p:cNvSpPr>
                <a:spLocks noChangeArrowheads="1"/>
              </p:cNvSpPr>
              <p:nvPr/>
            </p:nvSpPr>
            <p:spPr bwMode="auto">
              <a:xfrm>
                <a:off x="1222" y="24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4" name="Oval 3134"/>
              <p:cNvSpPr>
                <a:spLocks noChangeArrowheads="1"/>
              </p:cNvSpPr>
              <p:nvPr/>
            </p:nvSpPr>
            <p:spPr bwMode="auto">
              <a:xfrm>
                <a:off x="122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5" name="Oval 3135"/>
              <p:cNvSpPr>
                <a:spLocks noChangeArrowheads="1"/>
              </p:cNvSpPr>
              <p:nvPr/>
            </p:nvSpPr>
            <p:spPr bwMode="auto">
              <a:xfrm>
                <a:off x="122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6" name="Oval 3136"/>
              <p:cNvSpPr>
                <a:spLocks noChangeArrowheads="1"/>
              </p:cNvSpPr>
              <p:nvPr/>
            </p:nvSpPr>
            <p:spPr bwMode="auto">
              <a:xfrm>
                <a:off x="1225" y="24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7" name="Oval 3137"/>
              <p:cNvSpPr>
                <a:spLocks noChangeArrowheads="1"/>
              </p:cNvSpPr>
              <p:nvPr/>
            </p:nvSpPr>
            <p:spPr bwMode="auto">
              <a:xfrm>
                <a:off x="122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8" name="Oval 3138"/>
              <p:cNvSpPr>
                <a:spLocks noChangeArrowheads="1"/>
              </p:cNvSpPr>
              <p:nvPr/>
            </p:nvSpPr>
            <p:spPr bwMode="auto">
              <a:xfrm>
                <a:off x="1225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09" name="Oval 3139"/>
              <p:cNvSpPr>
                <a:spLocks noChangeArrowheads="1"/>
              </p:cNvSpPr>
              <p:nvPr/>
            </p:nvSpPr>
            <p:spPr bwMode="auto">
              <a:xfrm>
                <a:off x="1229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0" name="Oval 3140"/>
              <p:cNvSpPr>
                <a:spLocks noChangeArrowheads="1"/>
              </p:cNvSpPr>
              <p:nvPr/>
            </p:nvSpPr>
            <p:spPr bwMode="auto">
              <a:xfrm>
                <a:off x="1229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1" name="Oval 3141"/>
              <p:cNvSpPr>
                <a:spLocks noChangeArrowheads="1"/>
              </p:cNvSpPr>
              <p:nvPr/>
            </p:nvSpPr>
            <p:spPr bwMode="auto">
              <a:xfrm>
                <a:off x="1229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2" name="Oval 3142"/>
              <p:cNvSpPr>
                <a:spLocks noChangeArrowheads="1"/>
              </p:cNvSpPr>
              <p:nvPr/>
            </p:nvSpPr>
            <p:spPr bwMode="auto">
              <a:xfrm>
                <a:off x="1229" y="20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3" name="Oval 3143"/>
              <p:cNvSpPr>
                <a:spLocks noChangeArrowheads="1"/>
              </p:cNvSpPr>
              <p:nvPr/>
            </p:nvSpPr>
            <p:spPr bwMode="auto">
              <a:xfrm>
                <a:off x="1232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4" name="Oval 3144"/>
              <p:cNvSpPr>
                <a:spLocks noChangeArrowheads="1"/>
              </p:cNvSpPr>
              <p:nvPr/>
            </p:nvSpPr>
            <p:spPr bwMode="auto">
              <a:xfrm>
                <a:off x="1232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5" name="Oval 3145"/>
              <p:cNvSpPr>
                <a:spLocks noChangeArrowheads="1"/>
              </p:cNvSpPr>
              <p:nvPr/>
            </p:nvSpPr>
            <p:spPr bwMode="auto">
              <a:xfrm>
                <a:off x="1232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6" name="Oval 3146"/>
              <p:cNvSpPr>
                <a:spLocks noChangeArrowheads="1"/>
              </p:cNvSpPr>
              <p:nvPr/>
            </p:nvSpPr>
            <p:spPr bwMode="auto">
              <a:xfrm>
                <a:off x="1232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7" name="Oval 3147"/>
              <p:cNvSpPr>
                <a:spLocks noChangeArrowheads="1"/>
              </p:cNvSpPr>
              <p:nvPr/>
            </p:nvSpPr>
            <p:spPr bwMode="auto">
              <a:xfrm>
                <a:off x="1232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8" name="Oval 3148"/>
              <p:cNvSpPr>
                <a:spLocks noChangeArrowheads="1"/>
              </p:cNvSpPr>
              <p:nvPr/>
            </p:nvSpPr>
            <p:spPr bwMode="auto">
              <a:xfrm>
                <a:off x="1232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19" name="Oval 3149"/>
              <p:cNvSpPr>
                <a:spLocks noChangeArrowheads="1"/>
              </p:cNvSpPr>
              <p:nvPr/>
            </p:nvSpPr>
            <p:spPr bwMode="auto">
              <a:xfrm>
                <a:off x="1232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0" name="Oval 3150"/>
              <p:cNvSpPr>
                <a:spLocks noChangeArrowheads="1"/>
              </p:cNvSpPr>
              <p:nvPr/>
            </p:nvSpPr>
            <p:spPr bwMode="auto">
              <a:xfrm>
                <a:off x="1232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1" name="Oval 3151"/>
              <p:cNvSpPr>
                <a:spLocks noChangeArrowheads="1"/>
              </p:cNvSpPr>
              <p:nvPr/>
            </p:nvSpPr>
            <p:spPr bwMode="auto">
              <a:xfrm>
                <a:off x="1236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2" name="Oval 3152"/>
              <p:cNvSpPr>
                <a:spLocks noChangeArrowheads="1"/>
              </p:cNvSpPr>
              <p:nvPr/>
            </p:nvSpPr>
            <p:spPr bwMode="auto">
              <a:xfrm>
                <a:off x="123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3" name="Oval 3153"/>
              <p:cNvSpPr>
                <a:spLocks noChangeArrowheads="1"/>
              </p:cNvSpPr>
              <p:nvPr/>
            </p:nvSpPr>
            <p:spPr bwMode="auto">
              <a:xfrm>
                <a:off x="1236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4" name="Oval 3154"/>
              <p:cNvSpPr>
                <a:spLocks noChangeArrowheads="1"/>
              </p:cNvSpPr>
              <p:nvPr/>
            </p:nvSpPr>
            <p:spPr bwMode="auto">
              <a:xfrm>
                <a:off x="1239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5" name="Oval 3155"/>
              <p:cNvSpPr>
                <a:spLocks noChangeArrowheads="1"/>
              </p:cNvSpPr>
              <p:nvPr/>
            </p:nvSpPr>
            <p:spPr bwMode="auto">
              <a:xfrm>
                <a:off x="123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6" name="Oval 3156"/>
              <p:cNvSpPr>
                <a:spLocks noChangeArrowheads="1"/>
              </p:cNvSpPr>
              <p:nvPr/>
            </p:nvSpPr>
            <p:spPr bwMode="auto">
              <a:xfrm>
                <a:off x="123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7" name="Oval 3157"/>
              <p:cNvSpPr>
                <a:spLocks noChangeArrowheads="1"/>
              </p:cNvSpPr>
              <p:nvPr/>
            </p:nvSpPr>
            <p:spPr bwMode="auto">
              <a:xfrm>
                <a:off x="123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8" name="Oval 3158"/>
              <p:cNvSpPr>
                <a:spLocks noChangeArrowheads="1"/>
              </p:cNvSpPr>
              <p:nvPr/>
            </p:nvSpPr>
            <p:spPr bwMode="auto">
              <a:xfrm>
                <a:off x="1239" y="235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29" name="Oval 3159"/>
              <p:cNvSpPr>
                <a:spLocks noChangeArrowheads="1"/>
              </p:cNvSpPr>
              <p:nvPr/>
            </p:nvSpPr>
            <p:spPr bwMode="auto">
              <a:xfrm>
                <a:off x="1239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0" name="Oval 3160"/>
              <p:cNvSpPr>
                <a:spLocks noChangeArrowheads="1"/>
              </p:cNvSpPr>
              <p:nvPr/>
            </p:nvSpPr>
            <p:spPr bwMode="auto">
              <a:xfrm>
                <a:off x="1243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1" name="Oval 3161"/>
              <p:cNvSpPr>
                <a:spLocks noChangeArrowheads="1"/>
              </p:cNvSpPr>
              <p:nvPr/>
            </p:nvSpPr>
            <p:spPr bwMode="auto">
              <a:xfrm>
                <a:off x="124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2" name="Oval 3162"/>
              <p:cNvSpPr>
                <a:spLocks noChangeArrowheads="1"/>
              </p:cNvSpPr>
              <p:nvPr/>
            </p:nvSpPr>
            <p:spPr bwMode="auto">
              <a:xfrm>
                <a:off x="1243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3" name="Oval 3163"/>
              <p:cNvSpPr>
                <a:spLocks noChangeArrowheads="1"/>
              </p:cNvSpPr>
              <p:nvPr/>
            </p:nvSpPr>
            <p:spPr bwMode="auto">
              <a:xfrm>
                <a:off x="1246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4" name="Oval 3164"/>
              <p:cNvSpPr>
                <a:spLocks noChangeArrowheads="1"/>
              </p:cNvSpPr>
              <p:nvPr/>
            </p:nvSpPr>
            <p:spPr bwMode="auto">
              <a:xfrm>
                <a:off x="1246" y="22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5" name="Oval 3165"/>
              <p:cNvSpPr>
                <a:spLocks noChangeArrowheads="1"/>
              </p:cNvSpPr>
              <p:nvPr/>
            </p:nvSpPr>
            <p:spPr bwMode="auto">
              <a:xfrm>
                <a:off x="124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6" name="Oval 3166"/>
              <p:cNvSpPr>
                <a:spLocks noChangeArrowheads="1"/>
              </p:cNvSpPr>
              <p:nvPr/>
            </p:nvSpPr>
            <p:spPr bwMode="auto">
              <a:xfrm>
                <a:off x="1246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7" name="Oval 3167"/>
              <p:cNvSpPr>
                <a:spLocks noChangeArrowheads="1"/>
              </p:cNvSpPr>
              <p:nvPr/>
            </p:nvSpPr>
            <p:spPr bwMode="auto">
              <a:xfrm>
                <a:off x="1246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8" name="Oval 3168"/>
              <p:cNvSpPr>
                <a:spLocks noChangeArrowheads="1"/>
              </p:cNvSpPr>
              <p:nvPr/>
            </p:nvSpPr>
            <p:spPr bwMode="auto">
              <a:xfrm>
                <a:off x="1246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739" name="Oval 3169"/>
              <p:cNvSpPr>
                <a:spLocks noChangeArrowheads="1"/>
              </p:cNvSpPr>
              <p:nvPr/>
            </p:nvSpPr>
            <p:spPr bwMode="auto">
              <a:xfrm>
                <a:off x="1250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78" name="Group 3371"/>
            <p:cNvGrpSpPr>
              <a:grpSpLocks/>
            </p:cNvGrpSpPr>
            <p:nvPr/>
          </p:nvGrpSpPr>
          <p:grpSpPr bwMode="auto">
            <a:xfrm>
              <a:off x="1250" y="1888"/>
              <a:ext cx="146" cy="1693"/>
              <a:chOff x="1250" y="1888"/>
              <a:chExt cx="146" cy="1693"/>
            </a:xfrm>
          </p:grpSpPr>
          <p:sp>
            <p:nvSpPr>
              <p:cNvPr id="92340" name="Oval 3171"/>
              <p:cNvSpPr>
                <a:spLocks noChangeArrowheads="1"/>
              </p:cNvSpPr>
              <p:nvPr/>
            </p:nvSpPr>
            <p:spPr bwMode="auto">
              <a:xfrm>
                <a:off x="1250" y="21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1" name="Oval 3172"/>
              <p:cNvSpPr>
                <a:spLocks noChangeArrowheads="1"/>
              </p:cNvSpPr>
              <p:nvPr/>
            </p:nvSpPr>
            <p:spPr bwMode="auto">
              <a:xfrm>
                <a:off x="1250" y="21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2" name="Oval 3173"/>
              <p:cNvSpPr>
                <a:spLocks noChangeArrowheads="1"/>
              </p:cNvSpPr>
              <p:nvPr/>
            </p:nvSpPr>
            <p:spPr bwMode="auto">
              <a:xfrm>
                <a:off x="125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3" name="Oval 3174"/>
              <p:cNvSpPr>
                <a:spLocks noChangeArrowheads="1"/>
              </p:cNvSpPr>
              <p:nvPr/>
            </p:nvSpPr>
            <p:spPr bwMode="auto">
              <a:xfrm>
                <a:off x="1253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4" name="Oval 3175"/>
              <p:cNvSpPr>
                <a:spLocks noChangeArrowheads="1"/>
              </p:cNvSpPr>
              <p:nvPr/>
            </p:nvSpPr>
            <p:spPr bwMode="auto">
              <a:xfrm>
                <a:off x="125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5" name="Oval 3176"/>
              <p:cNvSpPr>
                <a:spLocks noChangeArrowheads="1"/>
              </p:cNvSpPr>
              <p:nvPr/>
            </p:nvSpPr>
            <p:spPr bwMode="auto">
              <a:xfrm>
                <a:off x="1253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6" name="Oval 3177"/>
              <p:cNvSpPr>
                <a:spLocks noChangeArrowheads="1"/>
              </p:cNvSpPr>
              <p:nvPr/>
            </p:nvSpPr>
            <p:spPr bwMode="auto">
              <a:xfrm>
                <a:off x="1253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7" name="Oval 3178"/>
              <p:cNvSpPr>
                <a:spLocks noChangeArrowheads="1"/>
              </p:cNvSpPr>
              <p:nvPr/>
            </p:nvSpPr>
            <p:spPr bwMode="auto">
              <a:xfrm>
                <a:off x="1253" y="19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8" name="Oval 3179"/>
              <p:cNvSpPr>
                <a:spLocks noChangeArrowheads="1"/>
              </p:cNvSpPr>
              <p:nvPr/>
            </p:nvSpPr>
            <p:spPr bwMode="auto">
              <a:xfrm>
                <a:off x="1253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49" name="Oval 3180"/>
              <p:cNvSpPr>
                <a:spLocks noChangeArrowheads="1"/>
              </p:cNvSpPr>
              <p:nvPr/>
            </p:nvSpPr>
            <p:spPr bwMode="auto">
              <a:xfrm>
                <a:off x="1253" y="25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0" name="Oval 3181"/>
              <p:cNvSpPr>
                <a:spLocks noChangeArrowheads="1"/>
              </p:cNvSpPr>
              <p:nvPr/>
            </p:nvSpPr>
            <p:spPr bwMode="auto">
              <a:xfrm>
                <a:off x="1253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1" name="Oval 3182"/>
              <p:cNvSpPr>
                <a:spLocks noChangeArrowheads="1"/>
              </p:cNvSpPr>
              <p:nvPr/>
            </p:nvSpPr>
            <p:spPr bwMode="auto">
              <a:xfrm>
                <a:off x="1253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2" name="Oval 3183"/>
              <p:cNvSpPr>
                <a:spLocks noChangeArrowheads="1"/>
              </p:cNvSpPr>
              <p:nvPr/>
            </p:nvSpPr>
            <p:spPr bwMode="auto">
              <a:xfrm>
                <a:off x="125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3" name="Oval 3184"/>
              <p:cNvSpPr>
                <a:spLocks noChangeArrowheads="1"/>
              </p:cNvSpPr>
              <p:nvPr/>
            </p:nvSpPr>
            <p:spPr bwMode="auto">
              <a:xfrm>
                <a:off x="1257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4" name="Oval 3185"/>
              <p:cNvSpPr>
                <a:spLocks noChangeArrowheads="1"/>
              </p:cNvSpPr>
              <p:nvPr/>
            </p:nvSpPr>
            <p:spPr bwMode="auto">
              <a:xfrm>
                <a:off x="125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5" name="Oval 3186"/>
              <p:cNvSpPr>
                <a:spLocks noChangeArrowheads="1"/>
              </p:cNvSpPr>
              <p:nvPr/>
            </p:nvSpPr>
            <p:spPr bwMode="auto">
              <a:xfrm>
                <a:off x="125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6" name="Oval 3187"/>
              <p:cNvSpPr>
                <a:spLocks noChangeArrowheads="1"/>
              </p:cNvSpPr>
              <p:nvPr/>
            </p:nvSpPr>
            <p:spPr bwMode="auto">
              <a:xfrm>
                <a:off x="1257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7" name="Oval 3188"/>
              <p:cNvSpPr>
                <a:spLocks noChangeArrowheads="1"/>
              </p:cNvSpPr>
              <p:nvPr/>
            </p:nvSpPr>
            <p:spPr bwMode="auto">
              <a:xfrm>
                <a:off x="1257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8" name="Oval 3189"/>
              <p:cNvSpPr>
                <a:spLocks noChangeArrowheads="1"/>
              </p:cNvSpPr>
              <p:nvPr/>
            </p:nvSpPr>
            <p:spPr bwMode="auto">
              <a:xfrm>
                <a:off x="126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59" name="Oval 3190"/>
              <p:cNvSpPr>
                <a:spLocks noChangeArrowheads="1"/>
              </p:cNvSpPr>
              <p:nvPr/>
            </p:nvSpPr>
            <p:spPr bwMode="auto">
              <a:xfrm>
                <a:off x="126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0" name="Oval 3191"/>
              <p:cNvSpPr>
                <a:spLocks noChangeArrowheads="1"/>
              </p:cNvSpPr>
              <p:nvPr/>
            </p:nvSpPr>
            <p:spPr bwMode="auto">
              <a:xfrm>
                <a:off x="126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1" name="Oval 3192"/>
              <p:cNvSpPr>
                <a:spLocks noChangeArrowheads="1"/>
              </p:cNvSpPr>
              <p:nvPr/>
            </p:nvSpPr>
            <p:spPr bwMode="auto">
              <a:xfrm>
                <a:off x="1260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2" name="Oval 3193"/>
              <p:cNvSpPr>
                <a:spLocks noChangeArrowheads="1"/>
              </p:cNvSpPr>
              <p:nvPr/>
            </p:nvSpPr>
            <p:spPr bwMode="auto">
              <a:xfrm>
                <a:off x="1260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3" name="Oval 3194"/>
              <p:cNvSpPr>
                <a:spLocks noChangeArrowheads="1"/>
              </p:cNvSpPr>
              <p:nvPr/>
            </p:nvSpPr>
            <p:spPr bwMode="auto">
              <a:xfrm>
                <a:off x="1260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4" name="Oval 3195"/>
              <p:cNvSpPr>
                <a:spLocks noChangeArrowheads="1"/>
              </p:cNvSpPr>
              <p:nvPr/>
            </p:nvSpPr>
            <p:spPr bwMode="auto">
              <a:xfrm>
                <a:off x="1260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5" name="Oval 3196"/>
              <p:cNvSpPr>
                <a:spLocks noChangeArrowheads="1"/>
              </p:cNvSpPr>
              <p:nvPr/>
            </p:nvSpPr>
            <p:spPr bwMode="auto">
              <a:xfrm>
                <a:off x="1260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6" name="Oval 3197"/>
              <p:cNvSpPr>
                <a:spLocks noChangeArrowheads="1"/>
              </p:cNvSpPr>
              <p:nvPr/>
            </p:nvSpPr>
            <p:spPr bwMode="auto">
              <a:xfrm>
                <a:off x="1260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7" name="Oval 3198"/>
              <p:cNvSpPr>
                <a:spLocks noChangeArrowheads="1"/>
              </p:cNvSpPr>
              <p:nvPr/>
            </p:nvSpPr>
            <p:spPr bwMode="auto">
              <a:xfrm>
                <a:off x="126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8" name="Oval 3199"/>
              <p:cNvSpPr>
                <a:spLocks noChangeArrowheads="1"/>
              </p:cNvSpPr>
              <p:nvPr/>
            </p:nvSpPr>
            <p:spPr bwMode="auto">
              <a:xfrm>
                <a:off x="1264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69" name="Oval 3200"/>
              <p:cNvSpPr>
                <a:spLocks noChangeArrowheads="1"/>
              </p:cNvSpPr>
              <p:nvPr/>
            </p:nvSpPr>
            <p:spPr bwMode="auto">
              <a:xfrm>
                <a:off x="1264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0" name="Oval 3201"/>
              <p:cNvSpPr>
                <a:spLocks noChangeArrowheads="1"/>
              </p:cNvSpPr>
              <p:nvPr/>
            </p:nvSpPr>
            <p:spPr bwMode="auto">
              <a:xfrm>
                <a:off x="126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1" name="Oval 3202"/>
              <p:cNvSpPr>
                <a:spLocks noChangeArrowheads="1"/>
              </p:cNvSpPr>
              <p:nvPr/>
            </p:nvSpPr>
            <p:spPr bwMode="auto">
              <a:xfrm>
                <a:off x="126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2" name="Oval 3203"/>
              <p:cNvSpPr>
                <a:spLocks noChangeArrowheads="1"/>
              </p:cNvSpPr>
              <p:nvPr/>
            </p:nvSpPr>
            <p:spPr bwMode="auto">
              <a:xfrm>
                <a:off x="126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3" name="Oval 3204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4" name="Oval 3205"/>
              <p:cNvSpPr>
                <a:spLocks noChangeArrowheads="1"/>
              </p:cNvSpPr>
              <p:nvPr/>
            </p:nvSpPr>
            <p:spPr bwMode="auto">
              <a:xfrm>
                <a:off x="1267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5" name="Oval 3206"/>
              <p:cNvSpPr>
                <a:spLocks noChangeArrowheads="1"/>
              </p:cNvSpPr>
              <p:nvPr/>
            </p:nvSpPr>
            <p:spPr bwMode="auto">
              <a:xfrm>
                <a:off x="1267" y="23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6" name="Oval 3207"/>
              <p:cNvSpPr>
                <a:spLocks noChangeArrowheads="1"/>
              </p:cNvSpPr>
              <p:nvPr/>
            </p:nvSpPr>
            <p:spPr bwMode="auto">
              <a:xfrm>
                <a:off x="126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7" name="Oval 3208"/>
              <p:cNvSpPr>
                <a:spLocks noChangeArrowheads="1"/>
              </p:cNvSpPr>
              <p:nvPr/>
            </p:nvSpPr>
            <p:spPr bwMode="auto">
              <a:xfrm>
                <a:off x="1267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8" name="Oval 3209"/>
              <p:cNvSpPr>
                <a:spLocks noChangeArrowheads="1"/>
              </p:cNvSpPr>
              <p:nvPr/>
            </p:nvSpPr>
            <p:spPr bwMode="auto">
              <a:xfrm>
                <a:off x="126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79" name="Oval 3210"/>
              <p:cNvSpPr>
                <a:spLocks noChangeArrowheads="1"/>
              </p:cNvSpPr>
              <p:nvPr/>
            </p:nvSpPr>
            <p:spPr bwMode="auto">
              <a:xfrm>
                <a:off x="126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0" name="Oval 3211"/>
              <p:cNvSpPr>
                <a:spLocks noChangeArrowheads="1"/>
              </p:cNvSpPr>
              <p:nvPr/>
            </p:nvSpPr>
            <p:spPr bwMode="auto">
              <a:xfrm>
                <a:off x="1267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1" name="Oval 3212"/>
              <p:cNvSpPr>
                <a:spLocks noChangeArrowheads="1"/>
              </p:cNvSpPr>
              <p:nvPr/>
            </p:nvSpPr>
            <p:spPr bwMode="auto">
              <a:xfrm>
                <a:off x="126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2" name="Oval 3213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3" name="Oval 3214"/>
              <p:cNvSpPr>
                <a:spLocks noChangeArrowheads="1"/>
              </p:cNvSpPr>
              <p:nvPr/>
            </p:nvSpPr>
            <p:spPr bwMode="auto">
              <a:xfrm>
                <a:off x="1271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4" name="Oval 3215"/>
              <p:cNvSpPr>
                <a:spLocks noChangeArrowheads="1"/>
              </p:cNvSpPr>
              <p:nvPr/>
            </p:nvSpPr>
            <p:spPr bwMode="auto">
              <a:xfrm>
                <a:off x="1271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5" name="Oval 3216"/>
              <p:cNvSpPr>
                <a:spLocks noChangeArrowheads="1"/>
              </p:cNvSpPr>
              <p:nvPr/>
            </p:nvSpPr>
            <p:spPr bwMode="auto">
              <a:xfrm>
                <a:off x="127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6" name="Oval 3217"/>
              <p:cNvSpPr>
                <a:spLocks noChangeArrowheads="1"/>
              </p:cNvSpPr>
              <p:nvPr/>
            </p:nvSpPr>
            <p:spPr bwMode="auto">
              <a:xfrm>
                <a:off x="1271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7" name="Oval 3218"/>
              <p:cNvSpPr>
                <a:spLocks noChangeArrowheads="1"/>
              </p:cNvSpPr>
              <p:nvPr/>
            </p:nvSpPr>
            <p:spPr bwMode="auto">
              <a:xfrm>
                <a:off x="1271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8" name="Oval 3219"/>
              <p:cNvSpPr>
                <a:spLocks noChangeArrowheads="1"/>
              </p:cNvSpPr>
              <p:nvPr/>
            </p:nvSpPr>
            <p:spPr bwMode="auto">
              <a:xfrm>
                <a:off x="1274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89" name="Oval 3220"/>
              <p:cNvSpPr>
                <a:spLocks noChangeArrowheads="1"/>
              </p:cNvSpPr>
              <p:nvPr/>
            </p:nvSpPr>
            <p:spPr bwMode="auto">
              <a:xfrm>
                <a:off x="1274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0" name="Oval 3221"/>
              <p:cNvSpPr>
                <a:spLocks noChangeArrowheads="1"/>
              </p:cNvSpPr>
              <p:nvPr/>
            </p:nvSpPr>
            <p:spPr bwMode="auto">
              <a:xfrm>
                <a:off x="1274" y="24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1" name="Oval 3222"/>
              <p:cNvSpPr>
                <a:spLocks noChangeArrowheads="1"/>
              </p:cNvSpPr>
              <p:nvPr/>
            </p:nvSpPr>
            <p:spPr bwMode="auto">
              <a:xfrm>
                <a:off x="127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2" name="Oval 3223"/>
              <p:cNvSpPr>
                <a:spLocks noChangeArrowheads="1"/>
              </p:cNvSpPr>
              <p:nvPr/>
            </p:nvSpPr>
            <p:spPr bwMode="auto">
              <a:xfrm>
                <a:off x="127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3" name="Oval 3224"/>
              <p:cNvSpPr>
                <a:spLocks noChangeArrowheads="1"/>
              </p:cNvSpPr>
              <p:nvPr/>
            </p:nvSpPr>
            <p:spPr bwMode="auto">
              <a:xfrm>
                <a:off x="12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4" name="Oval 3225"/>
              <p:cNvSpPr>
                <a:spLocks noChangeArrowheads="1"/>
              </p:cNvSpPr>
              <p:nvPr/>
            </p:nvSpPr>
            <p:spPr bwMode="auto">
              <a:xfrm>
                <a:off x="1278" y="21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5" name="Oval 3226"/>
              <p:cNvSpPr>
                <a:spLocks noChangeArrowheads="1"/>
              </p:cNvSpPr>
              <p:nvPr/>
            </p:nvSpPr>
            <p:spPr bwMode="auto">
              <a:xfrm>
                <a:off x="1278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6" name="Oval 3227"/>
              <p:cNvSpPr>
                <a:spLocks noChangeArrowheads="1"/>
              </p:cNvSpPr>
              <p:nvPr/>
            </p:nvSpPr>
            <p:spPr bwMode="auto">
              <a:xfrm>
                <a:off x="127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7" name="Oval 3228"/>
              <p:cNvSpPr>
                <a:spLocks noChangeArrowheads="1"/>
              </p:cNvSpPr>
              <p:nvPr/>
            </p:nvSpPr>
            <p:spPr bwMode="auto">
              <a:xfrm>
                <a:off x="1278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8" name="Oval 3229"/>
              <p:cNvSpPr>
                <a:spLocks noChangeArrowheads="1"/>
              </p:cNvSpPr>
              <p:nvPr/>
            </p:nvSpPr>
            <p:spPr bwMode="auto">
              <a:xfrm>
                <a:off x="128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99" name="Oval 3230"/>
              <p:cNvSpPr>
                <a:spLocks noChangeArrowheads="1"/>
              </p:cNvSpPr>
              <p:nvPr/>
            </p:nvSpPr>
            <p:spPr bwMode="auto">
              <a:xfrm>
                <a:off x="1281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0" name="Oval 3231"/>
              <p:cNvSpPr>
                <a:spLocks noChangeArrowheads="1"/>
              </p:cNvSpPr>
              <p:nvPr/>
            </p:nvSpPr>
            <p:spPr bwMode="auto">
              <a:xfrm>
                <a:off x="1281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1" name="Oval 3232"/>
              <p:cNvSpPr>
                <a:spLocks noChangeArrowheads="1"/>
              </p:cNvSpPr>
              <p:nvPr/>
            </p:nvSpPr>
            <p:spPr bwMode="auto">
              <a:xfrm>
                <a:off x="1285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2" name="Oval 3233"/>
              <p:cNvSpPr>
                <a:spLocks noChangeArrowheads="1"/>
              </p:cNvSpPr>
              <p:nvPr/>
            </p:nvSpPr>
            <p:spPr bwMode="auto">
              <a:xfrm>
                <a:off x="1285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3" name="Oval 3234"/>
              <p:cNvSpPr>
                <a:spLocks noChangeArrowheads="1"/>
              </p:cNvSpPr>
              <p:nvPr/>
            </p:nvSpPr>
            <p:spPr bwMode="auto">
              <a:xfrm>
                <a:off x="1285" y="24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4" name="Oval 3235"/>
              <p:cNvSpPr>
                <a:spLocks noChangeArrowheads="1"/>
              </p:cNvSpPr>
              <p:nvPr/>
            </p:nvSpPr>
            <p:spPr bwMode="auto">
              <a:xfrm>
                <a:off x="1285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5" name="Oval 3236"/>
              <p:cNvSpPr>
                <a:spLocks noChangeArrowheads="1"/>
              </p:cNvSpPr>
              <p:nvPr/>
            </p:nvSpPr>
            <p:spPr bwMode="auto">
              <a:xfrm>
                <a:off x="1285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6" name="Oval 3237"/>
              <p:cNvSpPr>
                <a:spLocks noChangeArrowheads="1"/>
              </p:cNvSpPr>
              <p:nvPr/>
            </p:nvSpPr>
            <p:spPr bwMode="auto">
              <a:xfrm>
                <a:off x="1285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7" name="Oval 3238"/>
              <p:cNvSpPr>
                <a:spLocks noChangeArrowheads="1"/>
              </p:cNvSpPr>
              <p:nvPr/>
            </p:nvSpPr>
            <p:spPr bwMode="auto">
              <a:xfrm>
                <a:off x="128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8" name="Oval 3239"/>
              <p:cNvSpPr>
                <a:spLocks noChangeArrowheads="1"/>
              </p:cNvSpPr>
              <p:nvPr/>
            </p:nvSpPr>
            <p:spPr bwMode="auto">
              <a:xfrm>
                <a:off x="128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09" name="Oval 3240"/>
              <p:cNvSpPr>
                <a:spLocks noChangeArrowheads="1"/>
              </p:cNvSpPr>
              <p:nvPr/>
            </p:nvSpPr>
            <p:spPr bwMode="auto">
              <a:xfrm>
                <a:off x="128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0" name="Oval 3241"/>
              <p:cNvSpPr>
                <a:spLocks noChangeArrowheads="1"/>
              </p:cNvSpPr>
              <p:nvPr/>
            </p:nvSpPr>
            <p:spPr bwMode="auto">
              <a:xfrm>
                <a:off x="129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1" name="Oval 3242"/>
              <p:cNvSpPr>
                <a:spLocks noChangeArrowheads="1"/>
              </p:cNvSpPr>
              <p:nvPr/>
            </p:nvSpPr>
            <p:spPr bwMode="auto">
              <a:xfrm>
                <a:off x="12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2" name="Oval 3243"/>
              <p:cNvSpPr>
                <a:spLocks noChangeArrowheads="1"/>
              </p:cNvSpPr>
              <p:nvPr/>
            </p:nvSpPr>
            <p:spPr bwMode="auto">
              <a:xfrm>
                <a:off x="129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3" name="Oval 3244"/>
              <p:cNvSpPr>
                <a:spLocks noChangeArrowheads="1"/>
              </p:cNvSpPr>
              <p:nvPr/>
            </p:nvSpPr>
            <p:spPr bwMode="auto">
              <a:xfrm>
                <a:off x="129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4" name="Oval 3245"/>
              <p:cNvSpPr>
                <a:spLocks noChangeArrowheads="1"/>
              </p:cNvSpPr>
              <p:nvPr/>
            </p:nvSpPr>
            <p:spPr bwMode="auto">
              <a:xfrm>
                <a:off x="1295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5" name="Oval 3246"/>
              <p:cNvSpPr>
                <a:spLocks noChangeArrowheads="1"/>
              </p:cNvSpPr>
              <p:nvPr/>
            </p:nvSpPr>
            <p:spPr bwMode="auto">
              <a:xfrm>
                <a:off x="1295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6" name="Oval 3247"/>
              <p:cNvSpPr>
                <a:spLocks noChangeArrowheads="1"/>
              </p:cNvSpPr>
              <p:nvPr/>
            </p:nvSpPr>
            <p:spPr bwMode="auto">
              <a:xfrm>
                <a:off x="129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7" name="Oval 3248"/>
              <p:cNvSpPr>
                <a:spLocks noChangeArrowheads="1"/>
              </p:cNvSpPr>
              <p:nvPr/>
            </p:nvSpPr>
            <p:spPr bwMode="auto">
              <a:xfrm>
                <a:off x="1299" y="22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8" name="Oval 3249"/>
              <p:cNvSpPr>
                <a:spLocks noChangeArrowheads="1"/>
              </p:cNvSpPr>
              <p:nvPr/>
            </p:nvSpPr>
            <p:spPr bwMode="auto">
              <a:xfrm>
                <a:off x="1299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19" name="Oval 3250"/>
              <p:cNvSpPr>
                <a:spLocks noChangeArrowheads="1"/>
              </p:cNvSpPr>
              <p:nvPr/>
            </p:nvSpPr>
            <p:spPr bwMode="auto">
              <a:xfrm>
                <a:off x="1299" y="24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0" name="Oval 3251"/>
              <p:cNvSpPr>
                <a:spLocks noChangeArrowheads="1"/>
              </p:cNvSpPr>
              <p:nvPr/>
            </p:nvSpPr>
            <p:spPr bwMode="auto">
              <a:xfrm>
                <a:off x="129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1" name="Oval 3252"/>
              <p:cNvSpPr>
                <a:spLocks noChangeArrowheads="1"/>
              </p:cNvSpPr>
              <p:nvPr/>
            </p:nvSpPr>
            <p:spPr bwMode="auto">
              <a:xfrm>
                <a:off x="1299" y="25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2" name="Oval 3253"/>
              <p:cNvSpPr>
                <a:spLocks noChangeArrowheads="1"/>
              </p:cNvSpPr>
              <p:nvPr/>
            </p:nvSpPr>
            <p:spPr bwMode="auto">
              <a:xfrm>
                <a:off x="1302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3" name="Oval 3254"/>
              <p:cNvSpPr>
                <a:spLocks noChangeArrowheads="1"/>
              </p:cNvSpPr>
              <p:nvPr/>
            </p:nvSpPr>
            <p:spPr bwMode="auto">
              <a:xfrm>
                <a:off x="130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4" name="Oval 3255"/>
              <p:cNvSpPr>
                <a:spLocks noChangeArrowheads="1"/>
              </p:cNvSpPr>
              <p:nvPr/>
            </p:nvSpPr>
            <p:spPr bwMode="auto">
              <a:xfrm>
                <a:off x="130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5" name="Oval 3256"/>
              <p:cNvSpPr>
                <a:spLocks noChangeArrowheads="1"/>
              </p:cNvSpPr>
              <p:nvPr/>
            </p:nvSpPr>
            <p:spPr bwMode="auto">
              <a:xfrm>
                <a:off x="1302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6" name="Oval 3257"/>
              <p:cNvSpPr>
                <a:spLocks noChangeArrowheads="1"/>
              </p:cNvSpPr>
              <p:nvPr/>
            </p:nvSpPr>
            <p:spPr bwMode="auto">
              <a:xfrm>
                <a:off x="13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7" name="Oval 3258"/>
              <p:cNvSpPr>
                <a:spLocks noChangeArrowheads="1"/>
              </p:cNvSpPr>
              <p:nvPr/>
            </p:nvSpPr>
            <p:spPr bwMode="auto">
              <a:xfrm>
                <a:off x="1306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8" name="Oval 3259"/>
              <p:cNvSpPr>
                <a:spLocks noChangeArrowheads="1"/>
              </p:cNvSpPr>
              <p:nvPr/>
            </p:nvSpPr>
            <p:spPr bwMode="auto">
              <a:xfrm>
                <a:off x="1306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29" name="Oval 3260"/>
              <p:cNvSpPr>
                <a:spLocks noChangeArrowheads="1"/>
              </p:cNvSpPr>
              <p:nvPr/>
            </p:nvSpPr>
            <p:spPr bwMode="auto">
              <a:xfrm>
                <a:off x="130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0" name="Oval 3261"/>
              <p:cNvSpPr>
                <a:spLocks noChangeArrowheads="1"/>
              </p:cNvSpPr>
              <p:nvPr/>
            </p:nvSpPr>
            <p:spPr bwMode="auto">
              <a:xfrm>
                <a:off x="1306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1" name="Oval 3262"/>
              <p:cNvSpPr>
                <a:spLocks noChangeArrowheads="1"/>
              </p:cNvSpPr>
              <p:nvPr/>
            </p:nvSpPr>
            <p:spPr bwMode="auto">
              <a:xfrm>
                <a:off x="1306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2" name="Oval 3263"/>
              <p:cNvSpPr>
                <a:spLocks noChangeArrowheads="1"/>
              </p:cNvSpPr>
              <p:nvPr/>
            </p:nvSpPr>
            <p:spPr bwMode="auto">
              <a:xfrm>
                <a:off x="130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3" name="Oval 3264"/>
              <p:cNvSpPr>
                <a:spLocks noChangeArrowheads="1"/>
              </p:cNvSpPr>
              <p:nvPr/>
            </p:nvSpPr>
            <p:spPr bwMode="auto">
              <a:xfrm>
                <a:off x="1309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4" name="Oval 3265"/>
              <p:cNvSpPr>
                <a:spLocks noChangeArrowheads="1"/>
              </p:cNvSpPr>
              <p:nvPr/>
            </p:nvSpPr>
            <p:spPr bwMode="auto">
              <a:xfrm>
                <a:off x="1309" y="22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5" name="Oval 3266"/>
              <p:cNvSpPr>
                <a:spLocks noChangeArrowheads="1"/>
              </p:cNvSpPr>
              <p:nvPr/>
            </p:nvSpPr>
            <p:spPr bwMode="auto">
              <a:xfrm>
                <a:off x="1309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6" name="Oval 3267"/>
              <p:cNvSpPr>
                <a:spLocks noChangeArrowheads="1"/>
              </p:cNvSpPr>
              <p:nvPr/>
            </p:nvSpPr>
            <p:spPr bwMode="auto">
              <a:xfrm>
                <a:off x="1313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7" name="Oval 3268"/>
              <p:cNvSpPr>
                <a:spLocks noChangeArrowheads="1"/>
              </p:cNvSpPr>
              <p:nvPr/>
            </p:nvSpPr>
            <p:spPr bwMode="auto">
              <a:xfrm>
                <a:off x="131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8" name="Oval 3269"/>
              <p:cNvSpPr>
                <a:spLocks noChangeArrowheads="1"/>
              </p:cNvSpPr>
              <p:nvPr/>
            </p:nvSpPr>
            <p:spPr bwMode="auto">
              <a:xfrm>
                <a:off x="1313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39" name="Oval 3270"/>
              <p:cNvSpPr>
                <a:spLocks noChangeArrowheads="1"/>
              </p:cNvSpPr>
              <p:nvPr/>
            </p:nvSpPr>
            <p:spPr bwMode="auto">
              <a:xfrm>
                <a:off x="1313" y="21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0" name="Oval 3271"/>
              <p:cNvSpPr>
                <a:spLocks noChangeArrowheads="1"/>
              </p:cNvSpPr>
              <p:nvPr/>
            </p:nvSpPr>
            <p:spPr bwMode="auto">
              <a:xfrm>
                <a:off x="131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1" name="Oval 3272"/>
              <p:cNvSpPr>
                <a:spLocks noChangeArrowheads="1"/>
              </p:cNvSpPr>
              <p:nvPr/>
            </p:nvSpPr>
            <p:spPr bwMode="auto">
              <a:xfrm>
                <a:off x="131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2" name="Oval 3273"/>
              <p:cNvSpPr>
                <a:spLocks noChangeArrowheads="1"/>
              </p:cNvSpPr>
              <p:nvPr/>
            </p:nvSpPr>
            <p:spPr bwMode="auto">
              <a:xfrm>
                <a:off x="1316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3" name="Oval 3274"/>
              <p:cNvSpPr>
                <a:spLocks noChangeArrowheads="1"/>
              </p:cNvSpPr>
              <p:nvPr/>
            </p:nvSpPr>
            <p:spPr bwMode="auto">
              <a:xfrm>
                <a:off x="1316" y="23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4" name="Oval 3275"/>
              <p:cNvSpPr>
                <a:spLocks noChangeArrowheads="1"/>
              </p:cNvSpPr>
              <p:nvPr/>
            </p:nvSpPr>
            <p:spPr bwMode="auto">
              <a:xfrm>
                <a:off x="1316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5" name="Oval 3276"/>
              <p:cNvSpPr>
                <a:spLocks noChangeArrowheads="1"/>
              </p:cNvSpPr>
              <p:nvPr/>
            </p:nvSpPr>
            <p:spPr bwMode="auto">
              <a:xfrm>
                <a:off x="1320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6" name="Oval 3277"/>
              <p:cNvSpPr>
                <a:spLocks noChangeArrowheads="1"/>
              </p:cNvSpPr>
              <p:nvPr/>
            </p:nvSpPr>
            <p:spPr bwMode="auto">
              <a:xfrm>
                <a:off x="1320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7" name="Oval 3278"/>
              <p:cNvSpPr>
                <a:spLocks noChangeArrowheads="1"/>
              </p:cNvSpPr>
              <p:nvPr/>
            </p:nvSpPr>
            <p:spPr bwMode="auto">
              <a:xfrm>
                <a:off x="132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8" name="Oval 3279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49" name="Oval 3280"/>
              <p:cNvSpPr>
                <a:spLocks noChangeArrowheads="1"/>
              </p:cNvSpPr>
              <p:nvPr/>
            </p:nvSpPr>
            <p:spPr bwMode="auto">
              <a:xfrm>
                <a:off x="132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0" name="Oval 3281"/>
              <p:cNvSpPr>
                <a:spLocks noChangeArrowheads="1"/>
              </p:cNvSpPr>
              <p:nvPr/>
            </p:nvSpPr>
            <p:spPr bwMode="auto">
              <a:xfrm>
                <a:off x="132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1" name="Oval 3282"/>
              <p:cNvSpPr>
                <a:spLocks noChangeArrowheads="1"/>
              </p:cNvSpPr>
              <p:nvPr/>
            </p:nvSpPr>
            <p:spPr bwMode="auto">
              <a:xfrm>
                <a:off x="1320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2" name="Oval 3283"/>
              <p:cNvSpPr>
                <a:spLocks noChangeArrowheads="1"/>
              </p:cNvSpPr>
              <p:nvPr/>
            </p:nvSpPr>
            <p:spPr bwMode="auto">
              <a:xfrm>
                <a:off x="1320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3" name="Oval 3284"/>
              <p:cNvSpPr>
                <a:spLocks noChangeArrowheads="1"/>
              </p:cNvSpPr>
              <p:nvPr/>
            </p:nvSpPr>
            <p:spPr bwMode="auto">
              <a:xfrm>
                <a:off x="1323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4" name="Oval 3285"/>
              <p:cNvSpPr>
                <a:spLocks noChangeArrowheads="1"/>
              </p:cNvSpPr>
              <p:nvPr/>
            </p:nvSpPr>
            <p:spPr bwMode="auto">
              <a:xfrm>
                <a:off x="132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5" name="Oval 3286"/>
              <p:cNvSpPr>
                <a:spLocks noChangeArrowheads="1"/>
              </p:cNvSpPr>
              <p:nvPr/>
            </p:nvSpPr>
            <p:spPr bwMode="auto">
              <a:xfrm>
                <a:off x="1323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6" name="Oval 3287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7" name="Oval 3288"/>
              <p:cNvSpPr>
                <a:spLocks noChangeArrowheads="1"/>
              </p:cNvSpPr>
              <p:nvPr/>
            </p:nvSpPr>
            <p:spPr bwMode="auto">
              <a:xfrm>
                <a:off x="132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8" name="Oval 3289"/>
              <p:cNvSpPr>
                <a:spLocks noChangeArrowheads="1"/>
              </p:cNvSpPr>
              <p:nvPr/>
            </p:nvSpPr>
            <p:spPr bwMode="auto">
              <a:xfrm>
                <a:off x="1323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59" name="Oval 3290"/>
              <p:cNvSpPr>
                <a:spLocks noChangeArrowheads="1"/>
              </p:cNvSpPr>
              <p:nvPr/>
            </p:nvSpPr>
            <p:spPr bwMode="auto">
              <a:xfrm>
                <a:off x="1327" y="24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0" name="Oval 3291"/>
              <p:cNvSpPr>
                <a:spLocks noChangeArrowheads="1"/>
              </p:cNvSpPr>
              <p:nvPr/>
            </p:nvSpPr>
            <p:spPr bwMode="auto">
              <a:xfrm>
                <a:off x="1327" y="31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1" name="Oval 3292"/>
              <p:cNvSpPr>
                <a:spLocks noChangeArrowheads="1"/>
              </p:cNvSpPr>
              <p:nvPr/>
            </p:nvSpPr>
            <p:spPr bwMode="auto">
              <a:xfrm>
                <a:off x="132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2" name="Oval 3293"/>
              <p:cNvSpPr>
                <a:spLocks noChangeArrowheads="1"/>
              </p:cNvSpPr>
              <p:nvPr/>
            </p:nvSpPr>
            <p:spPr bwMode="auto">
              <a:xfrm>
                <a:off x="1327" y="333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3" name="Oval 3294"/>
              <p:cNvSpPr>
                <a:spLocks noChangeArrowheads="1"/>
              </p:cNvSpPr>
              <p:nvPr/>
            </p:nvSpPr>
            <p:spPr bwMode="auto">
              <a:xfrm>
                <a:off x="1327" y="307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4" name="Oval 3295"/>
              <p:cNvSpPr>
                <a:spLocks noChangeArrowheads="1"/>
              </p:cNvSpPr>
              <p:nvPr/>
            </p:nvSpPr>
            <p:spPr bwMode="auto">
              <a:xfrm>
                <a:off x="1327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5" name="Oval 3296"/>
              <p:cNvSpPr>
                <a:spLocks noChangeArrowheads="1"/>
              </p:cNvSpPr>
              <p:nvPr/>
            </p:nvSpPr>
            <p:spPr bwMode="auto">
              <a:xfrm>
                <a:off x="1327" y="23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6" name="Oval 3297"/>
              <p:cNvSpPr>
                <a:spLocks noChangeArrowheads="1"/>
              </p:cNvSpPr>
              <p:nvPr/>
            </p:nvSpPr>
            <p:spPr bwMode="auto">
              <a:xfrm>
                <a:off x="1327" y="313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7" name="Oval 3298"/>
              <p:cNvSpPr>
                <a:spLocks noChangeArrowheads="1"/>
              </p:cNvSpPr>
              <p:nvPr/>
            </p:nvSpPr>
            <p:spPr bwMode="auto">
              <a:xfrm>
                <a:off x="1327" y="25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8" name="Oval 3299"/>
              <p:cNvSpPr>
                <a:spLocks noChangeArrowheads="1"/>
              </p:cNvSpPr>
              <p:nvPr/>
            </p:nvSpPr>
            <p:spPr bwMode="auto">
              <a:xfrm>
                <a:off x="1330" y="20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69" name="Oval 3300"/>
              <p:cNvSpPr>
                <a:spLocks noChangeArrowheads="1"/>
              </p:cNvSpPr>
              <p:nvPr/>
            </p:nvSpPr>
            <p:spPr bwMode="auto">
              <a:xfrm>
                <a:off x="1330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0" name="Oval 3301"/>
              <p:cNvSpPr>
                <a:spLocks noChangeArrowheads="1"/>
              </p:cNvSpPr>
              <p:nvPr/>
            </p:nvSpPr>
            <p:spPr bwMode="auto">
              <a:xfrm>
                <a:off x="133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1" name="Oval 3302"/>
              <p:cNvSpPr>
                <a:spLocks noChangeArrowheads="1"/>
              </p:cNvSpPr>
              <p:nvPr/>
            </p:nvSpPr>
            <p:spPr bwMode="auto">
              <a:xfrm>
                <a:off x="133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2" name="Oval 3303"/>
              <p:cNvSpPr>
                <a:spLocks noChangeArrowheads="1"/>
              </p:cNvSpPr>
              <p:nvPr/>
            </p:nvSpPr>
            <p:spPr bwMode="auto">
              <a:xfrm>
                <a:off x="1330" y="19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3" name="Oval 3304"/>
              <p:cNvSpPr>
                <a:spLocks noChangeArrowheads="1"/>
              </p:cNvSpPr>
              <p:nvPr/>
            </p:nvSpPr>
            <p:spPr bwMode="auto">
              <a:xfrm>
                <a:off x="1334" y="324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4" name="Oval 3305"/>
              <p:cNvSpPr>
                <a:spLocks noChangeArrowheads="1"/>
              </p:cNvSpPr>
              <p:nvPr/>
            </p:nvSpPr>
            <p:spPr bwMode="auto">
              <a:xfrm>
                <a:off x="1334" y="273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5" name="Oval 3306"/>
              <p:cNvSpPr>
                <a:spLocks noChangeArrowheads="1"/>
              </p:cNvSpPr>
              <p:nvPr/>
            </p:nvSpPr>
            <p:spPr bwMode="auto">
              <a:xfrm>
                <a:off x="1337" y="27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6" name="Oval 3307"/>
              <p:cNvSpPr>
                <a:spLocks noChangeArrowheads="1"/>
              </p:cNvSpPr>
              <p:nvPr/>
            </p:nvSpPr>
            <p:spPr bwMode="auto">
              <a:xfrm>
                <a:off x="133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7" name="Oval 3308"/>
              <p:cNvSpPr>
                <a:spLocks noChangeArrowheads="1"/>
              </p:cNvSpPr>
              <p:nvPr/>
            </p:nvSpPr>
            <p:spPr bwMode="auto">
              <a:xfrm>
                <a:off x="1337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8" name="Oval 3309"/>
              <p:cNvSpPr>
                <a:spLocks noChangeArrowheads="1"/>
              </p:cNvSpPr>
              <p:nvPr/>
            </p:nvSpPr>
            <p:spPr bwMode="auto">
              <a:xfrm>
                <a:off x="1337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79" name="Oval 3310"/>
              <p:cNvSpPr>
                <a:spLocks noChangeArrowheads="1"/>
              </p:cNvSpPr>
              <p:nvPr/>
            </p:nvSpPr>
            <p:spPr bwMode="auto">
              <a:xfrm>
                <a:off x="133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0" name="Oval 3311"/>
              <p:cNvSpPr>
                <a:spLocks noChangeArrowheads="1"/>
              </p:cNvSpPr>
              <p:nvPr/>
            </p:nvSpPr>
            <p:spPr bwMode="auto">
              <a:xfrm>
                <a:off x="1337" y="29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1" name="Oval 3312"/>
              <p:cNvSpPr>
                <a:spLocks noChangeArrowheads="1"/>
              </p:cNvSpPr>
              <p:nvPr/>
            </p:nvSpPr>
            <p:spPr bwMode="auto">
              <a:xfrm>
                <a:off x="1341" y="29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2" name="Oval 3313"/>
              <p:cNvSpPr>
                <a:spLocks noChangeArrowheads="1"/>
              </p:cNvSpPr>
              <p:nvPr/>
            </p:nvSpPr>
            <p:spPr bwMode="auto">
              <a:xfrm>
                <a:off x="1341" y="24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3" name="Oval 3314"/>
              <p:cNvSpPr>
                <a:spLocks noChangeArrowheads="1"/>
              </p:cNvSpPr>
              <p:nvPr/>
            </p:nvSpPr>
            <p:spPr bwMode="auto">
              <a:xfrm>
                <a:off x="1341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4" name="Oval 3315"/>
              <p:cNvSpPr>
                <a:spLocks noChangeArrowheads="1"/>
              </p:cNvSpPr>
              <p:nvPr/>
            </p:nvSpPr>
            <p:spPr bwMode="auto">
              <a:xfrm>
                <a:off x="1341" y="304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5" name="Oval 3316"/>
              <p:cNvSpPr>
                <a:spLocks noChangeArrowheads="1"/>
              </p:cNvSpPr>
              <p:nvPr/>
            </p:nvSpPr>
            <p:spPr bwMode="auto">
              <a:xfrm>
                <a:off x="134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6" name="Oval 3317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7" name="Oval 3318"/>
              <p:cNvSpPr>
                <a:spLocks noChangeArrowheads="1"/>
              </p:cNvSpPr>
              <p:nvPr/>
            </p:nvSpPr>
            <p:spPr bwMode="auto">
              <a:xfrm>
                <a:off x="134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8" name="Oval 3319"/>
              <p:cNvSpPr>
                <a:spLocks noChangeArrowheads="1"/>
              </p:cNvSpPr>
              <p:nvPr/>
            </p:nvSpPr>
            <p:spPr bwMode="auto">
              <a:xfrm>
                <a:off x="1344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89" name="Oval 3320"/>
              <p:cNvSpPr>
                <a:spLocks noChangeArrowheads="1"/>
              </p:cNvSpPr>
              <p:nvPr/>
            </p:nvSpPr>
            <p:spPr bwMode="auto">
              <a:xfrm>
                <a:off x="134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0" name="Oval 3321"/>
              <p:cNvSpPr>
                <a:spLocks noChangeArrowheads="1"/>
              </p:cNvSpPr>
              <p:nvPr/>
            </p:nvSpPr>
            <p:spPr bwMode="auto">
              <a:xfrm>
                <a:off x="134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1" name="Oval 3322"/>
              <p:cNvSpPr>
                <a:spLocks noChangeArrowheads="1"/>
              </p:cNvSpPr>
              <p:nvPr/>
            </p:nvSpPr>
            <p:spPr bwMode="auto">
              <a:xfrm>
                <a:off x="134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2" name="Oval 3323"/>
              <p:cNvSpPr>
                <a:spLocks noChangeArrowheads="1"/>
              </p:cNvSpPr>
              <p:nvPr/>
            </p:nvSpPr>
            <p:spPr bwMode="auto">
              <a:xfrm>
                <a:off x="134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3" name="Oval 3324"/>
              <p:cNvSpPr>
                <a:spLocks noChangeArrowheads="1"/>
              </p:cNvSpPr>
              <p:nvPr/>
            </p:nvSpPr>
            <p:spPr bwMode="auto">
              <a:xfrm>
                <a:off x="1347" y="18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4" name="Oval 3325"/>
              <p:cNvSpPr>
                <a:spLocks noChangeArrowheads="1"/>
              </p:cNvSpPr>
              <p:nvPr/>
            </p:nvSpPr>
            <p:spPr bwMode="auto">
              <a:xfrm>
                <a:off x="134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5" name="Oval 3326"/>
              <p:cNvSpPr>
                <a:spLocks noChangeArrowheads="1"/>
              </p:cNvSpPr>
              <p:nvPr/>
            </p:nvSpPr>
            <p:spPr bwMode="auto">
              <a:xfrm>
                <a:off x="1347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6" name="Oval 3327"/>
              <p:cNvSpPr>
                <a:spLocks noChangeArrowheads="1"/>
              </p:cNvSpPr>
              <p:nvPr/>
            </p:nvSpPr>
            <p:spPr bwMode="auto">
              <a:xfrm>
                <a:off x="13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7" name="Oval 3328"/>
              <p:cNvSpPr>
                <a:spLocks noChangeArrowheads="1"/>
              </p:cNvSpPr>
              <p:nvPr/>
            </p:nvSpPr>
            <p:spPr bwMode="auto">
              <a:xfrm>
                <a:off x="1347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8" name="Oval 3329"/>
              <p:cNvSpPr>
                <a:spLocks noChangeArrowheads="1"/>
              </p:cNvSpPr>
              <p:nvPr/>
            </p:nvSpPr>
            <p:spPr bwMode="auto">
              <a:xfrm>
                <a:off x="134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499" name="Oval 3330"/>
              <p:cNvSpPr>
                <a:spLocks noChangeArrowheads="1"/>
              </p:cNvSpPr>
              <p:nvPr/>
            </p:nvSpPr>
            <p:spPr bwMode="auto">
              <a:xfrm>
                <a:off x="134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0" name="Oval 3331"/>
              <p:cNvSpPr>
                <a:spLocks noChangeArrowheads="1"/>
              </p:cNvSpPr>
              <p:nvPr/>
            </p:nvSpPr>
            <p:spPr bwMode="auto">
              <a:xfrm>
                <a:off x="135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1" name="Oval 3332"/>
              <p:cNvSpPr>
                <a:spLocks noChangeArrowheads="1"/>
              </p:cNvSpPr>
              <p:nvPr/>
            </p:nvSpPr>
            <p:spPr bwMode="auto">
              <a:xfrm>
                <a:off x="1351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2" name="Oval 3333"/>
              <p:cNvSpPr>
                <a:spLocks noChangeArrowheads="1"/>
              </p:cNvSpPr>
              <p:nvPr/>
            </p:nvSpPr>
            <p:spPr bwMode="auto">
              <a:xfrm>
                <a:off x="135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3" name="Oval 3334"/>
              <p:cNvSpPr>
                <a:spLocks noChangeArrowheads="1"/>
              </p:cNvSpPr>
              <p:nvPr/>
            </p:nvSpPr>
            <p:spPr bwMode="auto">
              <a:xfrm>
                <a:off x="135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4" name="Oval 3335"/>
              <p:cNvSpPr>
                <a:spLocks noChangeArrowheads="1"/>
              </p:cNvSpPr>
              <p:nvPr/>
            </p:nvSpPr>
            <p:spPr bwMode="auto">
              <a:xfrm>
                <a:off x="1351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5" name="Oval 3336"/>
              <p:cNvSpPr>
                <a:spLocks noChangeArrowheads="1"/>
              </p:cNvSpPr>
              <p:nvPr/>
            </p:nvSpPr>
            <p:spPr bwMode="auto">
              <a:xfrm>
                <a:off x="135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6" name="Oval 3337"/>
              <p:cNvSpPr>
                <a:spLocks noChangeArrowheads="1"/>
              </p:cNvSpPr>
              <p:nvPr/>
            </p:nvSpPr>
            <p:spPr bwMode="auto">
              <a:xfrm>
                <a:off x="135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7" name="Oval 3338"/>
              <p:cNvSpPr>
                <a:spLocks noChangeArrowheads="1"/>
              </p:cNvSpPr>
              <p:nvPr/>
            </p:nvSpPr>
            <p:spPr bwMode="auto">
              <a:xfrm>
                <a:off x="1351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8" name="Oval 3339"/>
              <p:cNvSpPr>
                <a:spLocks noChangeArrowheads="1"/>
              </p:cNvSpPr>
              <p:nvPr/>
            </p:nvSpPr>
            <p:spPr bwMode="auto">
              <a:xfrm>
                <a:off x="135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09" name="Oval 3340"/>
              <p:cNvSpPr>
                <a:spLocks noChangeArrowheads="1"/>
              </p:cNvSpPr>
              <p:nvPr/>
            </p:nvSpPr>
            <p:spPr bwMode="auto">
              <a:xfrm>
                <a:off x="1354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0" name="Oval 3341"/>
              <p:cNvSpPr>
                <a:spLocks noChangeArrowheads="1"/>
              </p:cNvSpPr>
              <p:nvPr/>
            </p:nvSpPr>
            <p:spPr bwMode="auto">
              <a:xfrm>
                <a:off x="1354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1" name="Oval 3342"/>
              <p:cNvSpPr>
                <a:spLocks noChangeArrowheads="1"/>
              </p:cNvSpPr>
              <p:nvPr/>
            </p:nvSpPr>
            <p:spPr bwMode="auto">
              <a:xfrm>
                <a:off x="135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2" name="Oval 3343"/>
              <p:cNvSpPr>
                <a:spLocks noChangeArrowheads="1"/>
              </p:cNvSpPr>
              <p:nvPr/>
            </p:nvSpPr>
            <p:spPr bwMode="auto">
              <a:xfrm>
                <a:off x="135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3" name="Oval 3344"/>
              <p:cNvSpPr>
                <a:spLocks noChangeArrowheads="1"/>
              </p:cNvSpPr>
              <p:nvPr/>
            </p:nvSpPr>
            <p:spPr bwMode="auto">
              <a:xfrm>
                <a:off x="1358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4" name="Oval 3345"/>
              <p:cNvSpPr>
                <a:spLocks noChangeArrowheads="1"/>
              </p:cNvSpPr>
              <p:nvPr/>
            </p:nvSpPr>
            <p:spPr bwMode="auto">
              <a:xfrm>
                <a:off x="1358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5" name="Oval 3346"/>
              <p:cNvSpPr>
                <a:spLocks noChangeArrowheads="1"/>
              </p:cNvSpPr>
              <p:nvPr/>
            </p:nvSpPr>
            <p:spPr bwMode="auto">
              <a:xfrm>
                <a:off x="1358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6" name="Oval 3347"/>
              <p:cNvSpPr>
                <a:spLocks noChangeArrowheads="1"/>
              </p:cNvSpPr>
              <p:nvPr/>
            </p:nvSpPr>
            <p:spPr bwMode="auto">
              <a:xfrm>
                <a:off x="1358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7" name="Oval 3348"/>
              <p:cNvSpPr>
                <a:spLocks noChangeArrowheads="1"/>
              </p:cNvSpPr>
              <p:nvPr/>
            </p:nvSpPr>
            <p:spPr bwMode="auto">
              <a:xfrm>
                <a:off x="135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8" name="Oval 3349"/>
              <p:cNvSpPr>
                <a:spLocks noChangeArrowheads="1"/>
              </p:cNvSpPr>
              <p:nvPr/>
            </p:nvSpPr>
            <p:spPr bwMode="auto">
              <a:xfrm>
                <a:off x="1361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19" name="Oval 3350"/>
              <p:cNvSpPr>
                <a:spLocks noChangeArrowheads="1"/>
              </p:cNvSpPr>
              <p:nvPr/>
            </p:nvSpPr>
            <p:spPr bwMode="auto">
              <a:xfrm>
                <a:off x="1361" y="27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0" name="Oval 3351"/>
              <p:cNvSpPr>
                <a:spLocks noChangeArrowheads="1"/>
              </p:cNvSpPr>
              <p:nvPr/>
            </p:nvSpPr>
            <p:spPr bwMode="auto">
              <a:xfrm>
                <a:off x="1361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1" name="Oval 3352"/>
              <p:cNvSpPr>
                <a:spLocks noChangeArrowheads="1"/>
              </p:cNvSpPr>
              <p:nvPr/>
            </p:nvSpPr>
            <p:spPr bwMode="auto">
              <a:xfrm>
                <a:off x="1361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2" name="Oval 3353"/>
              <p:cNvSpPr>
                <a:spLocks noChangeArrowheads="1"/>
              </p:cNvSpPr>
              <p:nvPr/>
            </p:nvSpPr>
            <p:spPr bwMode="auto">
              <a:xfrm>
                <a:off x="136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3" name="Oval 3354"/>
              <p:cNvSpPr>
                <a:spLocks noChangeArrowheads="1"/>
              </p:cNvSpPr>
              <p:nvPr/>
            </p:nvSpPr>
            <p:spPr bwMode="auto">
              <a:xfrm>
                <a:off x="1361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4" name="Oval 3355"/>
              <p:cNvSpPr>
                <a:spLocks noChangeArrowheads="1"/>
              </p:cNvSpPr>
              <p:nvPr/>
            </p:nvSpPr>
            <p:spPr bwMode="auto">
              <a:xfrm>
                <a:off x="1365" y="23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5" name="Oval 3356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6" name="Oval 3357"/>
              <p:cNvSpPr>
                <a:spLocks noChangeArrowheads="1"/>
              </p:cNvSpPr>
              <p:nvPr/>
            </p:nvSpPr>
            <p:spPr bwMode="auto">
              <a:xfrm>
                <a:off x="1365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7" name="Oval 3358"/>
              <p:cNvSpPr>
                <a:spLocks noChangeArrowheads="1"/>
              </p:cNvSpPr>
              <p:nvPr/>
            </p:nvSpPr>
            <p:spPr bwMode="auto">
              <a:xfrm>
                <a:off x="136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8" name="Oval 3359"/>
              <p:cNvSpPr>
                <a:spLocks noChangeArrowheads="1"/>
              </p:cNvSpPr>
              <p:nvPr/>
            </p:nvSpPr>
            <p:spPr bwMode="auto">
              <a:xfrm>
                <a:off x="1365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29" name="Oval 3360"/>
              <p:cNvSpPr>
                <a:spLocks noChangeArrowheads="1"/>
              </p:cNvSpPr>
              <p:nvPr/>
            </p:nvSpPr>
            <p:spPr bwMode="auto">
              <a:xfrm>
                <a:off x="1365" y="28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0" name="Oval 3361"/>
              <p:cNvSpPr>
                <a:spLocks noChangeArrowheads="1"/>
              </p:cNvSpPr>
              <p:nvPr/>
            </p:nvSpPr>
            <p:spPr bwMode="auto">
              <a:xfrm>
                <a:off x="1368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1" name="Oval 3362"/>
              <p:cNvSpPr>
                <a:spLocks noChangeArrowheads="1"/>
              </p:cNvSpPr>
              <p:nvPr/>
            </p:nvSpPr>
            <p:spPr bwMode="auto">
              <a:xfrm>
                <a:off x="1368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2" name="Oval 3363"/>
              <p:cNvSpPr>
                <a:spLocks noChangeArrowheads="1"/>
              </p:cNvSpPr>
              <p:nvPr/>
            </p:nvSpPr>
            <p:spPr bwMode="auto">
              <a:xfrm>
                <a:off x="1368" y="28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3" name="Oval 3364"/>
              <p:cNvSpPr>
                <a:spLocks noChangeArrowheads="1"/>
              </p:cNvSpPr>
              <p:nvPr/>
            </p:nvSpPr>
            <p:spPr bwMode="auto">
              <a:xfrm>
                <a:off x="136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4" name="Oval 3365"/>
              <p:cNvSpPr>
                <a:spLocks noChangeArrowheads="1"/>
              </p:cNvSpPr>
              <p:nvPr/>
            </p:nvSpPr>
            <p:spPr bwMode="auto">
              <a:xfrm>
                <a:off x="1372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5" name="Oval 3366"/>
              <p:cNvSpPr>
                <a:spLocks noChangeArrowheads="1"/>
              </p:cNvSpPr>
              <p:nvPr/>
            </p:nvSpPr>
            <p:spPr bwMode="auto">
              <a:xfrm>
                <a:off x="137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6" name="Oval 3367"/>
              <p:cNvSpPr>
                <a:spLocks noChangeArrowheads="1"/>
              </p:cNvSpPr>
              <p:nvPr/>
            </p:nvSpPr>
            <p:spPr bwMode="auto">
              <a:xfrm>
                <a:off x="1372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7" name="Oval 3368"/>
              <p:cNvSpPr>
                <a:spLocks noChangeArrowheads="1"/>
              </p:cNvSpPr>
              <p:nvPr/>
            </p:nvSpPr>
            <p:spPr bwMode="auto">
              <a:xfrm>
                <a:off x="1372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8" name="Oval 3369"/>
              <p:cNvSpPr>
                <a:spLocks noChangeArrowheads="1"/>
              </p:cNvSpPr>
              <p:nvPr/>
            </p:nvSpPr>
            <p:spPr bwMode="auto">
              <a:xfrm>
                <a:off x="1372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539" name="Oval 3370"/>
              <p:cNvSpPr>
                <a:spLocks noChangeArrowheads="1"/>
              </p:cNvSpPr>
              <p:nvPr/>
            </p:nvSpPr>
            <p:spPr bwMode="auto">
              <a:xfrm>
                <a:off x="1375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79" name="Group 3572"/>
            <p:cNvGrpSpPr>
              <a:grpSpLocks/>
            </p:cNvGrpSpPr>
            <p:nvPr/>
          </p:nvGrpSpPr>
          <p:grpSpPr bwMode="auto">
            <a:xfrm>
              <a:off x="1375" y="795"/>
              <a:ext cx="175" cy="2786"/>
              <a:chOff x="1375" y="795"/>
              <a:chExt cx="175" cy="2786"/>
            </a:xfrm>
          </p:grpSpPr>
          <p:sp>
            <p:nvSpPr>
              <p:cNvPr id="92140" name="Oval 3372"/>
              <p:cNvSpPr>
                <a:spLocks noChangeArrowheads="1"/>
              </p:cNvSpPr>
              <p:nvPr/>
            </p:nvSpPr>
            <p:spPr bwMode="auto">
              <a:xfrm>
                <a:off x="137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1" name="Oval 3373"/>
              <p:cNvSpPr>
                <a:spLocks noChangeArrowheads="1"/>
              </p:cNvSpPr>
              <p:nvPr/>
            </p:nvSpPr>
            <p:spPr bwMode="auto">
              <a:xfrm>
                <a:off x="1375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2" name="Oval 3374"/>
              <p:cNvSpPr>
                <a:spLocks noChangeArrowheads="1"/>
              </p:cNvSpPr>
              <p:nvPr/>
            </p:nvSpPr>
            <p:spPr bwMode="auto">
              <a:xfrm>
                <a:off x="137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3" name="Oval 3375"/>
              <p:cNvSpPr>
                <a:spLocks noChangeArrowheads="1"/>
              </p:cNvSpPr>
              <p:nvPr/>
            </p:nvSpPr>
            <p:spPr bwMode="auto">
              <a:xfrm>
                <a:off x="1375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4" name="Oval 3376"/>
              <p:cNvSpPr>
                <a:spLocks noChangeArrowheads="1"/>
              </p:cNvSpPr>
              <p:nvPr/>
            </p:nvSpPr>
            <p:spPr bwMode="auto">
              <a:xfrm>
                <a:off x="1379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5" name="Oval 3377"/>
              <p:cNvSpPr>
                <a:spLocks noChangeArrowheads="1"/>
              </p:cNvSpPr>
              <p:nvPr/>
            </p:nvSpPr>
            <p:spPr bwMode="auto">
              <a:xfrm>
                <a:off x="137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6" name="Oval 3378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7" name="Oval 3379"/>
              <p:cNvSpPr>
                <a:spLocks noChangeArrowheads="1"/>
              </p:cNvSpPr>
              <p:nvPr/>
            </p:nvSpPr>
            <p:spPr bwMode="auto">
              <a:xfrm>
                <a:off x="1382" y="27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8" name="Oval 3380"/>
              <p:cNvSpPr>
                <a:spLocks noChangeArrowheads="1"/>
              </p:cNvSpPr>
              <p:nvPr/>
            </p:nvSpPr>
            <p:spPr bwMode="auto">
              <a:xfrm>
                <a:off x="138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49" name="Oval 3381"/>
              <p:cNvSpPr>
                <a:spLocks noChangeArrowheads="1"/>
              </p:cNvSpPr>
              <p:nvPr/>
            </p:nvSpPr>
            <p:spPr bwMode="auto">
              <a:xfrm>
                <a:off x="138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0" name="Oval 3382"/>
              <p:cNvSpPr>
                <a:spLocks noChangeArrowheads="1"/>
              </p:cNvSpPr>
              <p:nvPr/>
            </p:nvSpPr>
            <p:spPr bwMode="auto">
              <a:xfrm>
                <a:off x="1382" y="16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1" name="Oval 3383"/>
              <p:cNvSpPr>
                <a:spLocks noChangeArrowheads="1"/>
              </p:cNvSpPr>
              <p:nvPr/>
            </p:nvSpPr>
            <p:spPr bwMode="auto">
              <a:xfrm>
                <a:off x="138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2" name="Oval 3384"/>
              <p:cNvSpPr>
                <a:spLocks noChangeArrowheads="1"/>
              </p:cNvSpPr>
              <p:nvPr/>
            </p:nvSpPr>
            <p:spPr bwMode="auto">
              <a:xfrm>
                <a:off x="1386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3" name="Oval 3385"/>
              <p:cNvSpPr>
                <a:spLocks noChangeArrowheads="1"/>
              </p:cNvSpPr>
              <p:nvPr/>
            </p:nvSpPr>
            <p:spPr bwMode="auto">
              <a:xfrm>
                <a:off x="1386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4" name="Oval 3386"/>
              <p:cNvSpPr>
                <a:spLocks noChangeArrowheads="1"/>
              </p:cNvSpPr>
              <p:nvPr/>
            </p:nvSpPr>
            <p:spPr bwMode="auto">
              <a:xfrm>
                <a:off x="1389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5" name="Oval 3387"/>
              <p:cNvSpPr>
                <a:spLocks noChangeArrowheads="1"/>
              </p:cNvSpPr>
              <p:nvPr/>
            </p:nvSpPr>
            <p:spPr bwMode="auto">
              <a:xfrm>
                <a:off x="138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6" name="Oval 3388"/>
              <p:cNvSpPr>
                <a:spLocks noChangeArrowheads="1"/>
              </p:cNvSpPr>
              <p:nvPr/>
            </p:nvSpPr>
            <p:spPr bwMode="auto">
              <a:xfrm>
                <a:off x="1389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7" name="Oval 3389"/>
              <p:cNvSpPr>
                <a:spLocks noChangeArrowheads="1"/>
              </p:cNvSpPr>
              <p:nvPr/>
            </p:nvSpPr>
            <p:spPr bwMode="auto">
              <a:xfrm>
                <a:off x="138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8" name="Oval 3390"/>
              <p:cNvSpPr>
                <a:spLocks noChangeArrowheads="1"/>
              </p:cNvSpPr>
              <p:nvPr/>
            </p:nvSpPr>
            <p:spPr bwMode="auto">
              <a:xfrm>
                <a:off x="1389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59" name="Oval 3391"/>
              <p:cNvSpPr>
                <a:spLocks noChangeArrowheads="1"/>
              </p:cNvSpPr>
              <p:nvPr/>
            </p:nvSpPr>
            <p:spPr bwMode="auto">
              <a:xfrm>
                <a:off x="1389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0" name="Oval 3392"/>
              <p:cNvSpPr>
                <a:spLocks noChangeArrowheads="1"/>
              </p:cNvSpPr>
              <p:nvPr/>
            </p:nvSpPr>
            <p:spPr bwMode="auto">
              <a:xfrm>
                <a:off x="138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1" name="Oval 3393"/>
              <p:cNvSpPr>
                <a:spLocks noChangeArrowheads="1"/>
              </p:cNvSpPr>
              <p:nvPr/>
            </p:nvSpPr>
            <p:spPr bwMode="auto">
              <a:xfrm>
                <a:off x="1389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2" name="Oval 3394"/>
              <p:cNvSpPr>
                <a:spLocks noChangeArrowheads="1"/>
              </p:cNvSpPr>
              <p:nvPr/>
            </p:nvSpPr>
            <p:spPr bwMode="auto">
              <a:xfrm>
                <a:off x="139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3" name="Oval 3395"/>
              <p:cNvSpPr>
                <a:spLocks noChangeArrowheads="1"/>
              </p:cNvSpPr>
              <p:nvPr/>
            </p:nvSpPr>
            <p:spPr bwMode="auto">
              <a:xfrm>
                <a:off x="139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4" name="Oval 3396"/>
              <p:cNvSpPr>
                <a:spLocks noChangeArrowheads="1"/>
              </p:cNvSpPr>
              <p:nvPr/>
            </p:nvSpPr>
            <p:spPr bwMode="auto">
              <a:xfrm>
                <a:off x="1393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5" name="Oval 3397"/>
              <p:cNvSpPr>
                <a:spLocks noChangeArrowheads="1"/>
              </p:cNvSpPr>
              <p:nvPr/>
            </p:nvSpPr>
            <p:spPr bwMode="auto">
              <a:xfrm>
                <a:off x="139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6" name="Oval 3398"/>
              <p:cNvSpPr>
                <a:spLocks noChangeArrowheads="1"/>
              </p:cNvSpPr>
              <p:nvPr/>
            </p:nvSpPr>
            <p:spPr bwMode="auto">
              <a:xfrm>
                <a:off x="139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7" name="Oval 3399"/>
              <p:cNvSpPr>
                <a:spLocks noChangeArrowheads="1"/>
              </p:cNvSpPr>
              <p:nvPr/>
            </p:nvSpPr>
            <p:spPr bwMode="auto">
              <a:xfrm>
                <a:off x="1396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8" name="Oval 3400"/>
              <p:cNvSpPr>
                <a:spLocks noChangeArrowheads="1"/>
              </p:cNvSpPr>
              <p:nvPr/>
            </p:nvSpPr>
            <p:spPr bwMode="auto">
              <a:xfrm>
                <a:off x="1396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69" name="Oval 3401"/>
              <p:cNvSpPr>
                <a:spLocks noChangeArrowheads="1"/>
              </p:cNvSpPr>
              <p:nvPr/>
            </p:nvSpPr>
            <p:spPr bwMode="auto">
              <a:xfrm>
                <a:off x="1396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0" name="Oval 3402"/>
              <p:cNvSpPr>
                <a:spLocks noChangeArrowheads="1"/>
              </p:cNvSpPr>
              <p:nvPr/>
            </p:nvSpPr>
            <p:spPr bwMode="auto">
              <a:xfrm>
                <a:off x="1396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1" name="Oval 3403"/>
              <p:cNvSpPr>
                <a:spLocks noChangeArrowheads="1"/>
              </p:cNvSpPr>
              <p:nvPr/>
            </p:nvSpPr>
            <p:spPr bwMode="auto">
              <a:xfrm>
                <a:off x="1396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2" name="Oval 3404"/>
              <p:cNvSpPr>
                <a:spLocks noChangeArrowheads="1"/>
              </p:cNvSpPr>
              <p:nvPr/>
            </p:nvSpPr>
            <p:spPr bwMode="auto">
              <a:xfrm>
                <a:off x="1396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3" name="Oval 3405"/>
              <p:cNvSpPr>
                <a:spLocks noChangeArrowheads="1"/>
              </p:cNvSpPr>
              <p:nvPr/>
            </p:nvSpPr>
            <p:spPr bwMode="auto">
              <a:xfrm>
                <a:off x="1396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4" name="Oval 3406"/>
              <p:cNvSpPr>
                <a:spLocks noChangeArrowheads="1"/>
              </p:cNvSpPr>
              <p:nvPr/>
            </p:nvSpPr>
            <p:spPr bwMode="auto">
              <a:xfrm>
                <a:off x="139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5" name="Oval 3407"/>
              <p:cNvSpPr>
                <a:spLocks noChangeArrowheads="1"/>
              </p:cNvSpPr>
              <p:nvPr/>
            </p:nvSpPr>
            <p:spPr bwMode="auto">
              <a:xfrm>
                <a:off x="14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6" name="Oval 3408"/>
              <p:cNvSpPr>
                <a:spLocks noChangeArrowheads="1"/>
              </p:cNvSpPr>
              <p:nvPr/>
            </p:nvSpPr>
            <p:spPr bwMode="auto">
              <a:xfrm>
                <a:off x="1400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7" name="Oval 3409"/>
              <p:cNvSpPr>
                <a:spLocks noChangeArrowheads="1"/>
              </p:cNvSpPr>
              <p:nvPr/>
            </p:nvSpPr>
            <p:spPr bwMode="auto">
              <a:xfrm>
                <a:off x="1400" y="19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8" name="Oval 3410"/>
              <p:cNvSpPr>
                <a:spLocks noChangeArrowheads="1"/>
              </p:cNvSpPr>
              <p:nvPr/>
            </p:nvSpPr>
            <p:spPr bwMode="auto">
              <a:xfrm>
                <a:off x="1400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79" name="Oval 3411"/>
              <p:cNvSpPr>
                <a:spLocks noChangeArrowheads="1"/>
              </p:cNvSpPr>
              <p:nvPr/>
            </p:nvSpPr>
            <p:spPr bwMode="auto">
              <a:xfrm>
                <a:off x="1400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0" name="Oval 3412"/>
              <p:cNvSpPr>
                <a:spLocks noChangeArrowheads="1"/>
              </p:cNvSpPr>
              <p:nvPr/>
            </p:nvSpPr>
            <p:spPr bwMode="auto">
              <a:xfrm>
                <a:off x="1400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1" name="Oval 3413"/>
              <p:cNvSpPr>
                <a:spLocks noChangeArrowheads="1"/>
              </p:cNvSpPr>
              <p:nvPr/>
            </p:nvSpPr>
            <p:spPr bwMode="auto">
              <a:xfrm>
                <a:off x="1400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2" name="Oval 3414"/>
              <p:cNvSpPr>
                <a:spLocks noChangeArrowheads="1"/>
              </p:cNvSpPr>
              <p:nvPr/>
            </p:nvSpPr>
            <p:spPr bwMode="auto">
              <a:xfrm>
                <a:off x="140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3" name="Oval 3415"/>
              <p:cNvSpPr>
                <a:spLocks noChangeArrowheads="1"/>
              </p:cNvSpPr>
              <p:nvPr/>
            </p:nvSpPr>
            <p:spPr bwMode="auto">
              <a:xfrm>
                <a:off x="1400" y="27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4" name="Oval 3416"/>
              <p:cNvSpPr>
                <a:spLocks noChangeArrowheads="1"/>
              </p:cNvSpPr>
              <p:nvPr/>
            </p:nvSpPr>
            <p:spPr bwMode="auto">
              <a:xfrm>
                <a:off x="140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5" name="Oval 3417"/>
              <p:cNvSpPr>
                <a:spLocks noChangeArrowheads="1"/>
              </p:cNvSpPr>
              <p:nvPr/>
            </p:nvSpPr>
            <p:spPr bwMode="auto">
              <a:xfrm>
                <a:off x="140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6" name="Oval 3418"/>
              <p:cNvSpPr>
                <a:spLocks noChangeArrowheads="1"/>
              </p:cNvSpPr>
              <p:nvPr/>
            </p:nvSpPr>
            <p:spPr bwMode="auto">
              <a:xfrm>
                <a:off x="1403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7" name="Oval 3419"/>
              <p:cNvSpPr>
                <a:spLocks noChangeArrowheads="1"/>
              </p:cNvSpPr>
              <p:nvPr/>
            </p:nvSpPr>
            <p:spPr bwMode="auto">
              <a:xfrm>
                <a:off x="1403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8" name="Oval 3420"/>
              <p:cNvSpPr>
                <a:spLocks noChangeArrowheads="1"/>
              </p:cNvSpPr>
              <p:nvPr/>
            </p:nvSpPr>
            <p:spPr bwMode="auto">
              <a:xfrm>
                <a:off x="140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89" name="Oval 3421"/>
              <p:cNvSpPr>
                <a:spLocks noChangeArrowheads="1"/>
              </p:cNvSpPr>
              <p:nvPr/>
            </p:nvSpPr>
            <p:spPr bwMode="auto">
              <a:xfrm>
                <a:off x="1403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0" name="Oval 3422"/>
              <p:cNvSpPr>
                <a:spLocks noChangeArrowheads="1"/>
              </p:cNvSpPr>
              <p:nvPr/>
            </p:nvSpPr>
            <p:spPr bwMode="auto">
              <a:xfrm>
                <a:off x="140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1" name="Oval 3423"/>
              <p:cNvSpPr>
                <a:spLocks noChangeArrowheads="1"/>
              </p:cNvSpPr>
              <p:nvPr/>
            </p:nvSpPr>
            <p:spPr bwMode="auto">
              <a:xfrm>
                <a:off x="140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2" name="Oval 3424"/>
              <p:cNvSpPr>
                <a:spLocks noChangeArrowheads="1"/>
              </p:cNvSpPr>
              <p:nvPr/>
            </p:nvSpPr>
            <p:spPr bwMode="auto">
              <a:xfrm>
                <a:off x="140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3" name="Oval 3425"/>
              <p:cNvSpPr>
                <a:spLocks noChangeArrowheads="1"/>
              </p:cNvSpPr>
              <p:nvPr/>
            </p:nvSpPr>
            <p:spPr bwMode="auto">
              <a:xfrm>
                <a:off x="140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4" name="Oval 3426"/>
              <p:cNvSpPr>
                <a:spLocks noChangeArrowheads="1"/>
              </p:cNvSpPr>
              <p:nvPr/>
            </p:nvSpPr>
            <p:spPr bwMode="auto">
              <a:xfrm>
                <a:off x="1410" y="25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5" name="Oval 3427"/>
              <p:cNvSpPr>
                <a:spLocks noChangeArrowheads="1"/>
              </p:cNvSpPr>
              <p:nvPr/>
            </p:nvSpPr>
            <p:spPr bwMode="auto">
              <a:xfrm>
                <a:off x="1410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6" name="Oval 3428"/>
              <p:cNvSpPr>
                <a:spLocks noChangeArrowheads="1"/>
              </p:cNvSpPr>
              <p:nvPr/>
            </p:nvSpPr>
            <p:spPr bwMode="auto">
              <a:xfrm>
                <a:off x="1414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7" name="Oval 3429"/>
              <p:cNvSpPr>
                <a:spLocks noChangeArrowheads="1"/>
              </p:cNvSpPr>
              <p:nvPr/>
            </p:nvSpPr>
            <p:spPr bwMode="auto">
              <a:xfrm>
                <a:off x="1414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8" name="Oval 3430"/>
              <p:cNvSpPr>
                <a:spLocks noChangeArrowheads="1"/>
              </p:cNvSpPr>
              <p:nvPr/>
            </p:nvSpPr>
            <p:spPr bwMode="auto">
              <a:xfrm>
                <a:off x="141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99" name="Oval 3431"/>
              <p:cNvSpPr>
                <a:spLocks noChangeArrowheads="1"/>
              </p:cNvSpPr>
              <p:nvPr/>
            </p:nvSpPr>
            <p:spPr bwMode="auto">
              <a:xfrm>
                <a:off x="141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0" name="Oval 3432"/>
              <p:cNvSpPr>
                <a:spLocks noChangeArrowheads="1"/>
              </p:cNvSpPr>
              <p:nvPr/>
            </p:nvSpPr>
            <p:spPr bwMode="auto">
              <a:xfrm>
                <a:off x="141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1" name="Oval 3433"/>
              <p:cNvSpPr>
                <a:spLocks noChangeArrowheads="1"/>
              </p:cNvSpPr>
              <p:nvPr/>
            </p:nvSpPr>
            <p:spPr bwMode="auto">
              <a:xfrm>
                <a:off x="14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2" name="Oval 3434"/>
              <p:cNvSpPr>
                <a:spLocks noChangeArrowheads="1"/>
              </p:cNvSpPr>
              <p:nvPr/>
            </p:nvSpPr>
            <p:spPr bwMode="auto">
              <a:xfrm>
                <a:off x="1417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3" name="Oval 3435"/>
              <p:cNvSpPr>
                <a:spLocks noChangeArrowheads="1"/>
              </p:cNvSpPr>
              <p:nvPr/>
            </p:nvSpPr>
            <p:spPr bwMode="auto">
              <a:xfrm>
                <a:off x="1417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4" name="Oval 3436"/>
              <p:cNvSpPr>
                <a:spLocks noChangeArrowheads="1"/>
              </p:cNvSpPr>
              <p:nvPr/>
            </p:nvSpPr>
            <p:spPr bwMode="auto">
              <a:xfrm>
                <a:off x="1417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5" name="Oval 3437"/>
              <p:cNvSpPr>
                <a:spLocks noChangeArrowheads="1"/>
              </p:cNvSpPr>
              <p:nvPr/>
            </p:nvSpPr>
            <p:spPr bwMode="auto">
              <a:xfrm>
                <a:off x="141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6" name="Oval 3438"/>
              <p:cNvSpPr>
                <a:spLocks noChangeArrowheads="1"/>
              </p:cNvSpPr>
              <p:nvPr/>
            </p:nvSpPr>
            <p:spPr bwMode="auto">
              <a:xfrm>
                <a:off x="1421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7" name="Oval 3439"/>
              <p:cNvSpPr>
                <a:spLocks noChangeArrowheads="1"/>
              </p:cNvSpPr>
              <p:nvPr/>
            </p:nvSpPr>
            <p:spPr bwMode="auto">
              <a:xfrm>
                <a:off x="1421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8" name="Oval 3440"/>
              <p:cNvSpPr>
                <a:spLocks noChangeArrowheads="1"/>
              </p:cNvSpPr>
              <p:nvPr/>
            </p:nvSpPr>
            <p:spPr bwMode="auto">
              <a:xfrm>
                <a:off x="1424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09" name="Oval 3441"/>
              <p:cNvSpPr>
                <a:spLocks noChangeArrowheads="1"/>
              </p:cNvSpPr>
              <p:nvPr/>
            </p:nvSpPr>
            <p:spPr bwMode="auto">
              <a:xfrm>
                <a:off x="1424" y="26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0" name="Oval 3442"/>
              <p:cNvSpPr>
                <a:spLocks noChangeArrowheads="1"/>
              </p:cNvSpPr>
              <p:nvPr/>
            </p:nvSpPr>
            <p:spPr bwMode="auto">
              <a:xfrm>
                <a:off x="14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1" name="Oval 3443"/>
              <p:cNvSpPr>
                <a:spLocks noChangeArrowheads="1"/>
              </p:cNvSpPr>
              <p:nvPr/>
            </p:nvSpPr>
            <p:spPr bwMode="auto">
              <a:xfrm>
                <a:off x="1424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2" name="Oval 3444"/>
              <p:cNvSpPr>
                <a:spLocks noChangeArrowheads="1"/>
              </p:cNvSpPr>
              <p:nvPr/>
            </p:nvSpPr>
            <p:spPr bwMode="auto">
              <a:xfrm>
                <a:off x="142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3" name="Oval 3445"/>
              <p:cNvSpPr>
                <a:spLocks noChangeArrowheads="1"/>
              </p:cNvSpPr>
              <p:nvPr/>
            </p:nvSpPr>
            <p:spPr bwMode="auto">
              <a:xfrm>
                <a:off x="1424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4" name="Oval 3446"/>
              <p:cNvSpPr>
                <a:spLocks noChangeArrowheads="1"/>
              </p:cNvSpPr>
              <p:nvPr/>
            </p:nvSpPr>
            <p:spPr bwMode="auto">
              <a:xfrm>
                <a:off x="1428" y="24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5" name="Oval 3447"/>
              <p:cNvSpPr>
                <a:spLocks noChangeArrowheads="1"/>
              </p:cNvSpPr>
              <p:nvPr/>
            </p:nvSpPr>
            <p:spPr bwMode="auto">
              <a:xfrm>
                <a:off x="1431" y="29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6" name="Oval 3448"/>
              <p:cNvSpPr>
                <a:spLocks noChangeArrowheads="1"/>
              </p:cNvSpPr>
              <p:nvPr/>
            </p:nvSpPr>
            <p:spPr bwMode="auto">
              <a:xfrm>
                <a:off x="143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7" name="Oval 3449"/>
              <p:cNvSpPr>
                <a:spLocks noChangeArrowheads="1"/>
              </p:cNvSpPr>
              <p:nvPr/>
            </p:nvSpPr>
            <p:spPr bwMode="auto">
              <a:xfrm>
                <a:off x="1431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8" name="Oval 3450"/>
              <p:cNvSpPr>
                <a:spLocks noChangeArrowheads="1"/>
              </p:cNvSpPr>
              <p:nvPr/>
            </p:nvSpPr>
            <p:spPr bwMode="auto">
              <a:xfrm>
                <a:off x="14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19" name="Oval 3451"/>
              <p:cNvSpPr>
                <a:spLocks noChangeArrowheads="1"/>
              </p:cNvSpPr>
              <p:nvPr/>
            </p:nvSpPr>
            <p:spPr bwMode="auto">
              <a:xfrm>
                <a:off x="1435" y="26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0" name="Oval 3452"/>
              <p:cNvSpPr>
                <a:spLocks noChangeArrowheads="1"/>
              </p:cNvSpPr>
              <p:nvPr/>
            </p:nvSpPr>
            <p:spPr bwMode="auto">
              <a:xfrm>
                <a:off x="1435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1" name="Oval 3453"/>
              <p:cNvSpPr>
                <a:spLocks noChangeArrowheads="1"/>
              </p:cNvSpPr>
              <p:nvPr/>
            </p:nvSpPr>
            <p:spPr bwMode="auto">
              <a:xfrm>
                <a:off x="143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2" name="Oval 3454"/>
              <p:cNvSpPr>
                <a:spLocks noChangeArrowheads="1"/>
              </p:cNvSpPr>
              <p:nvPr/>
            </p:nvSpPr>
            <p:spPr bwMode="auto">
              <a:xfrm>
                <a:off x="14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3" name="Oval 3455"/>
              <p:cNvSpPr>
                <a:spLocks noChangeArrowheads="1"/>
              </p:cNvSpPr>
              <p:nvPr/>
            </p:nvSpPr>
            <p:spPr bwMode="auto">
              <a:xfrm>
                <a:off x="1438" y="22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4" name="Oval 3456"/>
              <p:cNvSpPr>
                <a:spLocks noChangeArrowheads="1"/>
              </p:cNvSpPr>
              <p:nvPr/>
            </p:nvSpPr>
            <p:spPr bwMode="auto">
              <a:xfrm>
                <a:off x="1438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5" name="Oval 3457"/>
              <p:cNvSpPr>
                <a:spLocks noChangeArrowheads="1"/>
              </p:cNvSpPr>
              <p:nvPr/>
            </p:nvSpPr>
            <p:spPr bwMode="auto">
              <a:xfrm>
                <a:off x="143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6" name="Oval 3458"/>
              <p:cNvSpPr>
                <a:spLocks noChangeArrowheads="1"/>
              </p:cNvSpPr>
              <p:nvPr/>
            </p:nvSpPr>
            <p:spPr bwMode="auto">
              <a:xfrm>
                <a:off x="1438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7" name="Oval 3459"/>
              <p:cNvSpPr>
                <a:spLocks noChangeArrowheads="1"/>
              </p:cNvSpPr>
              <p:nvPr/>
            </p:nvSpPr>
            <p:spPr bwMode="auto">
              <a:xfrm>
                <a:off x="143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8" name="Oval 3460"/>
              <p:cNvSpPr>
                <a:spLocks noChangeArrowheads="1"/>
              </p:cNvSpPr>
              <p:nvPr/>
            </p:nvSpPr>
            <p:spPr bwMode="auto">
              <a:xfrm>
                <a:off x="143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29" name="Oval 3461"/>
              <p:cNvSpPr>
                <a:spLocks noChangeArrowheads="1"/>
              </p:cNvSpPr>
              <p:nvPr/>
            </p:nvSpPr>
            <p:spPr bwMode="auto">
              <a:xfrm>
                <a:off x="1442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0" name="Oval 3462"/>
              <p:cNvSpPr>
                <a:spLocks noChangeArrowheads="1"/>
              </p:cNvSpPr>
              <p:nvPr/>
            </p:nvSpPr>
            <p:spPr bwMode="auto">
              <a:xfrm>
                <a:off x="1442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1" name="Oval 3463"/>
              <p:cNvSpPr>
                <a:spLocks noChangeArrowheads="1"/>
              </p:cNvSpPr>
              <p:nvPr/>
            </p:nvSpPr>
            <p:spPr bwMode="auto">
              <a:xfrm>
                <a:off x="144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2" name="Oval 3464"/>
              <p:cNvSpPr>
                <a:spLocks noChangeArrowheads="1"/>
              </p:cNvSpPr>
              <p:nvPr/>
            </p:nvSpPr>
            <p:spPr bwMode="auto">
              <a:xfrm>
                <a:off x="1442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3" name="Oval 3465"/>
              <p:cNvSpPr>
                <a:spLocks noChangeArrowheads="1"/>
              </p:cNvSpPr>
              <p:nvPr/>
            </p:nvSpPr>
            <p:spPr bwMode="auto">
              <a:xfrm>
                <a:off x="1445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4" name="Oval 3466"/>
              <p:cNvSpPr>
                <a:spLocks noChangeArrowheads="1"/>
              </p:cNvSpPr>
              <p:nvPr/>
            </p:nvSpPr>
            <p:spPr bwMode="auto">
              <a:xfrm>
                <a:off x="1445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5" name="Oval 3467"/>
              <p:cNvSpPr>
                <a:spLocks noChangeArrowheads="1"/>
              </p:cNvSpPr>
              <p:nvPr/>
            </p:nvSpPr>
            <p:spPr bwMode="auto">
              <a:xfrm>
                <a:off x="144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6" name="Oval 3468"/>
              <p:cNvSpPr>
                <a:spLocks noChangeArrowheads="1"/>
              </p:cNvSpPr>
              <p:nvPr/>
            </p:nvSpPr>
            <p:spPr bwMode="auto">
              <a:xfrm>
                <a:off x="1449" y="24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7" name="Oval 3469"/>
              <p:cNvSpPr>
                <a:spLocks noChangeArrowheads="1"/>
              </p:cNvSpPr>
              <p:nvPr/>
            </p:nvSpPr>
            <p:spPr bwMode="auto">
              <a:xfrm>
                <a:off x="144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8" name="Oval 3470"/>
              <p:cNvSpPr>
                <a:spLocks noChangeArrowheads="1"/>
              </p:cNvSpPr>
              <p:nvPr/>
            </p:nvSpPr>
            <p:spPr bwMode="auto">
              <a:xfrm>
                <a:off x="1449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39" name="Oval 3471"/>
              <p:cNvSpPr>
                <a:spLocks noChangeArrowheads="1"/>
              </p:cNvSpPr>
              <p:nvPr/>
            </p:nvSpPr>
            <p:spPr bwMode="auto">
              <a:xfrm>
                <a:off x="1449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0" name="Oval 3472"/>
              <p:cNvSpPr>
                <a:spLocks noChangeArrowheads="1"/>
              </p:cNvSpPr>
              <p:nvPr/>
            </p:nvSpPr>
            <p:spPr bwMode="auto">
              <a:xfrm>
                <a:off x="145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1" name="Oval 3473"/>
              <p:cNvSpPr>
                <a:spLocks noChangeArrowheads="1"/>
              </p:cNvSpPr>
              <p:nvPr/>
            </p:nvSpPr>
            <p:spPr bwMode="auto">
              <a:xfrm>
                <a:off x="1452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2" name="Oval 3474"/>
              <p:cNvSpPr>
                <a:spLocks noChangeArrowheads="1"/>
              </p:cNvSpPr>
              <p:nvPr/>
            </p:nvSpPr>
            <p:spPr bwMode="auto">
              <a:xfrm>
                <a:off x="1452" y="24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3" name="Oval 3475"/>
              <p:cNvSpPr>
                <a:spLocks noChangeArrowheads="1"/>
              </p:cNvSpPr>
              <p:nvPr/>
            </p:nvSpPr>
            <p:spPr bwMode="auto">
              <a:xfrm>
                <a:off x="1456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4" name="Oval 3476"/>
              <p:cNvSpPr>
                <a:spLocks noChangeArrowheads="1"/>
              </p:cNvSpPr>
              <p:nvPr/>
            </p:nvSpPr>
            <p:spPr bwMode="auto">
              <a:xfrm>
                <a:off x="1456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5" name="Oval 3477"/>
              <p:cNvSpPr>
                <a:spLocks noChangeArrowheads="1"/>
              </p:cNvSpPr>
              <p:nvPr/>
            </p:nvSpPr>
            <p:spPr bwMode="auto">
              <a:xfrm>
                <a:off x="1456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6" name="Oval 3478"/>
              <p:cNvSpPr>
                <a:spLocks noChangeArrowheads="1"/>
              </p:cNvSpPr>
              <p:nvPr/>
            </p:nvSpPr>
            <p:spPr bwMode="auto">
              <a:xfrm>
                <a:off x="1456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7" name="Oval 3479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8" name="Oval 3480"/>
              <p:cNvSpPr>
                <a:spLocks noChangeArrowheads="1"/>
              </p:cNvSpPr>
              <p:nvPr/>
            </p:nvSpPr>
            <p:spPr bwMode="auto">
              <a:xfrm>
                <a:off x="1459" y="16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49" name="Oval 3481"/>
              <p:cNvSpPr>
                <a:spLocks noChangeArrowheads="1"/>
              </p:cNvSpPr>
              <p:nvPr/>
            </p:nvSpPr>
            <p:spPr bwMode="auto">
              <a:xfrm>
                <a:off x="1459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0" name="Oval 3482"/>
              <p:cNvSpPr>
                <a:spLocks noChangeArrowheads="1"/>
              </p:cNvSpPr>
              <p:nvPr/>
            </p:nvSpPr>
            <p:spPr bwMode="auto">
              <a:xfrm>
                <a:off x="145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1" name="Oval 3483"/>
              <p:cNvSpPr>
                <a:spLocks noChangeArrowheads="1"/>
              </p:cNvSpPr>
              <p:nvPr/>
            </p:nvSpPr>
            <p:spPr bwMode="auto">
              <a:xfrm>
                <a:off x="1463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2" name="Oval 3484"/>
              <p:cNvSpPr>
                <a:spLocks noChangeArrowheads="1"/>
              </p:cNvSpPr>
              <p:nvPr/>
            </p:nvSpPr>
            <p:spPr bwMode="auto">
              <a:xfrm>
                <a:off x="146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3" name="Oval 3485"/>
              <p:cNvSpPr>
                <a:spLocks noChangeArrowheads="1"/>
              </p:cNvSpPr>
              <p:nvPr/>
            </p:nvSpPr>
            <p:spPr bwMode="auto">
              <a:xfrm>
                <a:off x="1466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4" name="Oval 3486"/>
              <p:cNvSpPr>
                <a:spLocks noChangeArrowheads="1"/>
              </p:cNvSpPr>
              <p:nvPr/>
            </p:nvSpPr>
            <p:spPr bwMode="auto">
              <a:xfrm>
                <a:off x="1466" y="7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5" name="Oval 3487"/>
              <p:cNvSpPr>
                <a:spLocks noChangeArrowheads="1"/>
              </p:cNvSpPr>
              <p:nvPr/>
            </p:nvSpPr>
            <p:spPr bwMode="auto">
              <a:xfrm>
                <a:off x="1466" y="19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6" name="Oval 3488"/>
              <p:cNvSpPr>
                <a:spLocks noChangeArrowheads="1"/>
              </p:cNvSpPr>
              <p:nvPr/>
            </p:nvSpPr>
            <p:spPr bwMode="auto">
              <a:xfrm>
                <a:off x="1466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7" name="Oval 3489"/>
              <p:cNvSpPr>
                <a:spLocks noChangeArrowheads="1"/>
              </p:cNvSpPr>
              <p:nvPr/>
            </p:nvSpPr>
            <p:spPr bwMode="auto">
              <a:xfrm>
                <a:off x="14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8" name="Oval 3490"/>
              <p:cNvSpPr>
                <a:spLocks noChangeArrowheads="1"/>
              </p:cNvSpPr>
              <p:nvPr/>
            </p:nvSpPr>
            <p:spPr bwMode="auto">
              <a:xfrm>
                <a:off x="147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59" name="Oval 3491"/>
              <p:cNvSpPr>
                <a:spLocks noChangeArrowheads="1"/>
              </p:cNvSpPr>
              <p:nvPr/>
            </p:nvSpPr>
            <p:spPr bwMode="auto">
              <a:xfrm>
                <a:off x="147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0" name="Oval 3492"/>
              <p:cNvSpPr>
                <a:spLocks noChangeArrowheads="1"/>
              </p:cNvSpPr>
              <p:nvPr/>
            </p:nvSpPr>
            <p:spPr bwMode="auto">
              <a:xfrm>
                <a:off x="1470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1" name="Oval 3493"/>
              <p:cNvSpPr>
                <a:spLocks noChangeArrowheads="1"/>
              </p:cNvSpPr>
              <p:nvPr/>
            </p:nvSpPr>
            <p:spPr bwMode="auto">
              <a:xfrm>
                <a:off x="1470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2" name="Oval 3494"/>
              <p:cNvSpPr>
                <a:spLocks noChangeArrowheads="1"/>
              </p:cNvSpPr>
              <p:nvPr/>
            </p:nvSpPr>
            <p:spPr bwMode="auto">
              <a:xfrm>
                <a:off x="1473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3" name="Oval 3495"/>
              <p:cNvSpPr>
                <a:spLocks noChangeArrowheads="1"/>
              </p:cNvSpPr>
              <p:nvPr/>
            </p:nvSpPr>
            <p:spPr bwMode="auto">
              <a:xfrm>
                <a:off x="1473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4" name="Oval 3496"/>
              <p:cNvSpPr>
                <a:spLocks noChangeArrowheads="1"/>
              </p:cNvSpPr>
              <p:nvPr/>
            </p:nvSpPr>
            <p:spPr bwMode="auto">
              <a:xfrm>
                <a:off x="1473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5" name="Oval 3497"/>
              <p:cNvSpPr>
                <a:spLocks noChangeArrowheads="1"/>
              </p:cNvSpPr>
              <p:nvPr/>
            </p:nvSpPr>
            <p:spPr bwMode="auto">
              <a:xfrm>
                <a:off x="147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6" name="Oval 3498"/>
              <p:cNvSpPr>
                <a:spLocks noChangeArrowheads="1"/>
              </p:cNvSpPr>
              <p:nvPr/>
            </p:nvSpPr>
            <p:spPr bwMode="auto">
              <a:xfrm>
                <a:off x="1473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7" name="Oval 3499"/>
              <p:cNvSpPr>
                <a:spLocks noChangeArrowheads="1"/>
              </p:cNvSpPr>
              <p:nvPr/>
            </p:nvSpPr>
            <p:spPr bwMode="auto">
              <a:xfrm>
                <a:off x="1473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8" name="Oval 3500"/>
              <p:cNvSpPr>
                <a:spLocks noChangeArrowheads="1"/>
              </p:cNvSpPr>
              <p:nvPr/>
            </p:nvSpPr>
            <p:spPr bwMode="auto">
              <a:xfrm>
                <a:off x="147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69" name="Oval 3501"/>
              <p:cNvSpPr>
                <a:spLocks noChangeArrowheads="1"/>
              </p:cNvSpPr>
              <p:nvPr/>
            </p:nvSpPr>
            <p:spPr bwMode="auto">
              <a:xfrm>
                <a:off x="1477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0" name="Oval 3502"/>
              <p:cNvSpPr>
                <a:spLocks noChangeArrowheads="1"/>
              </p:cNvSpPr>
              <p:nvPr/>
            </p:nvSpPr>
            <p:spPr bwMode="auto">
              <a:xfrm>
                <a:off x="1477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1" name="Oval 3503"/>
              <p:cNvSpPr>
                <a:spLocks noChangeArrowheads="1"/>
              </p:cNvSpPr>
              <p:nvPr/>
            </p:nvSpPr>
            <p:spPr bwMode="auto">
              <a:xfrm>
                <a:off x="1477" y="23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2" name="Oval 3504"/>
              <p:cNvSpPr>
                <a:spLocks noChangeArrowheads="1"/>
              </p:cNvSpPr>
              <p:nvPr/>
            </p:nvSpPr>
            <p:spPr bwMode="auto">
              <a:xfrm>
                <a:off x="1477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3" name="Oval 3505"/>
              <p:cNvSpPr>
                <a:spLocks noChangeArrowheads="1"/>
              </p:cNvSpPr>
              <p:nvPr/>
            </p:nvSpPr>
            <p:spPr bwMode="auto">
              <a:xfrm>
                <a:off x="1477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4" name="Oval 3506"/>
              <p:cNvSpPr>
                <a:spLocks noChangeArrowheads="1"/>
              </p:cNvSpPr>
              <p:nvPr/>
            </p:nvSpPr>
            <p:spPr bwMode="auto">
              <a:xfrm>
                <a:off x="147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5" name="Oval 3507"/>
              <p:cNvSpPr>
                <a:spLocks noChangeArrowheads="1"/>
              </p:cNvSpPr>
              <p:nvPr/>
            </p:nvSpPr>
            <p:spPr bwMode="auto">
              <a:xfrm>
                <a:off x="1480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6" name="Oval 3508"/>
              <p:cNvSpPr>
                <a:spLocks noChangeArrowheads="1"/>
              </p:cNvSpPr>
              <p:nvPr/>
            </p:nvSpPr>
            <p:spPr bwMode="auto">
              <a:xfrm>
                <a:off x="148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7" name="Oval 3509"/>
              <p:cNvSpPr>
                <a:spLocks noChangeArrowheads="1"/>
              </p:cNvSpPr>
              <p:nvPr/>
            </p:nvSpPr>
            <p:spPr bwMode="auto">
              <a:xfrm>
                <a:off x="148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8" name="Oval 3510"/>
              <p:cNvSpPr>
                <a:spLocks noChangeArrowheads="1"/>
              </p:cNvSpPr>
              <p:nvPr/>
            </p:nvSpPr>
            <p:spPr bwMode="auto">
              <a:xfrm>
                <a:off x="1480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79" name="Oval 3511"/>
              <p:cNvSpPr>
                <a:spLocks noChangeArrowheads="1"/>
              </p:cNvSpPr>
              <p:nvPr/>
            </p:nvSpPr>
            <p:spPr bwMode="auto">
              <a:xfrm>
                <a:off x="148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0" name="Oval 3512"/>
              <p:cNvSpPr>
                <a:spLocks noChangeArrowheads="1"/>
              </p:cNvSpPr>
              <p:nvPr/>
            </p:nvSpPr>
            <p:spPr bwMode="auto">
              <a:xfrm>
                <a:off x="148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1" name="Oval 3513"/>
              <p:cNvSpPr>
                <a:spLocks noChangeArrowheads="1"/>
              </p:cNvSpPr>
              <p:nvPr/>
            </p:nvSpPr>
            <p:spPr bwMode="auto">
              <a:xfrm>
                <a:off x="1480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2" name="Oval 3514"/>
              <p:cNvSpPr>
                <a:spLocks noChangeArrowheads="1"/>
              </p:cNvSpPr>
              <p:nvPr/>
            </p:nvSpPr>
            <p:spPr bwMode="auto">
              <a:xfrm>
                <a:off x="1484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3" name="Oval 3515"/>
              <p:cNvSpPr>
                <a:spLocks noChangeArrowheads="1"/>
              </p:cNvSpPr>
              <p:nvPr/>
            </p:nvSpPr>
            <p:spPr bwMode="auto">
              <a:xfrm>
                <a:off x="1484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4" name="Oval 3516"/>
              <p:cNvSpPr>
                <a:spLocks noChangeArrowheads="1"/>
              </p:cNvSpPr>
              <p:nvPr/>
            </p:nvSpPr>
            <p:spPr bwMode="auto">
              <a:xfrm>
                <a:off x="148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5" name="Oval 3517"/>
              <p:cNvSpPr>
                <a:spLocks noChangeArrowheads="1"/>
              </p:cNvSpPr>
              <p:nvPr/>
            </p:nvSpPr>
            <p:spPr bwMode="auto">
              <a:xfrm>
                <a:off x="148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6" name="Oval 3518"/>
              <p:cNvSpPr>
                <a:spLocks noChangeArrowheads="1"/>
              </p:cNvSpPr>
              <p:nvPr/>
            </p:nvSpPr>
            <p:spPr bwMode="auto">
              <a:xfrm>
                <a:off x="14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7" name="Oval 3519"/>
              <p:cNvSpPr>
                <a:spLocks noChangeArrowheads="1"/>
              </p:cNvSpPr>
              <p:nvPr/>
            </p:nvSpPr>
            <p:spPr bwMode="auto">
              <a:xfrm>
                <a:off x="14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8" name="Oval 3520"/>
              <p:cNvSpPr>
                <a:spLocks noChangeArrowheads="1"/>
              </p:cNvSpPr>
              <p:nvPr/>
            </p:nvSpPr>
            <p:spPr bwMode="auto">
              <a:xfrm>
                <a:off x="1487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89" name="Oval 3521"/>
              <p:cNvSpPr>
                <a:spLocks noChangeArrowheads="1"/>
              </p:cNvSpPr>
              <p:nvPr/>
            </p:nvSpPr>
            <p:spPr bwMode="auto">
              <a:xfrm>
                <a:off x="1487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0" name="Oval 3522"/>
              <p:cNvSpPr>
                <a:spLocks noChangeArrowheads="1"/>
              </p:cNvSpPr>
              <p:nvPr/>
            </p:nvSpPr>
            <p:spPr bwMode="auto">
              <a:xfrm>
                <a:off x="1487" y="25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1" name="Oval 3523"/>
              <p:cNvSpPr>
                <a:spLocks noChangeArrowheads="1"/>
              </p:cNvSpPr>
              <p:nvPr/>
            </p:nvSpPr>
            <p:spPr bwMode="auto">
              <a:xfrm>
                <a:off x="1487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2" name="Oval 3524"/>
              <p:cNvSpPr>
                <a:spLocks noChangeArrowheads="1"/>
              </p:cNvSpPr>
              <p:nvPr/>
            </p:nvSpPr>
            <p:spPr bwMode="auto">
              <a:xfrm>
                <a:off x="149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3" name="Oval 3525"/>
              <p:cNvSpPr>
                <a:spLocks noChangeArrowheads="1"/>
              </p:cNvSpPr>
              <p:nvPr/>
            </p:nvSpPr>
            <p:spPr bwMode="auto">
              <a:xfrm>
                <a:off x="149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4" name="Oval 3526"/>
              <p:cNvSpPr>
                <a:spLocks noChangeArrowheads="1"/>
              </p:cNvSpPr>
              <p:nvPr/>
            </p:nvSpPr>
            <p:spPr bwMode="auto">
              <a:xfrm>
                <a:off x="149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5" name="Oval 3527"/>
              <p:cNvSpPr>
                <a:spLocks noChangeArrowheads="1"/>
              </p:cNvSpPr>
              <p:nvPr/>
            </p:nvSpPr>
            <p:spPr bwMode="auto">
              <a:xfrm>
                <a:off x="1494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6" name="Oval 3528"/>
              <p:cNvSpPr>
                <a:spLocks noChangeArrowheads="1"/>
              </p:cNvSpPr>
              <p:nvPr/>
            </p:nvSpPr>
            <p:spPr bwMode="auto">
              <a:xfrm>
                <a:off x="14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7" name="Oval 3529"/>
              <p:cNvSpPr>
                <a:spLocks noChangeArrowheads="1"/>
              </p:cNvSpPr>
              <p:nvPr/>
            </p:nvSpPr>
            <p:spPr bwMode="auto">
              <a:xfrm>
                <a:off x="1498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8" name="Oval 3530"/>
              <p:cNvSpPr>
                <a:spLocks noChangeArrowheads="1"/>
              </p:cNvSpPr>
              <p:nvPr/>
            </p:nvSpPr>
            <p:spPr bwMode="auto">
              <a:xfrm>
                <a:off x="149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299" name="Oval 3531"/>
              <p:cNvSpPr>
                <a:spLocks noChangeArrowheads="1"/>
              </p:cNvSpPr>
              <p:nvPr/>
            </p:nvSpPr>
            <p:spPr bwMode="auto">
              <a:xfrm>
                <a:off x="1498" y="26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0" name="Oval 3532"/>
              <p:cNvSpPr>
                <a:spLocks noChangeArrowheads="1"/>
              </p:cNvSpPr>
              <p:nvPr/>
            </p:nvSpPr>
            <p:spPr bwMode="auto">
              <a:xfrm>
                <a:off x="1498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1" name="Oval 3533"/>
              <p:cNvSpPr>
                <a:spLocks noChangeArrowheads="1"/>
              </p:cNvSpPr>
              <p:nvPr/>
            </p:nvSpPr>
            <p:spPr bwMode="auto">
              <a:xfrm>
                <a:off x="149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2" name="Oval 3534"/>
              <p:cNvSpPr>
                <a:spLocks noChangeArrowheads="1"/>
              </p:cNvSpPr>
              <p:nvPr/>
            </p:nvSpPr>
            <p:spPr bwMode="auto">
              <a:xfrm>
                <a:off x="1498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3" name="Oval 3535"/>
              <p:cNvSpPr>
                <a:spLocks noChangeArrowheads="1"/>
              </p:cNvSpPr>
              <p:nvPr/>
            </p:nvSpPr>
            <p:spPr bwMode="auto">
              <a:xfrm>
                <a:off x="149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4" name="Oval 3536"/>
              <p:cNvSpPr>
                <a:spLocks noChangeArrowheads="1"/>
              </p:cNvSpPr>
              <p:nvPr/>
            </p:nvSpPr>
            <p:spPr bwMode="auto">
              <a:xfrm>
                <a:off x="1498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5" name="Oval 3537"/>
              <p:cNvSpPr>
                <a:spLocks noChangeArrowheads="1"/>
              </p:cNvSpPr>
              <p:nvPr/>
            </p:nvSpPr>
            <p:spPr bwMode="auto">
              <a:xfrm>
                <a:off x="1498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6" name="Oval 3538"/>
              <p:cNvSpPr>
                <a:spLocks noChangeArrowheads="1"/>
              </p:cNvSpPr>
              <p:nvPr/>
            </p:nvSpPr>
            <p:spPr bwMode="auto">
              <a:xfrm>
                <a:off x="149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7" name="Oval 3539"/>
              <p:cNvSpPr>
                <a:spLocks noChangeArrowheads="1"/>
              </p:cNvSpPr>
              <p:nvPr/>
            </p:nvSpPr>
            <p:spPr bwMode="auto">
              <a:xfrm>
                <a:off x="1498" y="27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8" name="Oval 3540"/>
              <p:cNvSpPr>
                <a:spLocks noChangeArrowheads="1"/>
              </p:cNvSpPr>
              <p:nvPr/>
            </p:nvSpPr>
            <p:spPr bwMode="auto">
              <a:xfrm>
                <a:off x="1501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09" name="Oval 3541"/>
              <p:cNvSpPr>
                <a:spLocks noChangeArrowheads="1"/>
              </p:cNvSpPr>
              <p:nvPr/>
            </p:nvSpPr>
            <p:spPr bwMode="auto">
              <a:xfrm>
                <a:off x="150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0" name="Oval 3542"/>
              <p:cNvSpPr>
                <a:spLocks noChangeArrowheads="1"/>
              </p:cNvSpPr>
              <p:nvPr/>
            </p:nvSpPr>
            <p:spPr bwMode="auto">
              <a:xfrm>
                <a:off x="1501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1" name="Oval 3543"/>
              <p:cNvSpPr>
                <a:spLocks noChangeArrowheads="1"/>
              </p:cNvSpPr>
              <p:nvPr/>
            </p:nvSpPr>
            <p:spPr bwMode="auto">
              <a:xfrm>
                <a:off x="1505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2" name="Oval 3544"/>
              <p:cNvSpPr>
                <a:spLocks noChangeArrowheads="1"/>
              </p:cNvSpPr>
              <p:nvPr/>
            </p:nvSpPr>
            <p:spPr bwMode="auto">
              <a:xfrm>
                <a:off x="15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3" name="Oval 3545"/>
              <p:cNvSpPr>
                <a:spLocks noChangeArrowheads="1"/>
              </p:cNvSpPr>
              <p:nvPr/>
            </p:nvSpPr>
            <p:spPr bwMode="auto">
              <a:xfrm>
                <a:off x="1505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4" name="Oval 3546"/>
              <p:cNvSpPr>
                <a:spLocks noChangeArrowheads="1"/>
              </p:cNvSpPr>
              <p:nvPr/>
            </p:nvSpPr>
            <p:spPr bwMode="auto">
              <a:xfrm>
                <a:off x="150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5" name="Oval 3547"/>
              <p:cNvSpPr>
                <a:spLocks noChangeArrowheads="1"/>
              </p:cNvSpPr>
              <p:nvPr/>
            </p:nvSpPr>
            <p:spPr bwMode="auto">
              <a:xfrm>
                <a:off x="150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6" name="Oval 3548"/>
              <p:cNvSpPr>
                <a:spLocks noChangeArrowheads="1"/>
              </p:cNvSpPr>
              <p:nvPr/>
            </p:nvSpPr>
            <p:spPr bwMode="auto">
              <a:xfrm>
                <a:off x="1512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7" name="Oval 3549"/>
              <p:cNvSpPr>
                <a:spLocks noChangeArrowheads="1"/>
              </p:cNvSpPr>
              <p:nvPr/>
            </p:nvSpPr>
            <p:spPr bwMode="auto">
              <a:xfrm>
                <a:off x="15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8" name="Oval 3550"/>
              <p:cNvSpPr>
                <a:spLocks noChangeArrowheads="1"/>
              </p:cNvSpPr>
              <p:nvPr/>
            </p:nvSpPr>
            <p:spPr bwMode="auto">
              <a:xfrm>
                <a:off x="1512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19" name="Oval 3551"/>
              <p:cNvSpPr>
                <a:spLocks noChangeArrowheads="1"/>
              </p:cNvSpPr>
              <p:nvPr/>
            </p:nvSpPr>
            <p:spPr bwMode="auto">
              <a:xfrm>
                <a:off x="1512" y="24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0" name="Oval 3552"/>
              <p:cNvSpPr>
                <a:spLocks noChangeArrowheads="1"/>
              </p:cNvSpPr>
              <p:nvPr/>
            </p:nvSpPr>
            <p:spPr bwMode="auto">
              <a:xfrm>
                <a:off x="1512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1" name="Oval 3553"/>
              <p:cNvSpPr>
                <a:spLocks noChangeArrowheads="1"/>
              </p:cNvSpPr>
              <p:nvPr/>
            </p:nvSpPr>
            <p:spPr bwMode="auto">
              <a:xfrm>
                <a:off x="1515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2" name="Oval 3554"/>
              <p:cNvSpPr>
                <a:spLocks noChangeArrowheads="1"/>
              </p:cNvSpPr>
              <p:nvPr/>
            </p:nvSpPr>
            <p:spPr bwMode="auto">
              <a:xfrm>
                <a:off x="1515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3" name="Oval 3555"/>
              <p:cNvSpPr>
                <a:spLocks noChangeArrowheads="1"/>
              </p:cNvSpPr>
              <p:nvPr/>
            </p:nvSpPr>
            <p:spPr bwMode="auto">
              <a:xfrm>
                <a:off x="1515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4" name="Oval 3556"/>
              <p:cNvSpPr>
                <a:spLocks noChangeArrowheads="1"/>
              </p:cNvSpPr>
              <p:nvPr/>
            </p:nvSpPr>
            <p:spPr bwMode="auto">
              <a:xfrm>
                <a:off x="151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5" name="Oval 3557"/>
              <p:cNvSpPr>
                <a:spLocks noChangeArrowheads="1"/>
              </p:cNvSpPr>
              <p:nvPr/>
            </p:nvSpPr>
            <p:spPr bwMode="auto">
              <a:xfrm>
                <a:off x="1519" y="331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6" name="Oval 3558"/>
              <p:cNvSpPr>
                <a:spLocks noChangeArrowheads="1"/>
              </p:cNvSpPr>
              <p:nvPr/>
            </p:nvSpPr>
            <p:spPr bwMode="auto">
              <a:xfrm>
                <a:off x="1519" y="311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7" name="Oval 3559"/>
              <p:cNvSpPr>
                <a:spLocks noChangeArrowheads="1"/>
              </p:cNvSpPr>
              <p:nvPr/>
            </p:nvSpPr>
            <p:spPr bwMode="auto">
              <a:xfrm>
                <a:off x="1519" y="296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8" name="Oval 3560"/>
              <p:cNvSpPr>
                <a:spLocks noChangeArrowheads="1"/>
              </p:cNvSpPr>
              <p:nvPr/>
            </p:nvSpPr>
            <p:spPr bwMode="auto">
              <a:xfrm>
                <a:off x="1519" y="26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29" name="Oval 3561"/>
              <p:cNvSpPr>
                <a:spLocks noChangeArrowheads="1"/>
              </p:cNvSpPr>
              <p:nvPr/>
            </p:nvSpPr>
            <p:spPr bwMode="auto">
              <a:xfrm>
                <a:off x="1519" y="30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0" name="Oval 3562"/>
              <p:cNvSpPr>
                <a:spLocks noChangeArrowheads="1"/>
              </p:cNvSpPr>
              <p:nvPr/>
            </p:nvSpPr>
            <p:spPr bwMode="auto">
              <a:xfrm>
                <a:off x="1522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1" name="Oval 3563"/>
              <p:cNvSpPr>
                <a:spLocks noChangeArrowheads="1"/>
              </p:cNvSpPr>
              <p:nvPr/>
            </p:nvSpPr>
            <p:spPr bwMode="auto">
              <a:xfrm>
                <a:off x="1522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2" name="Oval 3564"/>
              <p:cNvSpPr>
                <a:spLocks noChangeArrowheads="1"/>
              </p:cNvSpPr>
              <p:nvPr/>
            </p:nvSpPr>
            <p:spPr bwMode="auto">
              <a:xfrm>
                <a:off x="1522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3" name="Oval 3565"/>
              <p:cNvSpPr>
                <a:spLocks noChangeArrowheads="1"/>
              </p:cNvSpPr>
              <p:nvPr/>
            </p:nvSpPr>
            <p:spPr bwMode="auto">
              <a:xfrm>
                <a:off x="1522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4" name="Oval 3566"/>
              <p:cNvSpPr>
                <a:spLocks noChangeArrowheads="1"/>
              </p:cNvSpPr>
              <p:nvPr/>
            </p:nvSpPr>
            <p:spPr bwMode="auto">
              <a:xfrm>
                <a:off x="1522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5" name="Oval 3567"/>
              <p:cNvSpPr>
                <a:spLocks noChangeArrowheads="1"/>
              </p:cNvSpPr>
              <p:nvPr/>
            </p:nvSpPr>
            <p:spPr bwMode="auto">
              <a:xfrm>
                <a:off x="152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6" name="Oval 3568"/>
              <p:cNvSpPr>
                <a:spLocks noChangeArrowheads="1"/>
              </p:cNvSpPr>
              <p:nvPr/>
            </p:nvSpPr>
            <p:spPr bwMode="auto">
              <a:xfrm>
                <a:off x="1526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7" name="Oval 3569"/>
              <p:cNvSpPr>
                <a:spLocks noChangeArrowheads="1"/>
              </p:cNvSpPr>
              <p:nvPr/>
            </p:nvSpPr>
            <p:spPr bwMode="auto">
              <a:xfrm>
                <a:off x="1526" y="337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8" name="Oval 3570"/>
              <p:cNvSpPr>
                <a:spLocks noChangeArrowheads="1"/>
              </p:cNvSpPr>
              <p:nvPr/>
            </p:nvSpPr>
            <p:spPr bwMode="auto">
              <a:xfrm>
                <a:off x="1526" y="3407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339" name="Oval 3571"/>
              <p:cNvSpPr>
                <a:spLocks noChangeArrowheads="1"/>
              </p:cNvSpPr>
              <p:nvPr/>
            </p:nvSpPr>
            <p:spPr bwMode="auto">
              <a:xfrm>
                <a:off x="1529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80" name="Group 3773"/>
            <p:cNvGrpSpPr>
              <a:grpSpLocks/>
            </p:cNvGrpSpPr>
            <p:nvPr/>
          </p:nvGrpSpPr>
          <p:grpSpPr bwMode="auto">
            <a:xfrm>
              <a:off x="1529" y="1888"/>
              <a:ext cx="192" cy="1658"/>
              <a:chOff x="1529" y="1888"/>
              <a:chExt cx="192" cy="1658"/>
            </a:xfrm>
          </p:grpSpPr>
          <p:sp>
            <p:nvSpPr>
              <p:cNvPr id="91940" name="Oval 3573"/>
              <p:cNvSpPr>
                <a:spLocks noChangeArrowheads="1"/>
              </p:cNvSpPr>
              <p:nvPr/>
            </p:nvSpPr>
            <p:spPr bwMode="auto">
              <a:xfrm>
                <a:off x="152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1" name="Oval 3574"/>
              <p:cNvSpPr>
                <a:spLocks noChangeArrowheads="1"/>
              </p:cNvSpPr>
              <p:nvPr/>
            </p:nvSpPr>
            <p:spPr bwMode="auto">
              <a:xfrm>
                <a:off x="1533" y="32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2" name="Oval 3575"/>
              <p:cNvSpPr>
                <a:spLocks noChangeArrowheads="1"/>
              </p:cNvSpPr>
              <p:nvPr/>
            </p:nvSpPr>
            <p:spPr bwMode="auto">
              <a:xfrm>
                <a:off x="1533" y="31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3" name="Oval 3576"/>
              <p:cNvSpPr>
                <a:spLocks noChangeArrowheads="1"/>
              </p:cNvSpPr>
              <p:nvPr/>
            </p:nvSpPr>
            <p:spPr bwMode="auto">
              <a:xfrm>
                <a:off x="1533" y="3414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4" name="Oval 3577"/>
              <p:cNvSpPr>
                <a:spLocks noChangeArrowheads="1"/>
              </p:cNvSpPr>
              <p:nvPr/>
            </p:nvSpPr>
            <p:spPr bwMode="auto">
              <a:xfrm>
                <a:off x="1533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5" name="Oval 3578"/>
              <p:cNvSpPr>
                <a:spLocks noChangeArrowheads="1"/>
              </p:cNvSpPr>
              <p:nvPr/>
            </p:nvSpPr>
            <p:spPr bwMode="auto">
              <a:xfrm>
                <a:off x="1533" y="293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6" name="Oval 3579"/>
              <p:cNvSpPr>
                <a:spLocks noChangeArrowheads="1"/>
              </p:cNvSpPr>
              <p:nvPr/>
            </p:nvSpPr>
            <p:spPr bwMode="auto">
              <a:xfrm>
                <a:off x="1533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7" name="Oval 3580"/>
              <p:cNvSpPr>
                <a:spLocks noChangeArrowheads="1"/>
              </p:cNvSpPr>
              <p:nvPr/>
            </p:nvSpPr>
            <p:spPr bwMode="auto">
              <a:xfrm>
                <a:off x="153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8" name="Oval 3581"/>
              <p:cNvSpPr>
                <a:spLocks noChangeArrowheads="1"/>
              </p:cNvSpPr>
              <p:nvPr/>
            </p:nvSpPr>
            <p:spPr bwMode="auto">
              <a:xfrm>
                <a:off x="1536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49" name="Oval 3582"/>
              <p:cNvSpPr>
                <a:spLocks noChangeArrowheads="1"/>
              </p:cNvSpPr>
              <p:nvPr/>
            </p:nvSpPr>
            <p:spPr bwMode="auto">
              <a:xfrm>
                <a:off x="1536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0" name="Oval 3583"/>
              <p:cNvSpPr>
                <a:spLocks noChangeArrowheads="1"/>
              </p:cNvSpPr>
              <p:nvPr/>
            </p:nvSpPr>
            <p:spPr bwMode="auto">
              <a:xfrm>
                <a:off x="1536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1" name="Oval 3584"/>
              <p:cNvSpPr>
                <a:spLocks noChangeArrowheads="1"/>
              </p:cNvSpPr>
              <p:nvPr/>
            </p:nvSpPr>
            <p:spPr bwMode="auto">
              <a:xfrm>
                <a:off x="153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2" name="Oval 3585"/>
              <p:cNvSpPr>
                <a:spLocks noChangeArrowheads="1"/>
              </p:cNvSpPr>
              <p:nvPr/>
            </p:nvSpPr>
            <p:spPr bwMode="auto">
              <a:xfrm>
                <a:off x="1539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3" name="Oval 3586"/>
              <p:cNvSpPr>
                <a:spLocks noChangeArrowheads="1"/>
              </p:cNvSpPr>
              <p:nvPr/>
            </p:nvSpPr>
            <p:spPr bwMode="auto">
              <a:xfrm>
                <a:off x="1543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4" name="Oval 3587"/>
              <p:cNvSpPr>
                <a:spLocks noChangeArrowheads="1"/>
              </p:cNvSpPr>
              <p:nvPr/>
            </p:nvSpPr>
            <p:spPr bwMode="auto">
              <a:xfrm>
                <a:off x="154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5" name="Oval 3588"/>
              <p:cNvSpPr>
                <a:spLocks noChangeArrowheads="1"/>
              </p:cNvSpPr>
              <p:nvPr/>
            </p:nvSpPr>
            <p:spPr bwMode="auto">
              <a:xfrm>
                <a:off x="1543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6" name="Oval 3589"/>
              <p:cNvSpPr>
                <a:spLocks noChangeArrowheads="1"/>
              </p:cNvSpPr>
              <p:nvPr/>
            </p:nvSpPr>
            <p:spPr bwMode="auto">
              <a:xfrm>
                <a:off x="1543" y="26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7" name="Oval 3590"/>
              <p:cNvSpPr>
                <a:spLocks noChangeArrowheads="1"/>
              </p:cNvSpPr>
              <p:nvPr/>
            </p:nvSpPr>
            <p:spPr bwMode="auto">
              <a:xfrm>
                <a:off x="154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8" name="Oval 3591"/>
              <p:cNvSpPr>
                <a:spLocks noChangeArrowheads="1"/>
              </p:cNvSpPr>
              <p:nvPr/>
            </p:nvSpPr>
            <p:spPr bwMode="auto">
              <a:xfrm>
                <a:off x="154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59" name="Oval 3592"/>
              <p:cNvSpPr>
                <a:spLocks noChangeArrowheads="1"/>
              </p:cNvSpPr>
              <p:nvPr/>
            </p:nvSpPr>
            <p:spPr bwMode="auto">
              <a:xfrm>
                <a:off x="1546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0" name="Oval 3593"/>
              <p:cNvSpPr>
                <a:spLocks noChangeArrowheads="1"/>
              </p:cNvSpPr>
              <p:nvPr/>
            </p:nvSpPr>
            <p:spPr bwMode="auto">
              <a:xfrm>
                <a:off x="1546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1" name="Oval 3594"/>
              <p:cNvSpPr>
                <a:spLocks noChangeArrowheads="1"/>
              </p:cNvSpPr>
              <p:nvPr/>
            </p:nvSpPr>
            <p:spPr bwMode="auto">
              <a:xfrm>
                <a:off x="154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2" name="Oval 3595"/>
              <p:cNvSpPr>
                <a:spLocks noChangeArrowheads="1"/>
              </p:cNvSpPr>
              <p:nvPr/>
            </p:nvSpPr>
            <p:spPr bwMode="auto">
              <a:xfrm>
                <a:off x="155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3" name="Oval 3596"/>
              <p:cNvSpPr>
                <a:spLocks noChangeArrowheads="1"/>
              </p:cNvSpPr>
              <p:nvPr/>
            </p:nvSpPr>
            <p:spPr bwMode="auto">
              <a:xfrm>
                <a:off x="1550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4" name="Oval 3597"/>
              <p:cNvSpPr>
                <a:spLocks noChangeArrowheads="1"/>
              </p:cNvSpPr>
              <p:nvPr/>
            </p:nvSpPr>
            <p:spPr bwMode="auto">
              <a:xfrm>
                <a:off x="1550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5" name="Oval 3598"/>
              <p:cNvSpPr>
                <a:spLocks noChangeArrowheads="1"/>
              </p:cNvSpPr>
              <p:nvPr/>
            </p:nvSpPr>
            <p:spPr bwMode="auto">
              <a:xfrm>
                <a:off x="1550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6" name="Oval 3599"/>
              <p:cNvSpPr>
                <a:spLocks noChangeArrowheads="1"/>
              </p:cNvSpPr>
              <p:nvPr/>
            </p:nvSpPr>
            <p:spPr bwMode="auto">
              <a:xfrm>
                <a:off x="15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7" name="Oval 3600"/>
              <p:cNvSpPr>
                <a:spLocks noChangeArrowheads="1"/>
              </p:cNvSpPr>
              <p:nvPr/>
            </p:nvSpPr>
            <p:spPr bwMode="auto">
              <a:xfrm>
                <a:off x="1553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8" name="Oval 3601"/>
              <p:cNvSpPr>
                <a:spLocks noChangeArrowheads="1"/>
              </p:cNvSpPr>
              <p:nvPr/>
            </p:nvSpPr>
            <p:spPr bwMode="auto">
              <a:xfrm>
                <a:off x="155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69" name="Oval 3602"/>
              <p:cNvSpPr>
                <a:spLocks noChangeArrowheads="1"/>
              </p:cNvSpPr>
              <p:nvPr/>
            </p:nvSpPr>
            <p:spPr bwMode="auto">
              <a:xfrm>
                <a:off x="1560" y="28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0" name="Oval 3603"/>
              <p:cNvSpPr>
                <a:spLocks noChangeArrowheads="1"/>
              </p:cNvSpPr>
              <p:nvPr/>
            </p:nvSpPr>
            <p:spPr bwMode="auto">
              <a:xfrm>
                <a:off x="156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1" name="Oval 3604"/>
              <p:cNvSpPr>
                <a:spLocks noChangeArrowheads="1"/>
              </p:cNvSpPr>
              <p:nvPr/>
            </p:nvSpPr>
            <p:spPr bwMode="auto">
              <a:xfrm>
                <a:off x="156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2" name="Oval 3605"/>
              <p:cNvSpPr>
                <a:spLocks noChangeArrowheads="1"/>
              </p:cNvSpPr>
              <p:nvPr/>
            </p:nvSpPr>
            <p:spPr bwMode="auto">
              <a:xfrm>
                <a:off x="1564" y="26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3" name="Oval 3606"/>
              <p:cNvSpPr>
                <a:spLocks noChangeArrowheads="1"/>
              </p:cNvSpPr>
              <p:nvPr/>
            </p:nvSpPr>
            <p:spPr bwMode="auto">
              <a:xfrm>
                <a:off x="1567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4" name="Oval 3607"/>
              <p:cNvSpPr>
                <a:spLocks noChangeArrowheads="1"/>
              </p:cNvSpPr>
              <p:nvPr/>
            </p:nvSpPr>
            <p:spPr bwMode="auto">
              <a:xfrm>
                <a:off x="156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5" name="Oval 3608"/>
              <p:cNvSpPr>
                <a:spLocks noChangeArrowheads="1"/>
              </p:cNvSpPr>
              <p:nvPr/>
            </p:nvSpPr>
            <p:spPr bwMode="auto">
              <a:xfrm>
                <a:off x="156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6" name="Oval 3609"/>
              <p:cNvSpPr>
                <a:spLocks noChangeArrowheads="1"/>
              </p:cNvSpPr>
              <p:nvPr/>
            </p:nvSpPr>
            <p:spPr bwMode="auto">
              <a:xfrm>
                <a:off x="157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7" name="Oval 3610"/>
              <p:cNvSpPr>
                <a:spLocks noChangeArrowheads="1"/>
              </p:cNvSpPr>
              <p:nvPr/>
            </p:nvSpPr>
            <p:spPr bwMode="auto">
              <a:xfrm>
                <a:off x="1571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8" name="Oval 3611"/>
              <p:cNvSpPr>
                <a:spLocks noChangeArrowheads="1"/>
              </p:cNvSpPr>
              <p:nvPr/>
            </p:nvSpPr>
            <p:spPr bwMode="auto">
              <a:xfrm>
                <a:off x="1571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79" name="Oval 3612"/>
              <p:cNvSpPr>
                <a:spLocks noChangeArrowheads="1"/>
              </p:cNvSpPr>
              <p:nvPr/>
            </p:nvSpPr>
            <p:spPr bwMode="auto">
              <a:xfrm>
                <a:off x="157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0" name="Oval 3613"/>
              <p:cNvSpPr>
                <a:spLocks noChangeArrowheads="1"/>
              </p:cNvSpPr>
              <p:nvPr/>
            </p:nvSpPr>
            <p:spPr bwMode="auto">
              <a:xfrm>
                <a:off x="15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1" name="Oval 3614"/>
              <p:cNvSpPr>
                <a:spLocks noChangeArrowheads="1"/>
              </p:cNvSpPr>
              <p:nvPr/>
            </p:nvSpPr>
            <p:spPr bwMode="auto">
              <a:xfrm>
                <a:off x="1574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2" name="Oval 3615"/>
              <p:cNvSpPr>
                <a:spLocks noChangeArrowheads="1"/>
              </p:cNvSpPr>
              <p:nvPr/>
            </p:nvSpPr>
            <p:spPr bwMode="auto">
              <a:xfrm>
                <a:off x="1574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3" name="Oval 3616"/>
              <p:cNvSpPr>
                <a:spLocks noChangeArrowheads="1"/>
              </p:cNvSpPr>
              <p:nvPr/>
            </p:nvSpPr>
            <p:spPr bwMode="auto">
              <a:xfrm>
                <a:off x="1574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4" name="Oval 3617"/>
              <p:cNvSpPr>
                <a:spLocks noChangeArrowheads="1"/>
              </p:cNvSpPr>
              <p:nvPr/>
            </p:nvSpPr>
            <p:spPr bwMode="auto">
              <a:xfrm>
                <a:off x="1578" y="27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5" name="Oval 3618"/>
              <p:cNvSpPr>
                <a:spLocks noChangeArrowheads="1"/>
              </p:cNvSpPr>
              <p:nvPr/>
            </p:nvSpPr>
            <p:spPr bwMode="auto">
              <a:xfrm>
                <a:off x="1578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6" name="Oval 3619"/>
              <p:cNvSpPr>
                <a:spLocks noChangeArrowheads="1"/>
              </p:cNvSpPr>
              <p:nvPr/>
            </p:nvSpPr>
            <p:spPr bwMode="auto">
              <a:xfrm>
                <a:off x="1578" y="24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7" name="Oval 3620"/>
              <p:cNvSpPr>
                <a:spLocks noChangeArrowheads="1"/>
              </p:cNvSpPr>
              <p:nvPr/>
            </p:nvSpPr>
            <p:spPr bwMode="auto">
              <a:xfrm>
                <a:off x="1578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8" name="Oval 3621"/>
              <p:cNvSpPr>
                <a:spLocks noChangeArrowheads="1"/>
              </p:cNvSpPr>
              <p:nvPr/>
            </p:nvSpPr>
            <p:spPr bwMode="auto">
              <a:xfrm>
                <a:off x="1578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89" name="Oval 3622"/>
              <p:cNvSpPr>
                <a:spLocks noChangeArrowheads="1"/>
              </p:cNvSpPr>
              <p:nvPr/>
            </p:nvSpPr>
            <p:spPr bwMode="auto">
              <a:xfrm>
                <a:off x="1578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0" name="Oval 3623"/>
              <p:cNvSpPr>
                <a:spLocks noChangeArrowheads="1"/>
              </p:cNvSpPr>
              <p:nvPr/>
            </p:nvSpPr>
            <p:spPr bwMode="auto">
              <a:xfrm>
                <a:off x="1581" y="26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1" name="Oval 3624"/>
              <p:cNvSpPr>
                <a:spLocks noChangeArrowheads="1"/>
              </p:cNvSpPr>
              <p:nvPr/>
            </p:nvSpPr>
            <p:spPr bwMode="auto">
              <a:xfrm>
                <a:off x="158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2" name="Oval 3625"/>
              <p:cNvSpPr>
                <a:spLocks noChangeArrowheads="1"/>
              </p:cNvSpPr>
              <p:nvPr/>
            </p:nvSpPr>
            <p:spPr bwMode="auto">
              <a:xfrm>
                <a:off x="1581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3" name="Oval 3626"/>
              <p:cNvSpPr>
                <a:spLocks noChangeArrowheads="1"/>
              </p:cNvSpPr>
              <p:nvPr/>
            </p:nvSpPr>
            <p:spPr bwMode="auto">
              <a:xfrm>
                <a:off x="1581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4" name="Oval 3627"/>
              <p:cNvSpPr>
                <a:spLocks noChangeArrowheads="1"/>
              </p:cNvSpPr>
              <p:nvPr/>
            </p:nvSpPr>
            <p:spPr bwMode="auto">
              <a:xfrm>
                <a:off x="1581" y="215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5" name="Oval 3628"/>
              <p:cNvSpPr>
                <a:spLocks noChangeArrowheads="1"/>
              </p:cNvSpPr>
              <p:nvPr/>
            </p:nvSpPr>
            <p:spPr bwMode="auto">
              <a:xfrm>
                <a:off x="158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6" name="Oval 3629"/>
              <p:cNvSpPr>
                <a:spLocks noChangeArrowheads="1"/>
              </p:cNvSpPr>
              <p:nvPr/>
            </p:nvSpPr>
            <p:spPr bwMode="auto">
              <a:xfrm>
                <a:off x="158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7" name="Oval 3630"/>
              <p:cNvSpPr>
                <a:spLocks noChangeArrowheads="1"/>
              </p:cNvSpPr>
              <p:nvPr/>
            </p:nvSpPr>
            <p:spPr bwMode="auto">
              <a:xfrm>
                <a:off x="158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8" name="Oval 3631"/>
              <p:cNvSpPr>
                <a:spLocks noChangeArrowheads="1"/>
              </p:cNvSpPr>
              <p:nvPr/>
            </p:nvSpPr>
            <p:spPr bwMode="auto">
              <a:xfrm>
                <a:off x="1581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99" name="Oval 3632"/>
              <p:cNvSpPr>
                <a:spLocks noChangeArrowheads="1"/>
              </p:cNvSpPr>
              <p:nvPr/>
            </p:nvSpPr>
            <p:spPr bwMode="auto">
              <a:xfrm>
                <a:off x="1585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0" name="Oval 3633"/>
              <p:cNvSpPr>
                <a:spLocks noChangeArrowheads="1"/>
              </p:cNvSpPr>
              <p:nvPr/>
            </p:nvSpPr>
            <p:spPr bwMode="auto">
              <a:xfrm>
                <a:off x="158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1" name="Oval 3634"/>
              <p:cNvSpPr>
                <a:spLocks noChangeArrowheads="1"/>
              </p:cNvSpPr>
              <p:nvPr/>
            </p:nvSpPr>
            <p:spPr bwMode="auto">
              <a:xfrm>
                <a:off x="1585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2" name="Oval 3635"/>
              <p:cNvSpPr>
                <a:spLocks noChangeArrowheads="1"/>
              </p:cNvSpPr>
              <p:nvPr/>
            </p:nvSpPr>
            <p:spPr bwMode="auto">
              <a:xfrm>
                <a:off x="158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3" name="Oval 3636"/>
              <p:cNvSpPr>
                <a:spLocks noChangeArrowheads="1"/>
              </p:cNvSpPr>
              <p:nvPr/>
            </p:nvSpPr>
            <p:spPr bwMode="auto">
              <a:xfrm>
                <a:off x="1588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4" name="Oval 3637"/>
              <p:cNvSpPr>
                <a:spLocks noChangeArrowheads="1"/>
              </p:cNvSpPr>
              <p:nvPr/>
            </p:nvSpPr>
            <p:spPr bwMode="auto">
              <a:xfrm>
                <a:off x="1588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5" name="Oval 3638"/>
              <p:cNvSpPr>
                <a:spLocks noChangeArrowheads="1"/>
              </p:cNvSpPr>
              <p:nvPr/>
            </p:nvSpPr>
            <p:spPr bwMode="auto">
              <a:xfrm>
                <a:off x="1588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6" name="Oval 3639"/>
              <p:cNvSpPr>
                <a:spLocks noChangeArrowheads="1"/>
              </p:cNvSpPr>
              <p:nvPr/>
            </p:nvSpPr>
            <p:spPr bwMode="auto">
              <a:xfrm>
                <a:off x="158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7" name="Oval 3640"/>
              <p:cNvSpPr>
                <a:spLocks noChangeArrowheads="1"/>
              </p:cNvSpPr>
              <p:nvPr/>
            </p:nvSpPr>
            <p:spPr bwMode="auto">
              <a:xfrm>
                <a:off x="158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8" name="Oval 3641"/>
              <p:cNvSpPr>
                <a:spLocks noChangeArrowheads="1"/>
              </p:cNvSpPr>
              <p:nvPr/>
            </p:nvSpPr>
            <p:spPr bwMode="auto">
              <a:xfrm>
                <a:off x="159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09" name="Oval 3642"/>
              <p:cNvSpPr>
                <a:spLocks noChangeArrowheads="1"/>
              </p:cNvSpPr>
              <p:nvPr/>
            </p:nvSpPr>
            <p:spPr bwMode="auto">
              <a:xfrm>
                <a:off x="1592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0" name="Oval 3643"/>
              <p:cNvSpPr>
                <a:spLocks noChangeArrowheads="1"/>
              </p:cNvSpPr>
              <p:nvPr/>
            </p:nvSpPr>
            <p:spPr bwMode="auto">
              <a:xfrm>
                <a:off x="1592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1" name="Oval 3644"/>
              <p:cNvSpPr>
                <a:spLocks noChangeArrowheads="1"/>
              </p:cNvSpPr>
              <p:nvPr/>
            </p:nvSpPr>
            <p:spPr bwMode="auto">
              <a:xfrm>
                <a:off x="1592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2" name="Oval 3645"/>
              <p:cNvSpPr>
                <a:spLocks noChangeArrowheads="1"/>
              </p:cNvSpPr>
              <p:nvPr/>
            </p:nvSpPr>
            <p:spPr bwMode="auto">
              <a:xfrm>
                <a:off x="159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3" name="Oval 3646"/>
              <p:cNvSpPr>
                <a:spLocks noChangeArrowheads="1"/>
              </p:cNvSpPr>
              <p:nvPr/>
            </p:nvSpPr>
            <p:spPr bwMode="auto">
              <a:xfrm>
                <a:off x="1595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4" name="Oval 3647"/>
              <p:cNvSpPr>
                <a:spLocks noChangeArrowheads="1"/>
              </p:cNvSpPr>
              <p:nvPr/>
            </p:nvSpPr>
            <p:spPr bwMode="auto">
              <a:xfrm>
                <a:off x="1595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5" name="Oval 3648"/>
              <p:cNvSpPr>
                <a:spLocks noChangeArrowheads="1"/>
              </p:cNvSpPr>
              <p:nvPr/>
            </p:nvSpPr>
            <p:spPr bwMode="auto">
              <a:xfrm>
                <a:off x="159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6" name="Oval 3649"/>
              <p:cNvSpPr>
                <a:spLocks noChangeArrowheads="1"/>
              </p:cNvSpPr>
              <p:nvPr/>
            </p:nvSpPr>
            <p:spPr bwMode="auto">
              <a:xfrm>
                <a:off x="1595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7" name="Oval 3650"/>
              <p:cNvSpPr>
                <a:spLocks noChangeArrowheads="1"/>
              </p:cNvSpPr>
              <p:nvPr/>
            </p:nvSpPr>
            <p:spPr bwMode="auto">
              <a:xfrm>
                <a:off x="1599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8" name="Oval 3651"/>
              <p:cNvSpPr>
                <a:spLocks noChangeArrowheads="1"/>
              </p:cNvSpPr>
              <p:nvPr/>
            </p:nvSpPr>
            <p:spPr bwMode="auto">
              <a:xfrm>
                <a:off x="1599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19" name="Oval 3652"/>
              <p:cNvSpPr>
                <a:spLocks noChangeArrowheads="1"/>
              </p:cNvSpPr>
              <p:nvPr/>
            </p:nvSpPr>
            <p:spPr bwMode="auto">
              <a:xfrm>
                <a:off x="159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0" name="Oval 3653"/>
              <p:cNvSpPr>
                <a:spLocks noChangeArrowheads="1"/>
              </p:cNvSpPr>
              <p:nvPr/>
            </p:nvSpPr>
            <p:spPr bwMode="auto">
              <a:xfrm>
                <a:off x="1599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1" name="Oval 3654"/>
              <p:cNvSpPr>
                <a:spLocks noChangeArrowheads="1"/>
              </p:cNvSpPr>
              <p:nvPr/>
            </p:nvSpPr>
            <p:spPr bwMode="auto">
              <a:xfrm>
                <a:off x="1599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2" name="Oval 3655"/>
              <p:cNvSpPr>
                <a:spLocks noChangeArrowheads="1"/>
              </p:cNvSpPr>
              <p:nvPr/>
            </p:nvSpPr>
            <p:spPr bwMode="auto">
              <a:xfrm>
                <a:off x="159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3" name="Oval 3656"/>
              <p:cNvSpPr>
                <a:spLocks noChangeArrowheads="1"/>
              </p:cNvSpPr>
              <p:nvPr/>
            </p:nvSpPr>
            <p:spPr bwMode="auto">
              <a:xfrm>
                <a:off x="1602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4" name="Oval 3657"/>
              <p:cNvSpPr>
                <a:spLocks noChangeArrowheads="1"/>
              </p:cNvSpPr>
              <p:nvPr/>
            </p:nvSpPr>
            <p:spPr bwMode="auto">
              <a:xfrm>
                <a:off x="160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5" name="Oval 3658"/>
              <p:cNvSpPr>
                <a:spLocks noChangeArrowheads="1"/>
              </p:cNvSpPr>
              <p:nvPr/>
            </p:nvSpPr>
            <p:spPr bwMode="auto">
              <a:xfrm>
                <a:off x="1602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6" name="Oval 3659"/>
              <p:cNvSpPr>
                <a:spLocks noChangeArrowheads="1"/>
              </p:cNvSpPr>
              <p:nvPr/>
            </p:nvSpPr>
            <p:spPr bwMode="auto">
              <a:xfrm>
                <a:off x="160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7" name="Oval 3660"/>
              <p:cNvSpPr>
                <a:spLocks noChangeArrowheads="1"/>
              </p:cNvSpPr>
              <p:nvPr/>
            </p:nvSpPr>
            <p:spPr bwMode="auto">
              <a:xfrm>
                <a:off x="1606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8" name="Oval 3661"/>
              <p:cNvSpPr>
                <a:spLocks noChangeArrowheads="1"/>
              </p:cNvSpPr>
              <p:nvPr/>
            </p:nvSpPr>
            <p:spPr bwMode="auto">
              <a:xfrm>
                <a:off x="160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29" name="Oval 3662"/>
              <p:cNvSpPr>
                <a:spLocks noChangeArrowheads="1"/>
              </p:cNvSpPr>
              <p:nvPr/>
            </p:nvSpPr>
            <p:spPr bwMode="auto">
              <a:xfrm>
                <a:off x="1606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0" name="Oval 3663"/>
              <p:cNvSpPr>
                <a:spLocks noChangeArrowheads="1"/>
              </p:cNvSpPr>
              <p:nvPr/>
            </p:nvSpPr>
            <p:spPr bwMode="auto">
              <a:xfrm>
                <a:off x="1606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1" name="Oval 3664"/>
              <p:cNvSpPr>
                <a:spLocks noChangeArrowheads="1"/>
              </p:cNvSpPr>
              <p:nvPr/>
            </p:nvSpPr>
            <p:spPr bwMode="auto">
              <a:xfrm>
                <a:off x="160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2" name="Oval 3665"/>
              <p:cNvSpPr>
                <a:spLocks noChangeArrowheads="1"/>
              </p:cNvSpPr>
              <p:nvPr/>
            </p:nvSpPr>
            <p:spPr bwMode="auto">
              <a:xfrm>
                <a:off x="1606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3" name="Oval 3666"/>
              <p:cNvSpPr>
                <a:spLocks noChangeArrowheads="1"/>
              </p:cNvSpPr>
              <p:nvPr/>
            </p:nvSpPr>
            <p:spPr bwMode="auto">
              <a:xfrm>
                <a:off x="1606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4" name="Oval 3667"/>
              <p:cNvSpPr>
                <a:spLocks noChangeArrowheads="1"/>
              </p:cNvSpPr>
              <p:nvPr/>
            </p:nvSpPr>
            <p:spPr bwMode="auto">
              <a:xfrm>
                <a:off x="1606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5" name="Oval 3668"/>
              <p:cNvSpPr>
                <a:spLocks noChangeArrowheads="1"/>
              </p:cNvSpPr>
              <p:nvPr/>
            </p:nvSpPr>
            <p:spPr bwMode="auto">
              <a:xfrm>
                <a:off x="160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6" name="Oval 3669"/>
              <p:cNvSpPr>
                <a:spLocks noChangeArrowheads="1"/>
              </p:cNvSpPr>
              <p:nvPr/>
            </p:nvSpPr>
            <p:spPr bwMode="auto">
              <a:xfrm>
                <a:off x="1606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7" name="Oval 3670"/>
              <p:cNvSpPr>
                <a:spLocks noChangeArrowheads="1"/>
              </p:cNvSpPr>
              <p:nvPr/>
            </p:nvSpPr>
            <p:spPr bwMode="auto">
              <a:xfrm>
                <a:off x="1606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8" name="Oval 3671"/>
              <p:cNvSpPr>
                <a:spLocks noChangeArrowheads="1"/>
              </p:cNvSpPr>
              <p:nvPr/>
            </p:nvSpPr>
            <p:spPr bwMode="auto">
              <a:xfrm>
                <a:off x="1609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39" name="Oval 3672"/>
              <p:cNvSpPr>
                <a:spLocks noChangeArrowheads="1"/>
              </p:cNvSpPr>
              <p:nvPr/>
            </p:nvSpPr>
            <p:spPr bwMode="auto">
              <a:xfrm>
                <a:off x="160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0" name="Oval 3673"/>
              <p:cNvSpPr>
                <a:spLocks noChangeArrowheads="1"/>
              </p:cNvSpPr>
              <p:nvPr/>
            </p:nvSpPr>
            <p:spPr bwMode="auto">
              <a:xfrm>
                <a:off x="1609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1" name="Oval 3674"/>
              <p:cNvSpPr>
                <a:spLocks noChangeArrowheads="1"/>
              </p:cNvSpPr>
              <p:nvPr/>
            </p:nvSpPr>
            <p:spPr bwMode="auto">
              <a:xfrm>
                <a:off x="1609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2" name="Oval 3675"/>
              <p:cNvSpPr>
                <a:spLocks noChangeArrowheads="1"/>
              </p:cNvSpPr>
              <p:nvPr/>
            </p:nvSpPr>
            <p:spPr bwMode="auto">
              <a:xfrm>
                <a:off x="1609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3" name="Oval 3676"/>
              <p:cNvSpPr>
                <a:spLocks noChangeArrowheads="1"/>
              </p:cNvSpPr>
              <p:nvPr/>
            </p:nvSpPr>
            <p:spPr bwMode="auto">
              <a:xfrm>
                <a:off x="160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4" name="Oval 3677"/>
              <p:cNvSpPr>
                <a:spLocks noChangeArrowheads="1"/>
              </p:cNvSpPr>
              <p:nvPr/>
            </p:nvSpPr>
            <p:spPr bwMode="auto">
              <a:xfrm>
                <a:off x="1613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5" name="Oval 3678"/>
              <p:cNvSpPr>
                <a:spLocks noChangeArrowheads="1"/>
              </p:cNvSpPr>
              <p:nvPr/>
            </p:nvSpPr>
            <p:spPr bwMode="auto">
              <a:xfrm>
                <a:off x="161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6" name="Oval 3679"/>
              <p:cNvSpPr>
                <a:spLocks noChangeArrowheads="1"/>
              </p:cNvSpPr>
              <p:nvPr/>
            </p:nvSpPr>
            <p:spPr bwMode="auto">
              <a:xfrm>
                <a:off x="161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7" name="Oval 3680"/>
              <p:cNvSpPr>
                <a:spLocks noChangeArrowheads="1"/>
              </p:cNvSpPr>
              <p:nvPr/>
            </p:nvSpPr>
            <p:spPr bwMode="auto">
              <a:xfrm>
                <a:off x="1613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8" name="Oval 3681"/>
              <p:cNvSpPr>
                <a:spLocks noChangeArrowheads="1"/>
              </p:cNvSpPr>
              <p:nvPr/>
            </p:nvSpPr>
            <p:spPr bwMode="auto">
              <a:xfrm>
                <a:off x="161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49" name="Oval 3682"/>
              <p:cNvSpPr>
                <a:spLocks noChangeArrowheads="1"/>
              </p:cNvSpPr>
              <p:nvPr/>
            </p:nvSpPr>
            <p:spPr bwMode="auto">
              <a:xfrm>
                <a:off x="1616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0" name="Oval 3683"/>
              <p:cNvSpPr>
                <a:spLocks noChangeArrowheads="1"/>
              </p:cNvSpPr>
              <p:nvPr/>
            </p:nvSpPr>
            <p:spPr bwMode="auto">
              <a:xfrm>
                <a:off x="1616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1" name="Oval 3684"/>
              <p:cNvSpPr>
                <a:spLocks noChangeArrowheads="1"/>
              </p:cNvSpPr>
              <p:nvPr/>
            </p:nvSpPr>
            <p:spPr bwMode="auto">
              <a:xfrm>
                <a:off x="1616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2" name="Oval 3685"/>
              <p:cNvSpPr>
                <a:spLocks noChangeArrowheads="1"/>
              </p:cNvSpPr>
              <p:nvPr/>
            </p:nvSpPr>
            <p:spPr bwMode="auto">
              <a:xfrm>
                <a:off x="161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3" name="Oval 3686"/>
              <p:cNvSpPr>
                <a:spLocks noChangeArrowheads="1"/>
              </p:cNvSpPr>
              <p:nvPr/>
            </p:nvSpPr>
            <p:spPr bwMode="auto">
              <a:xfrm>
                <a:off x="1616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4" name="Oval 3687"/>
              <p:cNvSpPr>
                <a:spLocks noChangeArrowheads="1"/>
              </p:cNvSpPr>
              <p:nvPr/>
            </p:nvSpPr>
            <p:spPr bwMode="auto">
              <a:xfrm>
                <a:off x="1620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5" name="Oval 3688"/>
              <p:cNvSpPr>
                <a:spLocks noChangeArrowheads="1"/>
              </p:cNvSpPr>
              <p:nvPr/>
            </p:nvSpPr>
            <p:spPr bwMode="auto">
              <a:xfrm>
                <a:off x="1620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6" name="Oval 3689"/>
              <p:cNvSpPr>
                <a:spLocks noChangeArrowheads="1"/>
              </p:cNvSpPr>
              <p:nvPr/>
            </p:nvSpPr>
            <p:spPr bwMode="auto">
              <a:xfrm>
                <a:off x="1620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7" name="Oval 3690"/>
              <p:cNvSpPr>
                <a:spLocks noChangeArrowheads="1"/>
              </p:cNvSpPr>
              <p:nvPr/>
            </p:nvSpPr>
            <p:spPr bwMode="auto">
              <a:xfrm>
                <a:off x="1623" y="30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8" name="Oval 3691"/>
              <p:cNvSpPr>
                <a:spLocks noChangeArrowheads="1"/>
              </p:cNvSpPr>
              <p:nvPr/>
            </p:nvSpPr>
            <p:spPr bwMode="auto">
              <a:xfrm>
                <a:off x="1627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59" name="Oval 3692"/>
              <p:cNvSpPr>
                <a:spLocks noChangeArrowheads="1"/>
              </p:cNvSpPr>
              <p:nvPr/>
            </p:nvSpPr>
            <p:spPr bwMode="auto">
              <a:xfrm>
                <a:off x="1627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0" name="Oval 3693"/>
              <p:cNvSpPr>
                <a:spLocks noChangeArrowheads="1"/>
              </p:cNvSpPr>
              <p:nvPr/>
            </p:nvSpPr>
            <p:spPr bwMode="auto">
              <a:xfrm>
                <a:off x="162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1" name="Oval 3694"/>
              <p:cNvSpPr>
                <a:spLocks noChangeArrowheads="1"/>
              </p:cNvSpPr>
              <p:nvPr/>
            </p:nvSpPr>
            <p:spPr bwMode="auto">
              <a:xfrm>
                <a:off x="1627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2" name="Oval 3695"/>
              <p:cNvSpPr>
                <a:spLocks noChangeArrowheads="1"/>
              </p:cNvSpPr>
              <p:nvPr/>
            </p:nvSpPr>
            <p:spPr bwMode="auto">
              <a:xfrm>
                <a:off x="1630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3" name="Oval 3696"/>
              <p:cNvSpPr>
                <a:spLocks noChangeArrowheads="1"/>
              </p:cNvSpPr>
              <p:nvPr/>
            </p:nvSpPr>
            <p:spPr bwMode="auto">
              <a:xfrm>
                <a:off x="1630" y="18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4" name="Oval 3697"/>
              <p:cNvSpPr>
                <a:spLocks noChangeArrowheads="1"/>
              </p:cNvSpPr>
              <p:nvPr/>
            </p:nvSpPr>
            <p:spPr bwMode="auto">
              <a:xfrm>
                <a:off x="1634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5" name="Oval 3698"/>
              <p:cNvSpPr>
                <a:spLocks noChangeArrowheads="1"/>
              </p:cNvSpPr>
              <p:nvPr/>
            </p:nvSpPr>
            <p:spPr bwMode="auto">
              <a:xfrm>
                <a:off x="163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6" name="Oval 3699"/>
              <p:cNvSpPr>
                <a:spLocks noChangeArrowheads="1"/>
              </p:cNvSpPr>
              <p:nvPr/>
            </p:nvSpPr>
            <p:spPr bwMode="auto">
              <a:xfrm>
                <a:off x="163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7" name="Oval 3700"/>
              <p:cNvSpPr>
                <a:spLocks noChangeArrowheads="1"/>
              </p:cNvSpPr>
              <p:nvPr/>
            </p:nvSpPr>
            <p:spPr bwMode="auto">
              <a:xfrm>
                <a:off x="1637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8" name="Oval 3701"/>
              <p:cNvSpPr>
                <a:spLocks noChangeArrowheads="1"/>
              </p:cNvSpPr>
              <p:nvPr/>
            </p:nvSpPr>
            <p:spPr bwMode="auto">
              <a:xfrm>
                <a:off x="164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69" name="Oval 3702"/>
              <p:cNvSpPr>
                <a:spLocks noChangeArrowheads="1"/>
              </p:cNvSpPr>
              <p:nvPr/>
            </p:nvSpPr>
            <p:spPr bwMode="auto">
              <a:xfrm>
                <a:off x="164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0" name="Oval 3703"/>
              <p:cNvSpPr>
                <a:spLocks noChangeArrowheads="1"/>
              </p:cNvSpPr>
              <p:nvPr/>
            </p:nvSpPr>
            <p:spPr bwMode="auto">
              <a:xfrm>
                <a:off x="1641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1" name="Oval 3704"/>
              <p:cNvSpPr>
                <a:spLocks noChangeArrowheads="1"/>
              </p:cNvSpPr>
              <p:nvPr/>
            </p:nvSpPr>
            <p:spPr bwMode="auto">
              <a:xfrm>
                <a:off x="164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2" name="Oval 3705"/>
              <p:cNvSpPr>
                <a:spLocks noChangeArrowheads="1"/>
              </p:cNvSpPr>
              <p:nvPr/>
            </p:nvSpPr>
            <p:spPr bwMode="auto">
              <a:xfrm>
                <a:off x="1644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3" name="Oval 3706"/>
              <p:cNvSpPr>
                <a:spLocks noChangeArrowheads="1"/>
              </p:cNvSpPr>
              <p:nvPr/>
            </p:nvSpPr>
            <p:spPr bwMode="auto">
              <a:xfrm>
                <a:off x="164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4" name="Oval 3707"/>
              <p:cNvSpPr>
                <a:spLocks noChangeArrowheads="1"/>
              </p:cNvSpPr>
              <p:nvPr/>
            </p:nvSpPr>
            <p:spPr bwMode="auto">
              <a:xfrm>
                <a:off x="1648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5" name="Oval 3708"/>
              <p:cNvSpPr>
                <a:spLocks noChangeArrowheads="1"/>
              </p:cNvSpPr>
              <p:nvPr/>
            </p:nvSpPr>
            <p:spPr bwMode="auto">
              <a:xfrm>
                <a:off x="1651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6" name="Oval 3709"/>
              <p:cNvSpPr>
                <a:spLocks noChangeArrowheads="1"/>
              </p:cNvSpPr>
              <p:nvPr/>
            </p:nvSpPr>
            <p:spPr bwMode="auto">
              <a:xfrm>
                <a:off x="1651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7" name="Oval 3710"/>
              <p:cNvSpPr>
                <a:spLocks noChangeArrowheads="1"/>
              </p:cNvSpPr>
              <p:nvPr/>
            </p:nvSpPr>
            <p:spPr bwMode="auto">
              <a:xfrm>
                <a:off x="1651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8" name="Oval 3711"/>
              <p:cNvSpPr>
                <a:spLocks noChangeArrowheads="1"/>
              </p:cNvSpPr>
              <p:nvPr/>
            </p:nvSpPr>
            <p:spPr bwMode="auto">
              <a:xfrm>
                <a:off x="1651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79" name="Oval 3712"/>
              <p:cNvSpPr>
                <a:spLocks noChangeArrowheads="1"/>
              </p:cNvSpPr>
              <p:nvPr/>
            </p:nvSpPr>
            <p:spPr bwMode="auto">
              <a:xfrm>
                <a:off x="1651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0" name="Oval 3713"/>
              <p:cNvSpPr>
                <a:spLocks noChangeArrowheads="1"/>
              </p:cNvSpPr>
              <p:nvPr/>
            </p:nvSpPr>
            <p:spPr bwMode="auto">
              <a:xfrm>
                <a:off x="165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1" name="Oval 3714"/>
              <p:cNvSpPr>
                <a:spLocks noChangeArrowheads="1"/>
              </p:cNvSpPr>
              <p:nvPr/>
            </p:nvSpPr>
            <p:spPr bwMode="auto">
              <a:xfrm>
                <a:off x="165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2" name="Oval 3715"/>
              <p:cNvSpPr>
                <a:spLocks noChangeArrowheads="1"/>
              </p:cNvSpPr>
              <p:nvPr/>
            </p:nvSpPr>
            <p:spPr bwMode="auto">
              <a:xfrm>
                <a:off x="165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3" name="Oval 3716"/>
              <p:cNvSpPr>
                <a:spLocks noChangeArrowheads="1"/>
              </p:cNvSpPr>
              <p:nvPr/>
            </p:nvSpPr>
            <p:spPr bwMode="auto">
              <a:xfrm>
                <a:off x="1658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4" name="Oval 3717"/>
              <p:cNvSpPr>
                <a:spLocks noChangeArrowheads="1"/>
              </p:cNvSpPr>
              <p:nvPr/>
            </p:nvSpPr>
            <p:spPr bwMode="auto">
              <a:xfrm>
                <a:off x="165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5" name="Oval 3718"/>
              <p:cNvSpPr>
                <a:spLocks noChangeArrowheads="1"/>
              </p:cNvSpPr>
              <p:nvPr/>
            </p:nvSpPr>
            <p:spPr bwMode="auto">
              <a:xfrm>
                <a:off x="1658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6" name="Oval 3719"/>
              <p:cNvSpPr>
                <a:spLocks noChangeArrowheads="1"/>
              </p:cNvSpPr>
              <p:nvPr/>
            </p:nvSpPr>
            <p:spPr bwMode="auto">
              <a:xfrm>
                <a:off x="166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7" name="Oval 3720"/>
              <p:cNvSpPr>
                <a:spLocks noChangeArrowheads="1"/>
              </p:cNvSpPr>
              <p:nvPr/>
            </p:nvSpPr>
            <p:spPr bwMode="auto">
              <a:xfrm>
                <a:off x="1662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8" name="Oval 3721"/>
              <p:cNvSpPr>
                <a:spLocks noChangeArrowheads="1"/>
              </p:cNvSpPr>
              <p:nvPr/>
            </p:nvSpPr>
            <p:spPr bwMode="auto">
              <a:xfrm>
                <a:off x="166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89" name="Oval 3722"/>
              <p:cNvSpPr>
                <a:spLocks noChangeArrowheads="1"/>
              </p:cNvSpPr>
              <p:nvPr/>
            </p:nvSpPr>
            <p:spPr bwMode="auto">
              <a:xfrm>
                <a:off x="1665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0" name="Oval 3723"/>
              <p:cNvSpPr>
                <a:spLocks noChangeArrowheads="1"/>
              </p:cNvSpPr>
              <p:nvPr/>
            </p:nvSpPr>
            <p:spPr bwMode="auto">
              <a:xfrm>
                <a:off x="166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1" name="Oval 3724"/>
              <p:cNvSpPr>
                <a:spLocks noChangeArrowheads="1"/>
              </p:cNvSpPr>
              <p:nvPr/>
            </p:nvSpPr>
            <p:spPr bwMode="auto">
              <a:xfrm>
                <a:off x="1665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2" name="Oval 3725"/>
              <p:cNvSpPr>
                <a:spLocks noChangeArrowheads="1"/>
              </p:cNvSpPr>
              <p:nvPr/>
            </p:nvSpPr>
            <p:spPr bwMode="auto">
              <a:xfrm>
                <a:off x="166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3" name="Oval 3726"/>
              <p:cNvSpPr>
                <a:spLocks noChangeArrowheads="1"/>
              </p:cNvSpPr>
              <p:nvPr/>
            </p:nvSpPr>
            <p:spPr bwMode="auto">
              <a:xfrm>
                <a:off x="1665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4" name="Oval 3727"/>
              <p:cNvSpPr>
                <a:spLocks noChangeArrowheads="1"/>
              </p:cNvSpPr>
              <p:nvPr/>
            </p:nvSpPr>
            <p:spPr bwMode="auto">
              <a:xfrm>
                <a:off x="1665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5" name="Oval 3728"/>
              <p:cNvSpPr>
                <a:spLocks noChangeArrowheads="1"/>
              </p:cNvSpPr>
              <p:nvPr/>
            </p:nvSpPr>
            <p:spPr bwMode="auto">
              <a:xfrm>
                <a:off x="166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6" name="Oval 3729"/>
              <p:cNvSpPr>
                <a:spLocks noChangeArrowheads="1"/>
              </p:cNvSpPr>
              <p:nvPr/>
            </p:nvSpPr>
            <p:spPr bwMode="auto">
              <a:xfrm>
                <a:off x="1669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7" name="Oval 3730"/>
              <p:cNvSpPr>
                <a:spLocks noChangeArrowheads="1"/>
              </p:cNvSpPr>
              <p:nvPr/>
            </p:nvSpPr>
            <p:spPr bwMode="auto">
              <a:xfrm>
                <a:off x="1669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8" name="Oval 3731"/>
              <p:cNvSpPr>
                <a:spLocks noChangeArrowheads="1"/>
              </p:cNvSpPr>
              <p:nvPr/>
            </p:nvSpPr>
            <p:spPr bwMode="auto">
              <a:xfrm>
                <a:off x="1669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099" name="Oval 3732"/>
              <p:cNvSpPr>
                <a:spLocks noChangeArrowheads="1"/>
              </p:cNvSpPr>
              <p:nvPr/>
            </p:nvSpPr>
            <p:spPr bwMode="auto">
              <a:xfrm>
                <a:off x="1669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0" name="Oval 3733"/>
              <p:cNvSpPr>
                <a:spLocks noChangeArrowheads="1"/>
              </p:cNvSpPr>
              <p:nvPr/>
            </p:nvSpPr>
            <p:spPr bwMode="auto">
              <a:xfrm>
                <a:off x="1669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1" name="Oval 3734"/>
              <p:cNvSpPr>
                <a:spLocks noChangeArrowheads="1"/>
              </p:cNvSpPr>
              <p:nvPr/>
            </p:nvSpPr>
            <p:spPr bwMode="auto">
              <a:xfrm>
                <a:off x="1669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2" name="Oval 3735"/>
              <p:cNvSpPr>
                <a:spLocks noChangeArrowheads="1"/>
              </p:cNvSpPr>
              <p:nvPr/>
            </p:nvSpPr>
            <p:spPr bwMode="auto">
              <a:xfrm>
                <a:off x="16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3" name="Oval 3736"/>
              <p:cNvSpPr>
                <a:spLocks noChangeArrowheads="1"/>
              </p:cNvSpPr>
              <p:nvPr/>
            </p:nvSpPr>
            <p:spPr bwMode="auto">
              <a:xfrm>
                <a:off x="1669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4" name="Oval 3737"/>
              <p:cNvSpPr>
                <a:spLocks noChangeArrowheads="1"/>
              </p:cNvSpPr>
              <p:nvPr/>
            </p:nvSpPr>
            <p:spPr bwMode="auto">
              <a:xfrm>
                <a:off x="1669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5" name="Oval 3738"/>
              <p:cNvSpPr>
                <a:spLocks noChangeArrowheads="1"/>
              </p:cNvSpPr>
              <p:nvPr/>
            </p:nvSpPr>
            <p:spPr bwMode="auto">
              <a:xfrm>
                <a:off x="1672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6" name="Oval 3739"/>
              <p:cNvSpPr>
                <a:spLocks noChangeArrowheads="1"/>
              </p:cNvSpPr>
              <p:nvPr/>
            </p:nvSpPr>
            <p:spPr bwMode="auto">
              <a:xfrm>
                <a:off x="1672" y="26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7" name="Oval 3740"/>
              <p:cNvSpPr>
                <a:spLocks noChangeArrowheads="1"/>
              </p:cNvSpPr>
              <p:nvPr/>
            </p:nvSpPr>
            <p:spPr bwMode="auto">
              <a:xfrm>
                <a:off x="1676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8" name="Oval 3741"/>
              <p:cNvSpPr>
                <a:spLocks noChangeArrowheads="1"/>
              </p:cNvSpPr>
              <p:nvPr/>
            </p:nvSpPr>
            <p:spPr bwMode="auto">
              <a:xfrm>
                <a:off x="1676" y="29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09" name="Oval 3742"/>
              <p:cNvSpPr>
                <a:spLocks noChangeArrowheads="1"/>
              </p:cNvSpPr>
              <p:nvPr/>
            </p:nvSpPr>
            <p:spPr bwMode="auto">
              <a:xfrm>
                <a:off x="1676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0" name="Oval 3743"/>
              <p:cNvSpPr>
                <a:spLocks noChangeArrowheads="1"/>
              </p:cNvSpPr>
              <p:nvPr/>
            </p:nvSpPr>
            <p:spPr bwMode="auto">
              <a:xfrm>
                <a:off x="1676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1" name="Oval 3744"/>
              <p:cNvSpPr>
                <a:spLocks noChangeArrowheads="1"/>
              </p:cNvSpPr>
              <p:nvPr/>
            </p:nvSpPr>
            <p:spPr bwMode="auto">
              <a:xfrm>
                <a:off x="1676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2" name="Oval 3745"/>
              <p:cNvSpPr>
                <a:spLocks noChangeArrowheads="1"/>
              </p:cNvSpPr>
              <p:nvPr/>
            </p:nvSpPr>
            <p:spPr bwMode="auto">
              <a:xfrm>
                <a:off x="1679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3" name="Oval 3746"/>
              <p:cNvSpPr>
                <a:spLocks noChangeArrowheads="1"/>
              </p:cNvSpPr>
              <p:nvPr/>
            </p:nvSpPr>
            <p:spPr bwMode="auto">
              <a:xfrm>
                <a:off x="167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4" name="Oval 3747"/>
              <p:cNvSpPr>
                <a:spLocks noChangeArrowheads="1"/>
              </p:cNvSpPr>
              <p:nvPr/>
            </p:nvSpPr>
            <p:spPr bwMode="auto">
              <a:xfrm>
                <a:off x="1679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5" name="Oval 3748"/>
              <p:cNvSpPr>
                <a:spLocks noChangeArrowheads="1"/>
              </p:cNvSpPr>
              <p:nvPr/>
            </p:nvSpPr>
            <p:spPr bwMode="auto">
              <a:xfrm>
                <a:off x="1679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6" name="Oval 3749"/>
              <p:cNvSpPr>
                <a:spLocks noChangeArrowheads="1"/>
              </p:cNvSpPr>
              <p:nvPr/>
            </p:nvSpPr>
            <p:spPr bwMode="auto">
              <a:xfrm>
                <a:off x="1679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7" name="Oval 3750"/>
              <p:cNvSpPr>
                <a:spLocks noChangeArrowheads="1"/>
              </p:cNvSpPr>
              <p:nvPr/>
            </p:nvSpPr>
            <p:spPr bwMode="auto">
              <a:xfrm>
                <a:off x="1683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8" name="Oval 3751"/>
              <p:cNvSpPr>
                <a:spLocks noChangeArrowheads="1"/>
              </p:cNvSpPr>
              <p:nvPr/>
            </p:nvSpPr>
            <p:spPr bwMode="auto">
              <a:xfrm>
                <a:off x="168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19" name="Oval 3752"/>
              <p:cNvSpPr>
                <a:spLocks noChangeArrowheads="1"/>
              </p:cNvSpPr>
              <p:nvPr/>
            </p:nvSpPr>
            <p:spPr bwMode="auto">
              <a:xfrm>
                <a:off x="168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0" name="Oval 3753"/>
              <p:cNvSpPr>
                <a:spLocks noChangeArrowheads="1"/>
              </p:cNvSpPr>
              <p:nvPr/>
            </p:nvSpPr>
            <p:spPr bwMode="auto">
              <a:xfrm>
                <a:off x="1683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1" name="Oval 3754"/>
              <p:cNvSpPr>
                <a:spLocks noChangeArrowheads="1"/>
              </p:cNvSpPr>
              <p:nvPr/>
            </p:nvSpPr>
            <p:spPr bwMode="auto">
              <a:xfrm>
                <a:off x="1686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2" name="Oval 3755"/>
              <p:cNvSpPr>
                <a:spLocks noChangeArrowheads="1"/>
              </p:cNvSpPr>
              <p:nvPr/>
            </p:nvSpPr>
            <p:spPr bwMode="auto">
              <a:xfrm>
                <a:off x="169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3" name="Oval 3756"/>
              <p:cNvSpPr>
                <a:spLocks noChangeArrowheads="1"/>
              </p:cNvSpPr>
              <p:nvPr/>
            </p:nvSpPr>
            <p:spPr bwMode="auto">
              <a:xfrm>
                <a:off x="1690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4" name="Oval 3757"/>
              <p:cNvSpPr>
                <a:spLocks noChangeArrowheads="1"/>
              </p:cNvSpPr>
              <p:nvPr/>
            </p:nvSpPr>
            <p:spPr bwMode="auto">
              <a:xfrm>
                <a:off x="1690" y="22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5" name="Oval 3758"/>
              <p:cNvSpPr>
                <a:spLocks noChangeArrowheads="1"/>
              </p:cNvSpPr>
              <p:nvPr/>
            </p:nvSpPr>
            <p:spPr bwMode="auto">
              <a:xfrm>
                <a:off x="169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6" name="Oval 3759"/>
              <p:cNvSpPr>
                <a:spLocks noChangeArrowheads="1"/>
              </p:cNvSpPr>
              <p:nvPr/>
            </p:nvSpPr>
            <p:spPr bwMode="auto">
              <a:xfrm>
                <a:off x="1693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7" name="Oval 3760"/>
              <p:cNvSpPr>
                <a:spLocks noChangeArrowheads="1"/>
              </p:cNvSpPr>
              <p:nvPr/>
            </p:nvSpPr>
            <p:spPr bwMode="auto">
              <a:xfrm>
                <a:off x="169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8" name="Oval 3761"/>
              <p:cNvSpPr>
                <a:spLocks noChangeArrowheads="1"/>
              </p:cNvSpPr>
              <p:nvPr/>
            </p:nvSpPr>
            <p:spPr bwMode="auto">
              <a:xfrm>
                <a:off x="1693" y="25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29" name="Oval 3762"/>
              <p:cNvSpPr>
                <a:spLocks noChangeArrowheads="1"/>
              </p:cNvSpPr>
              <p:nvPr/>
            </p:nvSpPr>
            <p:spPr bwMode="auto">
              <a:xfrm>
                <a:off x="1697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0" name="Oval 3763"/>
              <p:cNvSpPr>
                <a:spLocks noChangeArrowheads="1"/>
              </p:cNvSpPr>
              <p:nvPr/>
            </p:nvSpPr>
            <p:spPr bwMode="auto">
              <a:xfrm>
                <a:off x="169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1" name="Oval 3764"/>
              <p:cNvSpPr>
                <a:spLocks noChangeArrowheads="1"/>
              </p:cNvSpPr>
              <p:nvPr/>
            </p:nvSpPr>
            <p:spPr bwMode="auto">
              <a:xfrm>
                <a:off x="1697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2" name="Oval 3765"/>
              <p:cNvSpPr>
                <a:spLocks noChangeArrowheads="1"/>
              </p:cNvSpPr>
              <p:nvPr/>
            </p:nvSpPr>
            <p:spPr bwMode="auto">
              <a:xfrm>
                <a:off x="169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3" name="Oval 3766"/>
              <p:cNvSpPr>
                <a:spLocks noChangeArrowheads="1"/>
              </p:cNvSpPr>
              <p:nvPr/>
            </p:nvSpPr>
            <p:spPr bwMode="auto">
              <a:xfrm>
                <a:off x="1700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4" name="Oval 3767"/>
              <p:cNvSpPr>
                <a:spLocks noChangeArrowheads="1"/>
              </p:cNvSpPr>
              <p:nvPr/>
            </p:nvSpPr>
            <p:spPr bwMode="auto">
              <a:xfrm>
                <a:off x="1700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5" name="Oval 3768"/>
              <p:cNvSpPr>
                <a:spLocks noChangeArrowheads="1"/>
              </p:cNvSpPr>
              <p:nvPr/>
            </p:nvSpPr>
            <p:spPr bwMode="auto">
              <a:xfrm>
                <a:off x="170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6" name="Oval 3769"/>
              <p:cNvSpPr>
                <a:spLocks noChangeArrowheads="1"/>
              </p:cNvSpPr>
              <p:nvPr/>
            </p:nvSpPr>
            <p:spPr bwMode="auto">
              <a:xfrm>
                <a:off x="1700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7" name="Oval 3770"/>
              <p:cNvSpPr>
                <a:spLocks noChangeArrowheads="1"/>
              </p:cNvSpPr>
              <p:nvPr/>
            </p:nvSpPr>
            <p:spPr bwMode="auto">
              <a:xfrm>
                <a:off x="170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8" name="Oval 3771"/>
              <p:cNvSpPr>
                <a:spLocks noChangeArrowheads="1"/>
              </p:cNvSpPr>
              <p:nvPr/>
            </p:nvSpPr>
            <p:spPr bwMode="auto">
              <a:xfrm>
                <a:off x="1700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139" name="Oval 3772"/>
              <p:cNvSpPr>
                <a:spLocks noChangeArrowheads="1"/>
              </p:cNvSpPr>
              <p:nvPr/>
            </p:nvSpPr>
            <p:spPr bwMode="auto">
              <a:xfrm>
                <a:off x="170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81" name="Group 3974"/>
            <p:cNvGrpSpPr>
              <a:grpSpLocks/>
            </p:cNvGrpSpPr>
            <p:nvPr/>
          </p:nvGrpSpPr>
          <p:grpSpPr bwMode="auto">
            <a:xfrm>
              <a:off x="1704" y="1877"/>
              <a:ext cx="206" cy="1704"/>
              <a:chOff x="1704" y="1877"/>
              <a:chExt cx="206" cy="1704"/>
            </a:xfrm>
          </p:grpSpPr>
          <p:sp>
            <p:nvSpPr>
              <p:cNvPr id="91740" name="Oval 3774"/>
              <p:cNvSpPr>
                <a:spLocks noChangeArrowheads="1"/>
              </p:cNvSpPr>
              <p:nvPr/>
            </p:nvSpPr>
            <p:spPr bwMode="auto">
              <a:xfrm>
                <a:off x="1704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1" name="Oval 3775"/>
              <p:cNvSpPr>
                <a:spLocks noChangeArrowheads="1"/>
              </p:cNvSpPr>
              <p:nvPr/>
            </p:nvSpPr>
            <p:spPr bwMode="auto">
              <a:xfrm>
                <a:off x="1704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2" name="Oval 3776"/>
              <p:cNvSpPr>
                <a:spLocks noChangeArrowheads="1"/>
              </p:cNvSpPr>
              <p:nvPr/>
            </p:nvSpPr>
            <p:spPr bwMode="auto">
              <a:xfrm>
                <a:off x="1704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3" name="Oval 3777"/>
              <p:cNvSpPr>
                <a:spLocks noChangeArrowheads="1"/>
              </p:cNvSpPr>
              <p:nvPr/>
            </p:nvSpPr>
            <p:spPr bwMode="auto">
              <a:xfrm>
                <a:off x="1704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4" name="Oval 3778"/>
              <p:cNvSpPr>
                <a:spLocks noChangeArrowheads="1"/>
              </p:cNvSpPr>
              <p:nvPr/>
            </p:nvSpPr>
            <p:spPr bwMode="auto">
              <a:xfrm>
                <a:off x="1707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5" name="Oval 3779"/>
              <p:cNvSpPr>
                <a:spLocks noChangeArrowheads="1"/>
              </p:cNvSpPr>
              <p:nvPr/>
            </p:nvSpPr>
            <p:spPr bwMode="auto">
              <a:xfrm>
                <a:off x="170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6" name="Oval 3780"/>
              <p:cNvSpPr>
                <a:spLocks noChangeArrowheads="1"/>
              </p:cNvSpPr>
              <p:nvPr/>
            </p:nvSpPr>
            <p:spPr bwMode="auto">
              <a:xfrm>
                <a:off x="1707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7" name="Oval 3781"/>
              <p:cNvSpPr>
                <a:spLocks noChangeArrowheads="1"/>
              </p:cNvSpPr>
              <p:nvPr/>
            </p:nvSpPr>
            <p:spPr bwMode="auto">
              <a:xfrm>
                <a:off x="1707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8" name="Oval 3782"/>
              <p:cNvSpPr>
                <a:spLocks noChangeArrowheads="1"/>
              </p:cNvSpPr>
              <p:nvPr/>
            </p:nvSpPr>
            <p:spPr bwMode="auto">
              <a:xfrm>
                <a:off x="170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49" name="Oval 3783"/>
              <p:cNvSpPr>
                <a:spLocks noChangeArrowheads="1"/>
              </p:cNvSpPr>
              <p:nvPr/>
            </p:nvSpPr>
            <p:spPr bwMode="auto">
              <a:xfrm>
                <a:off x="1711" y="31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0" name="Oval 3784"/>
              <p:cNvSpPr>
                <a:spLocks noChangeArrowheads="1"/>
              </p:cNvSpPr>
              <p:nvPr/>
            </p:nvSpPr>
            <p:spPr bwMode="auto">
              <a:xfrm>
                <a:off x="1714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1" name="Oval 3785"/>
              <p:cNvSpPr>
                <a:spLocks noChangeArrowheads="1"/>
              </p:cNvSpPr>
              <p:nvPr/>
            </p:nvSpPr>
            <p:spPr bwMode="auto">
              <a:xfrm>
                <a:off x="17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2" name="Oval 3786"/>
              <p:cNvSpPr>
                <a:spLocks noChangeArrowheads="1"/>
              </p:cNvSpPr>
              <p:nvPr/>
            </p:nvSpPr>
            <p:spPr bwMode="auto">
              <a:xfrm>
                <a:off x="1714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3" name="Oval 3787"/>
              <p:cNvSpPr>
                <a:spLocks noChangeArrowheads="1"/>
              </p:cNvSpPr>
              <p:nvPr/>
            </p:nvSpPr>
            <p:spPr bwMode="auto">
              <a:xfrm>
                <a:off x="171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4" name="Oval 3788"/>
              <p:cNvSpPr>
                <a:spLocks noChangeArrowheads="1"/>
              </p:cNvSpPr>
              <p:nvPr/>
            </p:nvSpPr>
            <p:spPr bwMode="auto">
              <a:xfrm>
                <a:off x="1718" y="2981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5" name="Oval 3789"/>
              <p:cNvSpPr>
                <a:spLocks noChangeArrowheads="1"/>
              </p:cNvSpPr>
              <p:nvPr/>
            </p:nvSpPr>
            <p:spPr bwMode="auto">
              <a:xfrm>
                <a:off x="1718" y="287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6" name="Oval 3790"/>
              <p:cNvSpPr>
                <a:spLocks noChangeArrowheads="1"/>
              </p:cNvSpPr>
              <p:nvPr/>
            </p:nvSpPr>
            <p:spPr bwMode="auto">
              <a:xfrm>
                <a:off x="172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7" name="Oval 3791"/>
              <p:cNvSpPr>
                <a:spLocks noChangeArrowheads="1"/>
              </p:cNvSpPr>
              <p:nvPr/>
            </p:nvSpPr>
            <p:spPr bwMode="auto">
              <a:xfrm>
                <a:off x="172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8" name="Oval 3792"/>
              <p:cNvSpPr>
                <a:spLocks noChangeArrowheads="1"/>
              </p:cNvSpPr>
              <p:nvPr/>
            </p:nvSpPr>
            <p:spPr bwMode="auto">
              <a:xfrm>
                <a:off x="1721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59" name="Oval 3793"/>
              <p:cNvSpPr>
                <a:spLocks noChangeArrowheads="1"/>
              </p:cNvSpPr>
              <p:nvPr/>
            </p:nvSpPr>
            <p:spPr bwMode="auto">
              <a:xfrm>
                <a:off x="1721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0" name="Oval 3794"/>
              <p:cNvSpPr>
                <a:spLocks noChangeArrowheads="1"/>
              </p:cNvSpPr>
              <p:nvPr/>
            </p:nvSpPr>
            <p:spPr bwMode="auto">
              <a:xfrm>
                <a:off x="1721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1" name="Oval 3795"/>
              <p:cNvSpPr>
                <a:spLocks noChangeArrowheads="1"/>
              </p:cNvSpPr>
              <p:nvPr/>
            </p:nvSpPr>
            <p:spPr bwMode="auto">
              <a:xfrm>
                <a:off x="1725" y="321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2" name="Oval 3796"/>
              <p:cNvSpPr>
                <a:spLocks noChangeArrowheads="1"/>
              </p:cNvSpPr>
              <p:nvPr/>
            </p:nvSpPr>
            <p:spPr bwMode="auto">
              <a:xfrm>
                <a:off x="1725" y="31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3" name="Oval 3797"/>
              <p:cNvSpPr>
                <a:spLocks noChangeArrowheads="1"/>
              </p:cNvSpPr>
              <p:nvPr/>
            </p:nvSpPr>
            <p:spPr bwMode="auto">
              <a:xfrm>
                <a:off x="1725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4" name="Oval 3798"/>
              <p:cNvSpPr>
                <a:spLocks noChangeArrowheads="1"/>
              </p:cNvSpPr>
              <p:nvPr/>
            </p:nvSpPr>
            <p:spPr bwMode="auto">
              <a:xfrm>
                <a:off x="1725" y="33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5" name="Oval 3799"/>
              <p:cNvSpPr>
                <a:spLocks noChangeArrowheads="1"/>
              </p:cNvSpPr>
              <p:nvPr/>
            </p:nvSpPr>
            <p:spPr bwMode="auto">
              <a:xfrm>
                <a:off x="1725" y="345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6" name="Oval 3800"/>
              <p:cNvSpPr>
                <a:spLocks noChangeArrowheads="1"/>
              </p:cNvSpPr>
              <p:nvPr/>
            </p:nvSpPr>
            <p:spPr bwMode="auto">
              <a:xfrm>
                <a:off x="172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7" name="Oval 3801"/>
              <p:cNvSpPr>
                <a:spLocks noChangeArrowheads="1"/>
              </p:cNvSpPr>
              <p:nvPr/>
            </p:nvSpPr>
            <p:spPr bwMode="auto">
              <a:xfrm>
                <a:off x="1728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8" name="Oval 3802"/>
              <p:cNvSpPr>
                <a:spLocks noChangeArrowheads="1"/>
              </p:cNvSpPr>
              <p:nvPr/>
            </p:nvSpPr>
            <p:spPr bwMode="auto">
              <a:xfrm>
                <a:off x="1728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69" name="Oval 3803"/>
              <p:cNvSpPr>
                <a:spLocks noChangeArrowheads="1"/>
              </p:cNvSpPr>
              <p:nvPr/>
            </p:nvSpPr>
            <p:spPr bwMode="auto">
              <a:xfrm>
                <a:off x="1728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0" name="Oval 3804"/>
              <p:cNvSpPr>
                <a:spLocks noChangeArrowheads="1"/>
              </p:cNvSpPr>
              <p:nvPr/>
            </p:nvSpPr>
            <p:spPr bwMode="auto">
              <a:xfrm>
                <a:off x="1728" y="24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1" name="Oval 3805"/>
              <p:cNvSpPr>
                <a:spLocks noChangeArrowheads="1"/>
              </p:cNvSpPr>
              <p:nvPr/>
            </p:nvSpPr>
            <p:spPr bwMode="auto">
              <a:xfrm>
                <a:off x="1728" y="20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2" name="Oval 3806"/>
              <p:cNvSpPr>
                <a:spLocks noChangeArrowheads="1"/>
              </p:cNvSpPr>
              <p:nvPr/>
            </p:nvSpPr>
            <p:spPr bwMode="auto">
              <a:xfrm>
                <a:off x="172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3" name="Oval 3807"/>
              <p:cNvSpPr>
                <a:spLocks noChangeArrowheads="1"/>
              </p:cNvSpPr>
              <p:nvPr/>
            </p:nvSpPr>
            <p:spPr bwMode="auto">
              <a:xfrm>
                <a:off x="172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4" name="Oval 3808"/>
              <p:cNvSpPr>
                <a:spLocks noChangeArrowheads="1"/>
              </p:cNvSpPr>
              <p:nvPr/>
            </p:nvSpPr>
            <p:spPr bwMode="auto">
              <a:xfrm>
                <a:off x="1728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5" name="Oval 3809"/>
              <p:cNvSpPr>
                <a:spLocks noChangeArrowheads="1"/>
              </p:cNvSpPr>
              <p:nvPr/>
            </p:nvSpPr>
            <p:spPr bwMode="auto">
              <a:xfrm>
                <a:off x="17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6" name="Oval 3810"/>
              <p:cNvSpPr>
                <a:spLocks noChangeArrowheads="1"/>
              </p:cNvSpPr>
              <p:nvPr/>
            </p:nvSpPr>
            <p:spPr bwMode="auto">
              <a:xfrm>
                <a:off x="1731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7" name="Oval 3811"/>
              <p:cNvSpPr>
                <a:spLocks noChangeArrowheads="1"/>
              </p:cNvSpPr>
              <p:nvPr/>
            </p:nvSpPr>
            <p:spPr bwMode="auto">
              <a:xfrm>
                <a:off x="1731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8" name="Oval 3812"/>
              <p:cNvSpPr>
                <a:spLocks noChangeArrowheads="1"/>
              </p:cNvSpPr>
              <p:nvPr/>
            </p:nvSpPr>
            <p:spPr bwMode="auto">
              <a:xfrm>
                <a:off x="1731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79" name="Oval 3813"/>
              <p:cNvSpPr>
                <a:spLocks noChangeArrowheads="1"/>
              </p:cNvSpPr>
              <p:nvPr/>
            </p:nvSpPr>
            <p:spPr bwMode="auto">
              <a:xfrm>
                <a:off x="1731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0" name="Oval 3814"/>
              <p:cNvSpPr>
                <a:spLocks noChangeArrowheads="1"/>
              </p:cNvSpPr>
              <p:nvPr/>
            </p:nvSpPr>
            <p:spPr bwMode="auto">
              <a:xfrm>
                <a:off x="1731" y="28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1" name="Oval 3815"/>
              <p:cNvSpPr>
                <a:spLocks noChangeArrowheads="1"/>
              </p:cNvSpPr>
              <p:nvPr/>
            </p:nvSpPr>
            <p:spPr bwMode="auto">
              <a:xfrm>
                <a:off x="1735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2" name="Oval 3816"/>
              <p:cNvSpPr>
                <a:spLocks noChangeArrowheads="1"/>
              </p:cNvSpPr>
              <p:nvPr/>
            </p:nvSpPr>
            <p:spPr bwMode="auto">
              <a:xfrm>
                <a:off x="173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3" name="Oval 3817"/>
              <p:cNvSpPr>
                <a:spLocks noChangeArrowheads="1"/>
              </p:cNvSpPr>
              <p:nvPr/>
            </p:nvSpPr>
            <p:spPr bwMode="auto">
              <a:xfrm>
                <a:off x="1735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4" name="Oval 3818"/>
              <p:cNvSpPr>
                <a:spLocks noChangeArrowheads="1"/>
              </p:cNvSpPr>
              <p:nvPr/>
            </p:nvSpPr>
            <p:spPr bwMode="auto">
              <a:xfrm>
                <a:off x="173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5" name="Oval 3819"/>
              <p:cNvSpPr>
                <a:spLocks noChangeArrowheads="1"/>
              </p:cNvSpPr>
              <p:nvPr/>
            </p:nvSpPr>
            <p:spPr bwMode="auto">
              <a:xfrm>
                <a:off x="1735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6" name="Oval 3820"/>
              <p:cNvSpPr>
                <a:spLocks noChangeArrowheads="1"/>
              </p:cNvSpPr>
              <p:nvPr/>
            </p:nvSpPr>
            <p:spPr bwMode="auto">
              <a:xfrm>
                <a:off x="1735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7" name="Oval 3821"/>
              <p:cNvSpPr>
                <a:spLocks noChangeArrowheads="1"/>
              </p:cNvSpPr>
              <p:nvPr/>
            </p:nvSpPr>
            <p:spPr bwMode="auto">
              <a:xfrm>
                <a:off x="173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8" name="Oval 3822"/>
              <p:cNvSpPr>
                <a:spLocks noChangeArrowheads="1"/>
              </p:cNvSpPr>
              <p:nvPr/>
            </p:nvSpPr>
            <p:spPr bwMode="auto">
              <a:xfrm>
                <a:off x="173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89" name="Oval 3823"/>
              <p:cNvSpPr>
                <a:spLocks noChangeArrowheads="1"/>
              </p:cNvSpPr>
              <p:nvPr/>
            </p:nvSpPr>
            <p:spPr bwMode="auto">
              <a:xfrm>
                <a:off x="1738" y="29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0" name="Oval 3824"/>
              <p:cNvSpPr>
                <a:spLocks noChangeArrowheads="1"/>
              </p:cNvSpPr>
              <p:nvPr/>
            </p:nvSpPr>
            <p:spPr bwMode="auto">
              <a:xfrm>
                <a:off x="17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1" name="Oval 3825"/>
              <p:cNvSpPr>
                <a:spLocks noChangeArrowheads="1"/>
              </p:cNvSpPr>
              <p:nvPr/>
            </p:nvSpPr>
            <p:spPr bwMode="auto">
              <a:xfrm>
                <a:off x="1742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2" name="Oval 3826"/>
              <p:cNvSpPr>
                <a:spLocks noChangeArrowheads="1"/>
              </p:cNvSpPr>
              <p:nvPr/>
            </p:nvSpPr>
            <p:spPr bwMode="auto">
              <a:xfrm>
                <a:off x="1742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3" name="Oval 3827"/>
              <p:cNvSpPr>
                <a:spLocks noChangeArrowheads="1"/>
              </p:cNvSpPr>
              <p:nvPr/>
            </p:nvSpPr>
            <p:spPr bwMode="auto">
              <a:xfrm>
                <a:off x="174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4" name="Oval 3828"/>
              <p:cNvSpPr>
                <a:spLocks noChangeArrowheads="1"/>
              </p:cNvSpPr>
              <p:nvPr/>
            </p:nvSpPr>
            <p:spPr bwMode="auto">
              <a:xfrm>
                <a:off x="1745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5" name="Oval 3829"/>
              <p:cNvSpPr>
                <a:spLocks noChangeArrowheads="1"/>
              </p:cNvSpPr>
              <p:nvPr/>
            </p:nvSpPr>
            <p:spPr bwMode="auto">
              <a:xfrm>
                <a:off x="174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6" name="Oval 3830"/>
              <p:cNvSpPr>
                <a:spLocks noChangeArrowheads="1"/>
              </p:cNvSpPr>
              <p:nvPr/>
            </p:nvSpPr>
            <p:spPr bwMode="auto">
              <a:xfrm>
                <a:off x="174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7" name="Oval 3831"/>
              <p:cNvSpPr>
                <a:spLocks noChangeArrowheads="1"/>
              </p:cNvSpPr>
              <p:nvPr/>
            </p:nvSpPr>
            <p:spPr bwMode="auto">
              <a:xfrm>
                <a:off x="1745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8" name="Oval 3832"/>
              <p:cNvSpPr>
                <a:spLocks noChangeArrowheads="1"/>
              </p:cNvSpPr>
              <p:nvPr/>
            </p:nvSpPr>
            <p:spPr bwMode="auto">
              <a:xfrm>
                <a:off x="1745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99" name="Oval 3833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0" name="Oval 3834"/>
              <p:cNvSpPr>
                <a:spLocks noChangeArrowheads="1"/>
              </p:cNvSpPr>
              <p:nvPr/>
            </p:nvSpPr>
            <p:spPr bwMode="auto">
              <a:xfrm>
                <a:off x="17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1" name="Oval 3835"/>
              <p:cNvSpPr>
                <a:spLocks noChangeArrowheads="1"/>
              </p:cNvSpPr>
              <p:nvPr/>
            </p:nvSpPr>
            <p:spPr bwMode="auto">
              <a:xfrm>
                <a:off x="1752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2" name="Oval 3836"/>
              <p:cNvSpPr>
                <a:spLocks noChangeArrowheads="1"/>
              </p:cNvSpPr>
              <p:nvPr/>
            </p:nvSpPr>
            <p:spPr bwMode="auto">
              <a:xfrm>
                <a:off x="175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3" name="Oval 3837"/>
              <p:cNvSpPr>
                <a:spLocks noChangeArrowheads="1"/>
              </p:cNvSpPr>
              <p:nvPr/>
            </p:nvSpPr>
            <p:spPr bwMode="auto">
              <a:xfrm>
                <a:off x="175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4" name="Oval 3838"/>
              <p:cNvSpPr>
                <a:spLocks noChangeArrowheads="1"/>
              </p:cNvSpPr>
              <p:nvPr/>
            </p:nvSpPr>
            <p:spPr bwMode="auto">
              <a:xfrm>
                <a:off x="1756" y="28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5" name="Oval 3839"/>
              <p:cNvSpPr>
                <a:spLocks noChangeArrowheads="1"/>
              </p:cNvSpPr>
              <p:nvPr/>
            </p:nvSpPr>
            <p:spPr bwMode="auto">
              <a:xfrm>
                <a:off x="175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6" name="Oval 3840"/>
              <p:cNvSpPr>
                <a:spLocks noChangeArrowheads="1"/>
              </p:cNvSpPr>
              <p:nvPr/>
            </p:nvSpPr>
            <p:spPr bwMode="auto">
              <a:xfrm>
                <a:off x="175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7" name="Oval 3841"/>
              <p:cNvSpPr>
                <a:spLocks noChangeArrowheads="1"/>
              </p:cNvSpPr>
              <p:nvPr/>
            </p:nvSpPr>
            <p:spPr bwMode="auto">
              <a:xfrm>
                <a:off x="1759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8" name="Oval 3842"/>
              <p:cNvSpPr>
                <a:spLocks noChangeArrowheads="1"/>
              </p:cNvSpPr>
              <p:nvPr/>
            </p:nvSpPr>
            <p:spPr bwMode="auto">
              <a:xfrm>
                <a:off x="1759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09" name="Oval 3843"/>
              <p:cNvSpPr>
                <a:spLocks noChangeArrowheads="1"/>
              </p:cNvSpPr>
              <p:nvPr/>
            </p:nvSpPr>
            <p:spPr bwMode="auto">
              <a:xfrm>
                <a:off x="176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0" name="Oval 3844"/>
              <p:cNvSpPr>
                <a:spLocks noChangeArrowheads="1"/>
              </p:cNvSpPr>
              <p:nvPr/>
            </p:nvSpPr>
            <p:spPr bwMode="auto">
              <a:xfrm>
                <a:off x="176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1" name="Oval 3845"/>
              <p:cNvSpPr>
                <a:spLocks noChangeArrowheads="1"/>
              </p:cNvSpPr>
              <p:nvPr/>
            </p:nvSpPr>
            <p:spPr bwMode="auto">
              <a:xfrm>
                <a:off x="176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2" name="Oval 3846"/>
              <p:cNvSpPr>
                <a:spLocks noChangeArrowheads="1"/>
              </p:cNvSpPr>
              <p:nvPr/>
            </p:nvSpPr>
            <p:spPr bwMode="auto">
              <a:xfrm>
                <a:off x="1766" y="26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3" name="Oval 3847"/>
              <p:cNvSpPr>
                <a:spLocks noChangeArrowheads="1"/>
              </p:cNvSpPr>
              <p:nvPr/>
            </p:nvSpPr>
            <p:spPr bwMode="auto">
              <a:xfrm>
                <a:off x="17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4" name="Oval 3848"/>
              <p:cNvSpPr>
                <a:spLocks noChangeArrowheads="1"/>
              </p:cNvSpPr>
              <p:nvPr/>
            </p:nvSpPr>
            <p:spPr bwMode="auto">
              <a:xfrm>
                <a:off x="1766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5" name="Oval 3849"/>
              <p:cNvSpPr>
                <a:spLocks noChangeArrowheads="1"/>
              </p:cNvSpPr>
              <p:nvPr/>
            </p:nvSpPr>
            <p:spPr bwMode="auto">
              <a:xfrm>
                <a:off x="1766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6" name="Oval 3850"/>
              <p:cNvSpPr>
                <a:spLocks noChangeArrowheads="1"/>
              </p:cNvSpPr>
              <p:nvPr/>
            </p:nvSpPr>
            <p:spPr bwMode="auto">
              <a:xfrm>
                <a:off x="176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7" name="Oval 3851"/>
              <p:cNvSpPr>
                <a:spLocks noChangeArrowheads="1"/>
              </p:cNvSpPr>
              <p:nvPr/>
            </p:nvSpPr>
            <p:spPr bwMode="auto">
              <a:xfrm>
                <a:off x="1766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8" name="Oval 3852"/>
              <p:cNvSpPr>
                <a:spLocks noChangeArrowheads="1"/>
              </p:cNvSpPr>
              <p:nvPr/>
            </p:nvSpPr>
            <p:spPr bwMode="auto">
              <a:xfrm>
                <a:off x="1770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19" name="Oval 3853"/>
              <p:cNvSpPr>
                <a:spLocks noChangeArrowheads="1"/>
              </p:cNvSpPr>
              <p:nvPr/>
            </p:nvSpPr>
            <p:spPr bwMode="auto">
              <a:xfrm>
                <a:off x="1770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0" name="Oval 3854"/>
              <p:cNvSpPr>
                <a:spLocks noChangeArrowheads="1"/>
              </p:cNvSpPr>
              <p:nvPr/>
            </p:nvSpPr>
            <p:spPr bwMode="auto">
              <a:xfrm>
                <a:off x="177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1" name="Oval 3855"/>
              <p:cNvSpPr>
                <a:spLocks noChangeArrowheads="1"/>
              </p:cNvSpPr>
              <p:nvPr/>
            </p:nvSpPr>
            <p:spPr bwMode="auto">
              <a:xfrm>
                <a:off x="1773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2" name="Oval 3856"/>
              <p:cNvSpPr>
                <a:spLocks noChangeArrowheads="1"/>
              </p:cNvSpPr>
              <p:nvPr/>
            </p:nvSpPr>
            <p:spPr bwMode="auto">
              <a:xfrm>
                <a:off x="177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3" name="Oval 3857"/>
              <p:cNvSpPr>
                <a:spLocks noChangeArrowheads="1"/>
              </p:cNvSpPr>
              <p:nvPr/>
            </p:nvSpPr>
            <p:spPr bwMode="auto">
              <a:xfrm>
                <a:off x="1773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4" name="Oval 3858"/>
              <p:cNvSpPr>
                <a:spLocks noChangeArrowheads="1"/>
              </p:cNvSpPr>
              <p:nvPr/>
            </p:nvSpPr>
            <p:spPr bwMode="auto">
              <a:xfrm>
                <a:off x="1777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5" name="Oval 3859"/>
              <p:cNvSpPr>
                <a:spLocks noChangeArrowheads="1"/>
              </p:cNvSpPr>
              <p:nvPr/>
            </p:nvSpPr>
            <p:spPr bwMode="auto">
              <a:xfrm>
                <a:off x="1777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6" name="Oval 3860"/>
              <p:cNvSpPr>
                <a:spLocks noChangeArrowheads="1"/>
              </p:cNvSpPr>
              <p:nvPr/>
            </p:nvSpPr>
            <p:spPr bwMode="auto">
              <a:xfrm>
                <a:off x="1777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7" name="Oval 3861"/>
              <p:cNvSpPr>
                <a:spLocks noChangeArrowheads="1"/>
              </p:cNvSpPr>
              <p:nvPr/>
            </p:nvSpPr>
            <p:spPr bwMode="auto">
              <a:xfrm>
                <a:off x="177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8" name="Oval 3862"/>
              <p:cNvSpPr>
                <a:spLocks noChangeArrowheads="1"/>
              </p:cNvSpPr>
              <p:nvPr/>
            </p:nvSpPr>
            <p:spPr bwMode="auto">
              <a:xfrm>
                <a:off x="1777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29" name="Oval 3863"/>
              <p:cNvSpPr>
                <a:spLocks noChangeArrowheads="1"/>
              </p:cNvSpPr>
              <p:nvPr/>
            </p:nvSpPr>
            <p:spPr bwMode="auto">
              <a:xfrm>
                <a:off x="1777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0" name="Oval 3864"/>
              <p:cNvSpPr>
                <a:spLocks noChangeArrowheads="1"/>
              </p:cNvSpPr>
              <p:nvPr/>
            </p:nvSpPr>
            <p:spPr bwMode="auto">
              <a:xfrm>
                <a:off x="1780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1" name="Oval 3865"/>
              <p:cNvSpPr>
                <a:spLocks noChangeArrowheads="1"/>
              </p:cNvSpPr>
              <p:nvPr/>
            </p:nvSpPr>
            <p:spPr bwMode="auto">
              <a:xfrm>
                <a:off x="1780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2" name="Oval 3866"/>
              <p:cNvSpPr>
                <a:spLocks noChangeArrowheads="1"/>
              </p:cNvSpPr>
              <p:nvPr/>
            </p:nvSpPr>
            <p:spPr bwMode="auto">
              <a:xfrm>
                <a:off x="17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3" name="Oval 3867"/>
              <p:cNvSpPr>
                <a:spLocks noChangeArrowheads="1"/>
              </p:cNvSpPr>
              <p:nvPr/>
            </p:nvSpPr>
            <p:spPr bwMode="auto">
              <a:xfrm>
                <a:off x="17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4" name="Oval 3868"/>
              <p:cNvSpPr>
                <a:spLocks noChangeArrowheads="1"/>
              </p:cNvSpPr>
              <p:nvPr/>
            </p:nvSpPr>
            <p:spPr bwMode="auto">
              <a:xfrm>
                <a:off x="1780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5" name="Oval 3869"/>
              <p:cNvSpPr>
                <a:spLocks noChangeArrowheads="1"/>
              </p:cNvSpPr>
              <p:nvPr/>
            </p:nvSpPr>
            <p:spPr bwMode="auto">
              <a:xfrm>
                <a:off x="178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6" name="Oval 3870"/>
              <p:cNvSpPr>
                <a:spLocks noChangeArrowheads="1"/>
              </p:cNvSpPr>
              <p:nvPr/>
            </p:nvSpPr>
            <p:spPr bwMode="auto">
              <a:xfrm>
                <a:off x="1780" y="26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7" name="Oval 3871"/>
              <p:cNvSpPr>
                <a:spLocks noChangeArrowheads="1"/>
              </p:cNvSpPr>
              <p:nvPr/>
            </p:nvSpPr>
            <p:spPr bwMode="auto">
              <a:xfrm>
                <a:off x="1784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8" name="Oval 3872"/>
              <p:cNvSpPr>
                <a:spLocks noChangeArrowheads="1"/>
              </p:cNvSpPr>
              <p:nvPr/>
            </p:nvSpPr>
            <p:spPr bwMode="auto">
              <a:xfrm>
                <a:off x="1784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39" name="Oval 3873"/>
              <p:cNvSpPr>
                <a:spLocks noChangeArrowheads="1"/>
              </p:cNvSpPr>
              <p:nvPr/>
            </p:nvSpPr>
            <p:spPr bwMode="auto">
              <a:xfrm>
                <a:off x="1787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0" name="Oval 3874"/>
              <p:cNvSpPr>
                <a:spLocks noChangeArrowheads="1"/>
              </p:cNvSpPr>
              <p:nvPr/>
            </p:nvSpPr>
            <p:spPr bwMode="auto">
              <a:xfrm>
                <a:off x="1787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1" name="Oval 3875"/>
              <p:cNvSpPr>
                <a:spLocks noChangeArrowheads="1"/>
              </p:cNvSpPr>
              <p:nvPr/>
            </p:nvSpPr>
            <p:spPr bwMode="auto">
              <a:xfrm>
                <a:off x="178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2" name="Oval 3876"/>
              <p:cNvSpPr>
                <a:spLocks noChangeArrowheads="1"/>
              </p:cNvSpPr>
              <p:nvPr/>
            </p:nvSpPr>
            <p:spPr bwMode="auto">
              <a:xfrm>
                <a:off x="178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3" name="Oval 3877"/>
              <p:cNvSpPr>
                <a:spLocks noChangeArrowheads="1"/>
              </p:cNvSpPr>
              <p:nvPr/>
            </p:nvSpPr>
            <p:spPr bwMode="auto">
              <a:xfrm>
                <a:off x="1787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4" name="Oval 3878"/>
              <p:cNvSpPr>
                <a:spLocks noChangeArrowheads="1"/>
              </p:cNvSpPr>
              <p:nvPr/>
            </p:nvSpPr>
            <p:spPr bwMode="auto">
              <a:xfrm>
                <a:off x="1787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5" name="Oval 3879"/>
              <p:cNvSpPr>
                <a:spLocks noChangeArrowheads="1"/>
              </p:cNvSpPr>
              <p:nvPr/>
            </p:nvSpPr>
            <p:spPr bwMode="auto">
              <a:xfrm>
                <a:off x="179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6" name="Oval 3880"/>
              <p:cNvSpPr>
                <a:spLocks noChangeArrowheads="1"/>
              </p:cNvSpPr>
              <p:nvPr/>
            </p:nvSpPr>
            <p:spPr bwMode="auto">
              <a:xfrm>
                <a:off x="1791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7" name="Oval 3881"/>
              <p:cNvSpPr>
                <a:spLocks noChangeArrowheads="1"/>
              </p:cNvSpPr>
              <p:nvPr/>
            </p:nvSpPr>
            <p:spPr bwMode="auto">
              <a:xfrm>
                <a:off x="1794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8" name="Oval 3882"/>
              <p:cNvSpPr>
                <a:spLocks noChangeArrowheads="1"/>
              </p:cNvSpPr>
              <p:nvPr/>
            </p:nvSpPr>
            <p:spPr bwMode="auto">
              <a:xfrm>
                <a:off x="1794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49" name="Oval 3883"/>
              <p:cNvSpPr>
                <a:spLocks noChangeArrowheads="1"/>
              </p:cNvSpPr>
              <p:nvPr/>
            </p:nvSpPr>
            <p:spPr bwMode="auto">
              <a:xfrm>
                <a:off x="179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0" name="Oval 3884"/>
              <p:cNvSpPr>
                <a:spLocks noChangeArrowheads="1"/>
              </p:cNvSpPr>
              <p:nvPr/>
            </p:nvSpPr>
            <p:spPr bwMode="auto">
              <a:xfrm>
                <a:off x="179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1" name="Oval 3885"/>
              <p:cNvSpPr>
                <a:spLocks noChangeArrowheads="1"/>
              </p:cNvSpPr>
              <p:nvPr/>
            </p:nvSpPr>
            <p:spPr bwMode="auto">
              <a:xfrm>
                <a:off x="179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2" name="Oval 3886"/>
              <p:cNvSpPr>
                <a:spLocks noChangeArrowheads="1"/>
              </p:cNvSpPr>
              <p:nvPr/>
            </p:nvSpPr>
            <p:spPr bwMode="auto">
              <a:xfrm>
                <a:off x="1798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3" name="Oval 3887"/>
              <p:cNvSpPr>
                <a:spLocks noChangeArrowheads="1"/>
              </p:cNvSpPr>
              <p:nvPr/>
            </p:nvSpPr>
            <p:spPr bwMode="auto">
              <a:xfrm>
                <a:off x="1801" y="26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4" name="Oval 3888"/>
              <p:cNvSpPr>
                <a:spLocks noChangeArrowheads="1"/>
              </p:cNvSpPr>
              <p:nvPr/>
            </p:nvSpPr>
            <p:spPr bwMode="auto">
              <a:xfrm>
                <a:off x="180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5" name="Oval 3889"/>
              <p:cNvSpPr>
                <a:spLocks noChangeArrowheads="1"/>
              </p:cNvSpPr>
              <p:nvPr/>
            </p:nvSpPr>
            <p:spPr bwMode="auto">
              <a:xfrm>
                <a:off x="1801" y="21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6" name="Oval 3890"/>
              <p:cNvSpPr>
                <a:spLocks noChangeArrowheads="1"/>
              </p:cNvSpPr>
              <p:nvPr/>
            </p:nvSpPr>
            <p:spPr bwMode="auto">
              <a:xfrm>
                <a:off x="1801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7" name="Oval 3891"/>
              <p:cNvSpPr>
                <a:spLocks noChangeArrowheads="1"/>
              </p:cNvSpPr>
              <p:nvPr/>
            </p:nvSpPr>
            <p:spPr bwMode="auto">
              <a:xfrm>
                <a:off x="1801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8" name="Oval 3892"/>
              <p:cNvSpPr>
                <a:spLocks noChangeArrowheads="1"/>
              </p:cNvSpPr>
              <p:nvPr/>
            </p:nvSpPr>
            <p:spPr bwMode="auto">
              <a:xfrm>
                <a:off x="180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59" name="Oval 3893"/>
              <p:cNvSpPr>
                <a:spLocks noChangeArrowheads="1"/>
              </p:cNvSpPr>
              <p:nvPr/>
            </p:nvSpPr>
            <p:spPr bwMode="auto">
              <a:xfrm>
                <a:off x="1805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0" name="Oval 3894"/>
              <p:cNvSpPr>
                <a:spLocks noChangeArrowheads="1"/>
              </p:cNvSpPr>
              <p:nvPr/>
            </p:nvSpPr>
            <p:spPr bwMode="auto">
              <a:xfrm>
                <a:off x="180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1" name="Oval 3895"/>
              <p:cNvSpPr>
                <a:spLocks noChangeArrowheads="1"/>
              </p:cNvSpPr>
              <p:nvPr/>
            </p:nvSpPr>
            <p:spPr bwMode="auto">
              <a:xfrm>
                <a:off x="1808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2" name="Oval 3896"/>
              <p:cNvSpPr>
                <a:spLocks noChangeArrowheads="1"/>
              </p:cNvSpPr>
              <p:nvPr/>
            </p:nvSpPr>
            <p:spPr bwMode="auto">
              <a:xfrm>
                <a:off x="1808" y="27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3" name="Oval 3897"/>
              <p:cNvSpPr>
                <a:spLocks noChangeArrowheads="1"/>
              </p:cNvSpPr>
              <p:nvPr/>
            </p:nvSpPr>
            <p:spPr bwMode="auto">
              <a:xfrm>
                <a:off x="1808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4" name="Oval 3898"/>
              <p:cNvSpPr>
                <a:spLocks noChangeArrowheads="1"/>
              </p:cNvSpPr>
              <p:nvPr/>
            </p:nvSpPr>
            <p:spPr bwMode="auto">
              <a:xfrm>
                <a:off x="1812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5" name="Oval 3899"/>
              <p:cNvSpPr>
                <a:spLocks noChangeArrowheads="1"/>
              </p:cNvSpPr>
              <p:nvPr/>
            </p:nvSpPr>
            <p:spPr bwMode="auto">
              <a:xfrm>
                <a:off x="1812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6" name="Oval 3900"/>
              <p:cNvSpPr>
                <a:spLocks noChangeArrowheads="1"/>
              </p:cNvSpPr>
              <p:nvPr/>
            </p:nvSpPr>
            <p:spPr bwMode="auto">
              <a:xfrm>
                <a:off x="1812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7" name="Oval 3901"/>
              <p:cNvSpPr>
                <a:spLocks noChangeArrowheads="1"/>
              </p:cNvSpPr>
              <p:nvPr/>
            </p:nvSpPr>
            <p:spPr bwMode="auto">
              <a:xfrm>
                <a:off x="1812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8" name="Oval 3902"/>
              <p:cNvSpPr>
                <a:spLocks noChangeArrowheads="1"/>
              </p:cNvSpPr>
              <p:nvPr/>
            </p:nvSpPr>
            <p:spPr bwMode="auto">
              <a:xfrm>
                <a:off x="1812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69" name="Oval 3903"/>
              <p:cNvSpPr>
                <a:spLocks noChangeArrowheads="1"/>
              </p:cNvSpPr>
              <p:nvPr/>
            </p:nvSpPr>
            <p:spPr bwMode="auto">
              <a:xfrm>
                <a:off x="181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0" name="Oval 3904"/>
              <p:cNvSpPr>
                <a:spLocks noChangeArrowheads="1"/>
              </p:cNvSpPr>
              <p:nvPr/>
            </p:nvSpPr>
            <p:spPr bwMode="auto">
              <a:xfrm>
                <a:off x="181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1" name="Oval 3905"/>
              <p:cNvSpPr>
                <a:spLocks noChangeArrowheads="1"/>
              </p:cNvSpPr>
              <p:nvPr/>
            </p:nvSpPr>
            <p:spPr bwMode="auto">
              <a:xfrm>
                <a:off x="1819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2" name="Oval 3906"/>
              <p:cNvSpPr>
                <a:spLocks noChangeArrowheads="1"/>
              </p:cNvSpPr>
              <p:nvPr/>
            </p:nvSpPr>
            <p:spPr bwMode="auto">
              <a:xfrm>
                <a:off x="181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3" name="Oval 3907"/>
              <p:cNvSpPr>
                <a:spLocks noChangeArrowheads="1"/>
              </p:cNvSpPr>
              <p:nvPr/>
            </p:nvSpPr>
            <p:spPr bwMode="auto">
              <a:xfrm>
                <a:off x="1819" y="29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4" name="Oval 3908"/>
              <p:cNvSpPr>
                <a:spLocks noChangeArrowheads="1"/>
              </p:cNvSpPr>
              <p:nvPr/>
            </p:nvSpPr>
            <p:spPr bwMode="auto">
              <a:xfrm>
                <a:off x="1822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5" name="Oval 3909"/>
              <p:cNvSpPr>
                <a:spLocks noChangeArrowheads="1"/>
              </p:cNvSpPr>
              <p:nvPr/>
            </p:nvSpPr>
            <p:spPr bwMode="auto">
              <a:xfrm>
                <a:off x="182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6" name="Oval 3910"/>
              <p:cNvSpPr>
                <a:spLocks noChangeArrowheads="1"/>
              </p:cNvSpPr>
              <p:nvPr/>
            </p:nvSpPr>
            <p:spPr bwMode="auto">
              <a:xfrm>
                <a:off x="1822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7" name="Oval 3911"/>
              <p:cNvSpPr>
                <a:spLocks noChangeArrowheads="1"/>
              </p:cNvSpPr>
              <p:nvPr/>
            </p:nvSpPr>
            <p:spPr bwMode="auto">
              <a:xfrm>
                <a:off x="1822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8" name="Oval 3912"/>
              <p:cNvSpPr>
                <a:spLocks noChangeArrowheads="1"/>
              </p:cNvSpPr>
              <p:nvPr/>
            </p:nvSpPr>
            <p:spPr bwMode="auto">
              <a:xfrm>
                <a:off x="1822" y="24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79" name="Oval 3913"/>
              <p:cNvSpPr>
                <a:spLocks noChangeArrowheads="1"/>
              </p:cNvSpPr>
              <p:nvPr/>
            </p:nvSpPr>
            <p:spPr bwMode="auto">
              <a:xfrm>
                <a:off x="1826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0" name="Oval 3914"/>
              <p:cNvSpPr>
                <a:spLocks noChangeArrowheads="1"/>
              </p:cNvSpPr>
              <p:nvPr/>
            </p:nvSpPr>
            <p:spPr bwMode="auto">
              <a:xfrm>
                <a:off x="182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1" name="Oval 3915"/>
              <p:cNvSpPr>
                <a:spLocks noChangeArrowheads="1"/>
              </p:cNvSpPr>
              <p:nvPr/>
            </p:nvSpPr>
            <p:spPr bwMode="auto">
              <a:xfrm>
                <a:off x="1826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2" name="Oval 3916"/>
              <p:cNvSpPr>
                <a:spLocks noChangeArrowheads="1"/>
              </p:cNvSpPr>
              <p:nvPr/>
            </p:nvSpPr>
            <p:spPr bwMode="auto">
              <a:xfrm>
                <a:off x="1826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3" name="Oval 3917"/>
              <p:cNvSpPr>
                <a:spLocks noChangeArrowheads="1"/>
              </p:cNvSpPr>
              <p:nvPr/>
            </p:nvSpPr>
            <p:spPr bwMode="auto">
              <a:xfrm>
                <a:off x="1829" y="23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4" name="Oval 3918"/>
              <p:cNvSpPr>
                <a:spLocks noChangeArrowheads="1"/>
              </p:cNvSpPr>
              <p:nvPr/>
            </p:nvSpPr>
            <p:spPr bwMode="auto">
              <a:xfrm>
                <a:off x="182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5" name="Oval 3919"/>
              <p:cNvSpPr>
                <a:spLocks noChangeArrowheads="1"/>
              </p:cNvSpPr>
              <p:nvPr/>
            </p:nvSpPr>
            <p:spPr bwMode="auto">
              <a:xfrm>
                <a:off x="1829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6" name="Oval 3920"/>
              <p:cNvSpPr>
                <a:spLocks noChangeArrowheads="1"/>
              </p:cNvSpPr>
              <p:nvPr/>
            </p:nvSpPr>
            <p:spPr bwMode="auto">
              <a:xfrm>
                <a:off x="1829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7" name="Oval 3921"/>
              <p:cNvSpPr>
                <a:spLocks noChangeArrowheads="1"/>
              </p:cNvSpPr>
              <p:nvPr/>
            </p:nvSpPr>
            <p:spPr bwMode="auto">
              <a:xfrm>
                <a:off x="183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8" name="Oval 3922"/>
              <p:cNvSpPr>
                <a:spLocks noChangeArrowheads="1"/>
              </p:cNvSpPr>
              <p:nvPr/>
            </p:nvSpPr>
            <p:spPr bwMode="auto">
              <a:xfrm>
                <a:off x="18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89" name="Oval 3923"/>
              <p:cNvSpPr>
                <a:spLocks noChangeArrowheads="1"/>
              </p:cNvSpPr>
              <p:nvPr/>
            </p:nvSpPr>
            <p:spPr bwMode="auto">
              <a:xfrm>
                <a:off x="1833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0" name="Oval 3924"/>
              <p:cNvSpPr>
                <a:spLocks noChangeArrowheads="1"/>
              </p:cNvSpPr>
              <p:nvPr/>
            </p:nvSpPr>
            <p:spPr bwMode="auto">
              <a:xfrm>
                <a:off x="1833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1" name="Oval 3925"/>
              <p:cNvSpPr>
                <a:spLocks noChangeArrowheads="1"/>
              </p:cNvSpPr>
              <p:nvPr/>
            </p:nvSpPr>
            <p:spPr bwMode="auto">
              <a:xfrm>
                <a:off x="1833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2" name="Oval 3926"/>
              <p:cNvSpPr>
                <a:spLocks noChangeArrowheads="1"/>
              </p:cNvSpPr>
              <p:nvPr/>
            </p:nvSpPr>
            <p:spPr bwMode="auto">
              <a:xfrm>
                <a:off x="1833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3" name="Oval 3927"/>
              <p:cNvSpPr>
                <a:spLocks noChangeArrowheads="1"/>
              </p:cNvSpPr>
              <p:nvPr/>
            </p:nvSpPr>
            <p:spPr bwMode="auto">
              <a:xfrm>
                <a:off x="1833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4" name="Oval 3928"/>
              <p:cNvSpPr>
                <a:spLocks noChangeArrowheads="1"/>
              </p:cNvSpPr>
              <p:nvPr/>
            </p:nvSpPr>
            <p:spPr bwMode="auto">
              <a:xfrm>
                <a:off x="1836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5" name="Oval 3929"/>
              <p:cNvSpPr>
                <a:spLocks noChangeArrowheads="1"/>
              </p:cNvSpPr>
              <p:nvPr/>
            </p:nvSpPr>
            <p:spPr bwMode="auto">
              <a:xfrm>
                <a:off x="183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6" name="Oval 3930"/>
              <p:cNvSpPr>
                <a:spLocks noChangeArrowheads="1"/>
              </p:cNvSpPr>
              <p:nvPr/>
            </p:nvSpPr>
            <p:spPr bwMode="auto">
              <a:xfrm>
                <a:off x="1836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7" name="Oval 3931"/>
              <p:cNvSpPr>
                <a:spLocks noChangeArrowheads="1"/>
              </p:cNvSpPr>
              <p:nvPr/>
            </p:nvSpPr>
            <p:spPr bwMode="auto">
              <a:xfrm>
                <a:off x="1840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8" name="Oval 3932"/>
              <p:cNvSpPr>
                <a:spLocks noChangeArrowheads="1"/>
              </p:cNvSpPr>
              <p:nvPr/>
            </p:nvSpPr>
            <p:spPr bwMode="auto">
              <a:xfrm>
                <a:off x="184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899" name="Oval 3933"/>
              <p:cNvSpPr>
                <a:spLocks noChangeArrowheads="1"/>
              </p:cNvSpPr>
              <p:nvPr/>
            </p:nvSpPr>
            <p:spPr bwMode="auto">
              <a:xfrm>
                <a:off x="1843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0" name="Oval 3934"/>
              <p:cNvSpPr>
                <a:spLocks noChangeArrowheads="1"/>
              </p:cNvSpPr>
              <p:nvPr/>
            </p:nvSpPr>
            <p:spPr bwMode="auto">
              <a:xfrm>
                <a:off x="1843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1" name="Oval 3935"/>
              <p:cNvSpPr>
                <a:spLocks noChangeArrowheads="1"/>
              </p:cNvSpPr>
              <p:nvPr/>
            </p:nvSpPr>
            <p:spPr bwMode="auto">
              <a:xfrm>
                <a:off x="1843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2" name="Oval 3936"/>
              <p:cNvSpPr>
                <a:spLocks noChangeArrowheads="1"/>
              </p:cNvSpPr>
              <p:nvPr/>
            </p:nvSpPr>
            <p:spPr bwMode="auto">
              <a:xfrm>
                <a:off x="1847" y="26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3" name="Oval 3937"/>
              <p:cNvSpPr>
                <a:spLocks noChangeArrowheads="1"/>
              </p:cNvSpPr>
              <p:nvPr/>
            </p:nvSpPr>
            <p:spPr bwMode="auto">
              <a:xfrm>
                <a:off x="1847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4" name="Oval 3938"/>
              <p:cNvSpPr>
                <a:spLocks noChangeArrowheads="1"/>
              </p:cNvSpPr>
              <p:nvPr/>
            </p:nvSpPr>
            <p:spPr bwMode="auto">
              <a:xfrm>
                <a:off x="1847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5" name="Oval 3939"/>
              <p:cNvSpPr>
                <a:spLocks noChangeArrowheads="1"/>
              </p:cNvSpPr>
              <p:nvPr/>
            </p:nvSpPr>
            <p:spPr bwMode="auto">
              <a:xfrm>
                <a:off x="1847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6" name="Oval 3940"/>
              <p:cNvSpPr>
                <a:spLocks noChangeArrowheads="1"/>
              </p:cNvSpPr>
              <p:nvPr/>
            </p:nvSpPr>
            <p:spPr bwMode="auto">
              <a:xfrm>
                <a:off x="1850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7" name="Oval 3941"/>
              <p:cNvSpPr>
                <a:spLocks noChangeArrowheads="1"/>
              </p:cNvSpPr>
              <p:nvPr/>
            </p:nvSpPr>
            <p:spPr bwMode="auto">
              <a:xfrm>
                <a:off x="1850" y="21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8" name="Oval 3942"/>
              <p:cNvSpPr>
                <a:spLocks noChangeArrowheads="1"/>
              </p:cNvSpPr>
              <p:nvPr/>
            </p:nvSpPr>
            <p:spPr bwMode="auto">
              <a:xfrm>
                <a:off x="185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09" name="Oval 3943"/>
              <p:cNvSpPr>
                <a:spLocks noChangeArrowheads="1"/>
              </p:cNvSpPr>
              <p:nvPr/>
            </p:nvSpPr>
            <p:spPr bwMode="auto">
              <a:xfrm>
                <a:off x="1850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0" name="Oval 3944"/>
              <p:cNvSpPr>
                <a:spLocks noChangeArrowheads="1"/>
              </p:cNvSpPr>
              <p:nvPr/>
            </p:nvSpPr>
            <p:spPr bwMode="auto">
              <a:xfrm>
                <a:off x="185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1" name="Oval 3945"/>
              <p:cNvSpPr>
                <a:spLocks noChangeArrowheads="1"/>
              </p:cNvSpPr>
              <p:nvPr/>
            </p:nvSpPr>
            <p:spPr bwMode="auto">
              <a:xfrm>
                <a:off x="185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2" name="Oval 3946"/>
              <p:cNvSpPr>
                <a:spLocks noChangeArrowheads="1"/>
              </p:cNvSpPr>
              <p:nvPr/>
            </p:nvSpPr>
            <p:spPr bwMode="auto">
              <a:xfrm>
                <a:off x="1857" y="25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3" name="Oval 3947"/>
              <p:cNvSpPr>
                <a:spLocks noChangeArrowheads="1"/>
              </p:cNvSpPr>
              <p:nvPr/>
            </p:nvSpPr>
            <p:spPr bwMode="auto">
              <a:xfrm>
                <a:off x="1857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4" name="Oval 3948"/>
              <p:cNvSpPr>
                <a:spLocks noChangeArrowheads="1"/>
              </p:cNvSpPr>
              <p:nvPr/>
            </p:nvSpPr>
            <p:spPr bwMode="auto">
              <a:xfrm>
                <a:off x="186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5" name="Oval 3949"/>
              <p:cNvSpPr>
                <a:spLocks noChangeArrowheads="1"/>
              </p:cNvSpPr>
              <p:nvPr/>
            </p:nvSpPr>
            <p:spPr bwMode="auto">
              <a:xfrm>
                <a:off x="1861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6" name="Oval 3950"/>
              <p:cNvSpPr>
                <a:spLocks noChangeArrowheads="1"/>
              </p:cNvSpPr>
              <p:nvPr/>
            </p:nvSpPr>
            <p:spPr bwMode="auto">
              <a:xfrm>
                <a:off x="1861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7" name="Oval 3951"/>
              <p:cNvSpPr>
                <a:spLocks noChangeArrowheads="1"/>
              </p:cNvSpPr>
              <p:nvPr/>
            </p:nvSpPr>
            <p:spPr bwMode="auto">
              <a:xfrm>
                <a:off x="1864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8" name="Oval 3952"/>
              <p:cNvSpPr>
                <a:spLocks noChangeArrowheads="1"/>
              </p:cNvSpPr>
              <p:nvPr/>
            </p:nvSpPr>
            <p:spPr bwMode="auto">
              <a:xfrm>
                <a:off x="1864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19" name="Oval 3953"/>
              <p:cNvSpPr>
                <a:spLocks noChangeArrowheads="1"/>
              </p:cNvSpPr>
              <p:nvPr/>
            </p:nvSpPr>
            <p:spPr bwMode="auto">
              <a:xfrm>
                <a:off x="1868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0" name="Oval 3954"/>
              <p:cNvSpPr>
                <a:spLocks noChangeArrowheads="1"/>
              </p:cNvSpPr>
              <p:nvPr/>
            </p:nvSpPr>
            <p:spPr bwMode="auto">
              <a:xfrm>
                <a:off x="1868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1" name="Oval 3955"/>
              <p:cNvSpPr>
                <a:spLocks noChangeArrowheads="1"/>
              </p:cNvSpPr>
              <p:nvPr/>
            </p:nvSpPr>
            <p:spPr bwMode="auto">
              <a:xfrm>
                <a:off x="186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2" name="Oval 3956"/>
              <p:cNvSpPr>
                <a:spLocks noChangeArrowheads="1"/>
              </p:cNvSpPr>
              <p:nvPr/>
            </p:nvSpPr>
            <p:spPr bwMode="auto">
              <a:xfrm>
                <a:off x="186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3" name="Oval 3957"/>
              <p:cNvSpPr>
                <a:spLocks noChangeArrowheads="1"/>
              </p:cNvSpPr>
              <p:nvPr/>
            </p:nvSpPr>
            <p:spPr bwMode="auto">
              <a:xfrm>
                <a:off x="1868" y="18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4" name="Oval 3958"/>
              <p:cNvSpPr>
                <a:spLocks noChangeArrowheads="1"/>
              </p:cNvSpPr>
              <p:nvPr/>
            </p:nvSpPr>
            <p:spPr bwMode="auto">
              <a:xfrm>
                <a:off x="1871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5" name="Oval 3959"/>
              <p:cNvSpPr>
                <a:spLocks noChangeArrowheads="1"/>
              </p:cNvSpPr>
              <p:nvPr/>
            </p:nvSpPr>
            <p:spPr bwMode="auto">
              <a:xfrm>
                <a:off x="187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6" name="Oval 3960"/>
              <p:cNvSpPr>
                <a:spLocks noChangeArrowheads="1"/>
              </p:cNvSpPr>
              <p:nvPr/>
            </p:nvSpPr>
            <p:spPr bwMode="auto">
              <a:xfrm>
                <a:off x="187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7" name="Oval 3961"/>
              <p:cNvSpPr>
                <a:spLocks noChangeArrowheads="1"/>
              </p:cNvSpPr>
              <p:nvPr/>
            </p:nvSpPr>
            <p:spPr bwMode="auto">
              <a:xfrm>
                <a:off x="187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8" name="Oval 3962"/>
              <p:cNvSpPr>
                <a:spLocks noChangeArrowheads="1"/>
              </p:cNvSpPr>
              <p:nvPr/>
            </p:nvSpPr>
            <p:spPr bwMode="auto">
              <a:xfrm>
                <a:off x="1875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29" name="Oval 3963"/>
              <p:cNvSpPr>
                <a:spLocks noChangeArrowheads="1"/>
              </p:cNvSpPr>
              <p:nvPr/>
            </p:nvSpPr>
            <p:spPr bwMode="auto">
              <a:xfrm>
                <a:off x="1875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0" name="Oval 3964"/>
              <p:cNvSpPr>
                <a:spLocks noChangeArrowheads="1"/>
              </p:cNvSpPr>
              <p:nvPr/>
            </p:nvSpPr>
            <p:spPr bwMode="auto">
              <a:xfrm>
                <a:off x="1878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1" name="Oval 3965"/>
              <p:cNvSpPr>
                <a:spLocks noChangeArrowheads="1"/>
              </p:cNvSpPr>
              <p:nvPr/>
            </p:nvSpPr>
            <p:spPr bwMode="auto">
              <a:xfrm>
                <a:off x="187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2" name="Oval 3966"/>
              <p:cNvSpPr>
                <a:spLocks noChangeArrowheads="1"/>
              </p:cNvSpPr>
              <p:nvPr/>
            </p:nvSpPr>
            <p:spPr bwMode="auto">
              <a:xfrm>
                <a:off x="1882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3" name="Oval 3967"/>
              <p:cNvSpPr>
                <a:spLocks noChangeArrowheads="1"/>
              </p:cNvSpPr>
              <p:nvPr/>
            </p:nvSpPr>
            <p:spPr bwMode="auto">
              <a:xfrm>
                <a:off x="1882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4" name="Oval 3968"/>
              <p:cNvSpPr>
                <a:spLocks noChangeArrowheads="1"/>
              </p:cNvSpPr>
              <p:nvPr/>
            </p:nvSpPr>
            <p:spPr bwMode="auto">
              <a:xfrm>
                <a:off x="1885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5" name="Oval 3969"/>
              <p:cNvSpPr>
                <a:spLocks noChangeArrowheads="1"/>
              </p:cNvSpPr>
              <p:nvPr/>
            </p:nvSpPr>
            <p:spPr bwMode="auto">
              <a:xfrm>
                <a:off x="188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6" name="Oval 3970"/>
              <p:cNvSpPr>
                <a:spLocks noChangeArrowheads="1"/>
              </p:cNvSpPr>
              <p:nvPr/>
            </p:nvSpPr>
            <p:spPr bwMode="auto">
              <a:xfrm>
                <a:off x="188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7" name="Oval 3971"/>
              <p:cNvSpPr>
                <a:spLocks noChangeArrowheads="1"/>
              </p:cNvSpPr>
              <p:nvPr/>
            </p:nvSpPr>
            <p:spPr bwMode="auto">
              <a:xfrm>
                <a:off x="1889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8" name="Oval 3972"/>
              <p:cNvSpPr>
                <a:spLocks noChangeArrowheads="1"/>
              </p:cNvSpPr>
              <p:nvPr/>
            </p:nvSpPr>
            <p:spPr bwMode="auto">
              <a:xfrm>
                <a:off x="1889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939" name="Oval 3973"/>
              <p:cNvSpPr>
                <a:spLocks noChangeArrowheads="1"/>
              </p:cNvSpPr>
              <p:nvPr/>
            </p:nvSpPr>
            <p:spPr bwMode="auto">
              <a:xfrm>
                <a:off x="188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82" name="Group 4175"/>
            <p:cNvGrpSpPr>
              <a:grpSpLocks/>
            </p:cNvGrpSpPr>
            <p:nvPr/>
          </p:nvGrpSpPr>
          <p:grpSpPr bwMode="auto">
            <a:xfrm>
              <a:off x="1889" y="2006"/>
              <a:ext cx="314" cy="1575"/>
              <a:chOff x="1889" y="2006"/>
              <a:chExt cx="314" cy="1575"/>
            </a:xfrm>
          </p:grpSpPr>
          <p:sp>
            <p:nvSpPr>
              <p:cNvPr id="91540" name="Oval 3975"/>
              <p:cNvSpPr>
                <a:spLocks noChangeArrowheads="1"/>
              </p:cNvSpPr>
              <p:nvPr/>
            </p:nvSpPr>
            <p:spPr bwMode="auto">
              <a:xfrm>
                <a:off x="1889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1" name="Oval 3976"/>
              <p:cNvSpPr>
                <a:spLocks noChangeArrowheads="1"/>
              </p:cNvSpPr>
              <p:nvPr/>
            </p:nvSpPr>
            <p:spPr bwMode="auto">
              <a:xfrm>
                <a:off x="1889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2" name="Oval 3977"/>
              <p:cNvSpPr>
                <a:spLocks noChangeArrowheads="1"/>
              </p:cNvSpPr>
              <p:nvPr/>
            </p:nvSpPr>
            <p:spPr bwMode="auto">
              <a:xfrm>
                <a:off x="189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3" name="Oval 3978"/>
              <p:cNvSpPr>
                <a:spLocks noChangeArrowheads="1"/>
              </p:cNvSpPr>
              <p:nvPr/>
            </p:nvSpPr>
            <p:spPr bwMode="auto">
              <a:xfrm>
                <a:off x="1892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4" name="Oval 3979"/>
              <p:cNvSpPr>
                <a:spLocks noChangeArrowheads="1"/>
              </p:cNvSpPr>
              <p:nvPr/>
            </p:nvSpPr>
            <p:spPr bwMode="auto">
              <a:xfrm>
                <a:off x="1892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5" name="Oval 3980"/>
              <p:cNvSpPr>
                <a:spLocks noChangeArrowheads="1"/>
              </p:cNvSpPr>
              <p:nvPr/>
            </p:nvSpPr>
            <p:spPr bwMode="auto">
              <a:xfrm>
                <a:off x="1892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6" name="Oval 3981"/>
              <p:cNvSpPr>
                <a:spLocks noChangeArrowheads="1"/>
              </p:cNvSpPr>
              <p:nvPr/>
            </p:nvSpPr>
            <p:spPr bwMode="auto">
              <a:xfrm>
                <a:off x="1892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7" name="Oval 3982"/>
              <p:cNvSpPr>
                <a:spLocks noChangeArrowheads="1"/>
              </p:cNvSpPr>
              <p:nvPr/>
            </p:nvSpPr>
            <p:spPr bwMode="auto">
              <a:xfrm>
                <a:off x="1896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8" name="Oval 3983"/>
              <p:cNvSpPr>
                <a:spLocks noChangeArrowheads="1"/>
              </p:cNvSpPr>
              <p:nvPr/>
            </p:nvSpPr>
            <p:spPr bwMode="auto">
              <a:xfrm>
                <a:off x="189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49" name="Oval 3984"/>
              <p:cNvSpPr>
                <a:spLocks noChangeArrowheads="1"/>
              </p:cNvSpPr>
              <p:nvPr/>
            </p:nvSpPr>
            <p:spPr bwMode="auto">
              <a:xfrm>
                <a:off x="1896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0" name="Oval 3985"/>
              <p:cNvSpPr>
                <a:spLocks noChangeArrowheads="1"/>
              </p:cNvSpPr>
              <p:nvPr/>
            </p:nvSpPr>
            <p:spPr bwMode="auto">
              <a:xfrm>
                <a:off x="1899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1" name="Oval 3986"/>
              <p:cNvSpPr>
                <a:spLocks noChangeArrowheads="1"/>
              </p:cNvSpPr>
              <p:nvPr/>
            </p:nvSpPr>
            <p:spPr bwMode="auto">
              <a:xfrm>
                <a:off x="1903" y="317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2" name="Oval 3987"/>
              <p:cNvSpPr>
                <a:spLocks noChangeArrowheads="1"/>
              </p:cNvSpPr>
              <p:nvPr/>
            </p:nvSpPr>
            <p:spPr bwMode="auto">
              <a:xfrm>
                <a:off x="1903" y="310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3" name="Oval 3988"/>
              <p:cNvSpPr>
                <a:spLocks noChangeArrowheads="1"/>
              </p:cNvSpPr>
              <p:nvPr/>
            </p:nvSpPr>
            <p:spPr bwMode="auto">
              <a:xfrm>
                <a:off x="190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4" name="Oval 3989"/>
              <p:cNvSpPr>
                <a:spLocks noChangeArrowheads="1"/>
              </p:cNvSpPr>
              <p:nvPr/>
            </p:nvSpPr>
            <p:spPr bwMode="auto">
              <a:xfrm>
                <a:off x="1910" y="323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5" name="Oval 3990"/>
              <p:cNvSpPr>
                <a:spLocks noChangeArrowheads="1"/>
              </p:cNvSpPr>
              <p:nvPr/>
            </p:nvSpPr>
            <p:spPr bwMode="auto">
              <a:xfrm>
                <a:off x="1910" y="318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6" name="Oval 3991"/>
              <p:cNvSpPr>
                <a:spLocks noChangeArrowheads="1"/>
              </p:cNvSpPr>
              <p:nvPr/>
            </p:nvSpPr>
            <p:spPr bwMode="auto">
              <a:xfrm>
                <a:off x="1910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7" name="Oval 3992"/>
              <p:cNvSpPr>
                <a:spLocks noChangeArrowheads="1"/>
              </p:cNvSpPr>
              <p:nvPr/>
            </p:nvSpPr>
            <p:spPr bwMode="auto">
              <a:xfrm>
                <a:off x="191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8" name="Oval 3993"/>
              <p:cNvSpPr>
                <a:spLocks noChangeArrowheads="1"/>
              </p:cNvSpPr>
              <p:nvPr/>
            </p:nvSpPr>
            <p:spPr bwMode="auto">
              <a:xfrm>
                <a:off x="1913" y="29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59" name="Oval 3994"/>
              <p:cNvSpPr>
                <a:spLocks noChangeArrowheads="1"/>
              </p:cNvSpPr>
              <p:nvPr/>
            </p:nvSpPr>
            <p:spPr bwMode="auto">
              <a:xfrm>
                <a:off x="191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0" name="Oval 3995"/>
              <p:cNvSpPr>
                <a:spLocks noChangeArrowheads="1"/>
              </p:cNvSpPr>
              <p:nvPr/>
            </p:nvSpPr>
            <p:spPr bwMode="auto">
              <a:xfrm>
                <a:off x="1913" y="26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1" name="Oval 3996"/>
              <p:cNvSpPr>
                <a:spLocks noChangeArrowheads="1"/>
              </p:cNvSpPr>
              <p:nvPr/>
            </p:nvSpPr>
            <p:spPr bwMode="auto">
              <a:xfrm>
                <a:off x="1917" y="326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2" name="Oval 3997"/>
              <p:cNvSpPr>
                <a:spLocks noChangeArrowheads="1"/>
              </p:cNvSpPr>
              <p:nvPr/>
            </p:nvSpPr>
            <p:spPr bwMode="auto">
              <a:xfrm>
                <a:off x="1923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3" name="Oval 3998"/>
              <p:cNvSpPr>
                <a:spLocks noChangeArrowheads="1"/>
              </p:cNvSpPr>
              <p:nvPr/>
            </p:nvSpPr>
            <p:spPr bwMode="auto">
              <a:xfrm>
                <a:off x="1923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4" name="Oval 3999"/>
              <p:cNvSpPr>
                <a:spLocks noChangeArrowheads="1"/>
              </p:cNvSpPr>
              <p:nvPr/>
            </p:nvSpPr>
            <p:spPr bwMode="auto">
              <a:xfrm>
                <a:off x="192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5" name="Oval 4000"/>
              <p:cNvSpPr>
                <a:spLocks noChangeArrowheads="1"/>
              </p:cNvSpPr>
              <p:nvPr/>
            </p:nvSpPr>
            <p:spPr bwMode="auto">
              <a:xfrm>
                <a:off x="1927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6" name="Oval 4001"/>
              <p:cNvSpPr>
                <a:spLocks noChangeArrowheads="1"/>
              </p:cNvSpPr>
              <p:nvPr/>
            </p:nvSpPr>
            <p:spPr bwMode="auto">
              <a:xfrm>
                <a:off x="1927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7" name="Oval 4002"/>
              <p:cNvSpPr>
                <a:spLocks noChangeArrowheads="1"/>
              </p:cNvSpPr>
              <p:nvPr/>
            </p:nvSpPr>
            <p:spPr bwMode="auto">
              <a:xfrm>
                <a:off x="1927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8" name="Oval 4003"/>
              <p:cNvSpPr>
                <a:spLocks noChangeArrowheads="1"/>
              </p:cNvSpPr>
              <p:nvPr/>
            </p:nvSpPr>
            <p:spPr bwMode="auto">
              <a:xfrm>
                <a:off x="192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69" name="Oval 4004"/>
              <p:cNvSpPr>
                <a:spLocks noChangeArrowheads="1"/>
              </p:cNvSpPr>
              <p:nvPr/>
            </p:nvSpPr>
            <p:spPr bwMode="auto">
              <a:xfrm>
                <a:off x="1927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0" name="Oval 4005"/>
              <p:cNvSpPr>
                <a:spLocks noChangeArrowheads="1"/>
              </p:cNvSpPr>
              <p:nvPr/>
            </p:nvSpPr>
            <p:spPr bwMode="auto">
              <a:xfrm>
                <a:off x="1927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1" name="Oval 4006"/>
              <p:cNvSpPr>
                <a:spLocks noChangeArrowheads="1"/>
              </p:cNvSpPr>
              <p:nvPr/>
            </p:nvSpPr>
            <p:spPr bwMode="auto">
              <a:xfrm>
                <a:off x="1930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2" name="Oval 4007"/>
              <p:cNvSpPr>
                <a:spLocks noChangeArrowheads="1"/>
              </p:cNvSpPr>
              <p:nvPr/>
            </p:nvSpPr>
            <p:spPr bwMode="auto">
              <a:xfrm>
                <a:off x="193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3" name="Oval 4008"/>
              <p:cNvSpPr>
                <a:spLocks noChangeArrowheads="1"/>
              </p:cNvSpPr>
              <p:nvPr/>
            </p:nvSpPr>
            <p:spPr bwMode="auto">
              <a:xfrm>
                <a:off x="1930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4" name="Oval 4009"/>
              <p:cNvSpPr>
                <a:spLocks noChangeArrowheads="1"/>
              </p:cNvSpPr>
              <p:nvPr/>
            </p:nvSpPr>
            <p:spPr bwMode="auto">
              <a:xfrm>
                <a:off x="1934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5" name="Oval 4010"/>
              <p:cNvSpPr>
                <a:spLocks noChangeArrowheads="1"/>
              </p:cNvSpPr>
              <p:nvPr/>
            </p:nvSpPr>
            <p:spPr bwMode="auto">
              <a:xfrm>
                <a:off x="1934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6" name="Oval 4011"/>
              <p:cNvSpPr>
                <a:spLocks noChangeArrowheads="1"/>
              </p:cNvSpPr>
              <p:nvPr/>
            </p:nvSpPr>
            <p:spPr bwMode="auto">
              <a:xfrm>
                <a:off x="1934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7" name="Oval 4012"/>
              <p:cNvSpPr>
                <a:spLocks noChangeArrowheads="1"/>
              </p:cNvSpPr>
              <p:nvPr/>
            </p:nvSpPr>
            <p:spPr bwMode="auto">
              <a:xfrm>
                <a:off x="193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8" name="Oval 4013"/>
              <p:cNvSpPr>
                <a:spLocks noChangeArrowheads="1"/>
              </p:cNvSpPr>
              <p:nvPr/>
            </p:nvSpPr>
            <p:spPr bwMode="auto">
              <a:xfrm>
                <a:off x="1937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79" name="Oval 4014"/>
              <p:cNvSpPr>
                <a:spLocks noChangeArrowheads="1"/>
              </p:cNvSpPr>
              <p:nvPr/>
            </p:nvSpPr>
            <p:spPr bwMode="auto">
              <a:xfrm>
                <a:off x="193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0" name="Oval 4015"/>
              <p:cNvSpPr>
                <a:spLocks noChangeArrowheads="1"/>
              </p:cNvSpPr>
              <p:nvPr/>
            </p:nvSpPr>
            <p:spPr bwMode="auto">
              <a:xfrm>
                <a:off x="1937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1" name="Oval 4016"/>
              <p:cNvSpPr>
                <a:spLocks noChangeArrowheads="1"/>
              </p:cNvSpPr>
              <p:nvPr/>
            </p:nvSpPr>
            <p:spPr bwMode="auto">
              <a:xfrm>
                <a:off x="194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2" name="Oval 4017"/>
              <p:cNvSpPr>
                <a:spLocks noChangeArrowheads="1"/>
              </p:cNvSpPr>
              <p:nvPr/>
            </p:nvSpPr>
            <p:spPr bwMode="auto">
              <a:xfrm>
                <a:off x="194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3" name="Oval 4018"/>
              <p:cNvSpPr>
                <a:spLocks noChangeArrowheads="1"/>
              </p:cNvSpPr>
              <p:nvPr/>
            </p:nvSpPr>
            <p:spPr bwMode="auto">
              <a:xfrm>
                <a:off x="194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4" name="Oval 4019"/>
              <p:cNvSpPr>
                <a:spLocks noChangeArrowheads="1"/>
              </p:cNvSpPr>
              <p:nvPr/>
            </p:nvSpPr>
            <p:spPr bwMode="auto">
              <a:xfrm>
                <a:off x="194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5" name="Oval 4020"/>
              <p:cNvSpPr>
                <a:spLocks noChangeArrowheads="1"/>
              </p:cNvSpPr>
              <p:nvPr/>
            </p:nvSpPr>
            <p:spPr bwMode="auto">
              <a:xfrm>
                <a:off x="1951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6" name="Oval 4021"/>
              <p:cNvSpPr>
                <a:spLocks noChangeArrowheads="1"/>
              </p:cNvSpPr>
              <p:nvPr/>
            </p:nvSpPr>
            <p:spPr bwMode="auto">
              <a:xfrm>
                <a:off x="1951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7" name="Oval 4022"/>
              <p:cNvSpPr>
                <a:spLocks noChangeArrowheads="1"/>
              </p:cNvSpPr>
              <p:nvPr/>
            </p:nvSpPr>
            <p:spPr bwMode="auto">
              <a:xfrm>
                <a:off x="195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8" name="Oval 4023"/>
              <p:cNvSpPr>
                <a:spLocks noChangeArrowheads="1"/>
              </p:cNvSpPr>
              <p:nvPr/>
            </p:nvSpPr>
            <p:spPr bwMode="auto">
              <a:xfrm>
                <a:off x="1955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89" name="Oval 4024"/>
              <p:cNvSpPr>
                <a:spLocks noChangeArrowheads="1"/>
              </p:cNvSpPr>
              <p:nvPr/>
            </p:nvSpPr>
            <p:spPr bwMode="auto">
              <a:xfrm>
                <a:off x="195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0" name="Oval 4025"/>
              <p:cNvSpPr>
                <a:spLocks noChangeArrowheads="1"/>
              </p:cNvSpPr>
              <p:nvPr/>
            </p:nvSpPr>
            <p:spPr bwMode="auto">
              <a:xfrm>
                <a:off x="1955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1" name="Oval 4026"/>
              <p:cNvSpPr>
                <a:spLocks noChangeArrowheads="1"/>
              </p:cNvSpPr>
              <p:nvPr/>
            </p:nvSpPr>
            <p:spPr bwMode="auto">
              <a:xfrm>
                <a:off x="195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2" name="Oval 4027"/>
              <p:cNvSpPr>
                <a:spLocks noChangeArrowheads="1"/>
              </p:cNvSpPr>
              <p:nvPr/>
            </p:nvSpPr>
            <p:spPr bwMode="auto">
              <a:xfrm>
                <a:off x="1958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3" name="Oval 4028"/>
              <p:cNvSpPr>
                <a:spLocks noChangeArrowheads="1"/>
              </p:cNvSpPr>
              <p:nvPr/>
            </p:nvSpPr>
            <p:spPr bwMode="auto">
              <a:xfrm>
                <a:off x="195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4" name="Oval 4029"/>
              <p:cNvSpPr>
                <a:spLocks noChangeArrowheads="1"/>
              </p:cNvSpPr>
              <p:nvPr/>
            </p:nvSpPr>
            <p:spPr bwMode="auto">
              <a:xfrm>
                <a:off x="196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5" name="Oval 4030"/>
              <p:cNvSpPr>
                <a:spLocks noChangeArrowheads="1"/>
              </p:cNvSpPr>
              <p:nvPr/>
            </p:nvSpPr>
            <p:spPr bwMode="auto">
              <a:xfrm>
                <a:off x="1962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6" name="Oval 4031"/>
              <p:cNvSpPr>
                <a:spLocks noChangeArrowheads="1"/>
              </p:cNvSpPr>
              <p:nvPr/>
            </p:nvSpPr>
            <p:spPr bwMode="auto">
              <a:xfrm>
                <a:off x="1965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7" name="Oval 4032"/>
              <p:cNvSpPr>
                <a:spLocks noChangeArrowheads="1"/>
              </p:cNvSpPr>
              <p:nvPr/>
            </p:nvSpPr>
            <p:spPr bwMode="auto">
              <a:xfrm>
                <a:off x="1969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8" name="Oval 4033"/>
              <p:cNvSpPr>
                <a:spLocks noChangeArrowheads="1"/>
              </p:cNvSpPr>
              <p:nvPr/>
            </p:nvSpPr>
            <p:spPr bwMode="auto">
              <a:xfrm>
                <a:off x="1969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99" name="Oval 4034"/>
              <p:cNvSpPr>
                <a:spLocks noChangeArrowheads="1"/>
              </p:cNvSpPr>
              <p:nvPr/>
            </p:nvSpPr>
            <p:spPr bwMode="auto">
              <a:xfrm>
                <a:off x="196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0" name="Oval 4035"/>
              <p:cNvSpPr>
                <a:spLocks noChangeArrowheads="1"/>
              </p:cNvSpPr>
              <p:nvPr/>
            </p:nvSpPr>
            <p:spPr bwMode="auto">
              <a:xfrm>
                <a:off x="1969" y="20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1" name="Oval 4036"/>
              <p:cNvSpPr>
                <a:spLocks noChangeArrowheads="1"/>
              </p:cNvSpPr>
              <p:nvPr/>
            </p:nvSpPr>
            <p:spPr bwMode="auto">
              <a:xfrm>
                <a:off x="1972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2" name="Oval 4037"/>
              <p:cNvSpPr>
                <a:spLocks noChangeArrowheads="1"/>
              </p:cNvSpPr>
              <p:nvPr/>
            </p:nvSpPr>
            <p:spPr bwMode="auto">
              <a:xfrm>
                <a:off x="1972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3" name="Oval 4038"/>
              <p:cNvSpPr>
                <a:spLocks noChangeArrowheads="1"/>
              </p:cNvSpPr>
              <p:nvPr/>
            </p:nvSpPr>
            <p:spPr bwMode="auto">
              <a:xfrm>
                <a:off x="1972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4" name="Oval 4039"/>
              <p:cNvSpPr>
                <a:spLocks noChangeArrowheads="1"/>
              </p:cNvSpPr>
              <p:nvPr/>
            </p:nvSpPr>
            <p:spPr bwMode="auto">
              <a:xfrm>
                <a:off x="1972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5" name="Oval 4040"/>
              <p:cNvSpPr>
                <a:spLocks noChangeArrowheads="1"/>
              </p:cNvSpPr>
              <p:nvPr/>
            </p:nvSpPr>
            <p:spPr bwMode="auto">
              <a:xfrm>
                <a:off x="197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6" name="Oval 4041"/>
              <p:cNvSpPr>
                <a:spLocks noChangeArrowheads="1"/>
              </p:cNvSpPr>
              <p:nvPr/>
            </p:nvSpPr>
            <p:spPr bwMode="auto">
              <a:xfrm>
                <a:off x="197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7" name="Oval 4042"/>
              <p:cNvSpPr>
                <a:spLocks noChangeArrowheads="1"/>
              </p:cNvSpPr>
              <p:nvPr/>
            </p:nvSpPr>
            <p:spPr bwMode="auto">
              <a:xfrm>
                <a:off x="1976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8" name="Oval 4043"/>
              <p:cNvSpPr>
                <a:spLocks noChangeArrowheads="1"/>
              </p:cNvSpPr>
              <p:nvPr/>
            </p:nvSpPr>
            <p:spPr bwMode="auto">
              <a:xfrm>
                <a:off x="1979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09" name="Oval 4044"/>
              <p:cNvSpPr>
                <a:spLocks noChangeArrowheads="1"/>
              </p:cNvSpPr>
              <p:nvPr/>
            </p:nvSpPr>
            <p:spPr bwMode="auto">
              <a:xfrm>
                <a:off x="198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0" name="Oval 4045"/>
              <p:cNvSpPr>
                <a:spLocks noChangeArrowheads="1"/>
              </p:cNvSpPr>
              <p:nvPr/>
            </p:nvSpPr>
            <p:spPr bwMode="auto">
              <a:xfrm>
                <a:off x="198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1" name="Oval 4046"/>
              <p:cNvSpPr>
                <a:spLocks noChangeArrowheads="1"/>
              </p:cNvSpPr>
              <p:nvPr/>
            </p:nvSpPr>
            <p:spPr bwMode="auto">
              <a:xfrm>
                <a:off x="1983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2" name="Oval 4047"/>
              <p:cNvSpPr>
                <a:spLocks noChangeArrowheads="1"/>
              </p:cNvSpPr>
              <p:nvPr/>
            </p:nvSpPr>
            <p:spPr bwMode="auto">
              <a:xfrm>
                <a:off x="1983" y="30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3" name="Oval 4048"/>
              <p:cNvSpPr>
                <a:spLocks noChangeArrowheads="1"/>
              </p:cNvSpPr>
              <p:nvPr/>
            </p:nvSpPr>
            <p:spPr bwMode="auto">
              <a:xfrm>
                <a:off x="198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4" name="Oval 4049"/>
              <p:cNvSpPr>
                <a:spLocks noChangeArrowheads="1"/>
              </p:cNvSpPr>
              <p:nvPr/>
            </p:nvSpPr>
            <p:spPr bwMode="auto">
              <a:xfrm>
                <a:off x="1986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5" name="Oval 4050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6" name="Oval 4051"/>
              <p:cNvSpPr>
                <a:spLocks noChangeArrowheads="1"/>
              </p:cNvSpPr>
              <p:nvPr/>
            </p:nvSpPr>
            <p:spPr bwMode="auto">
              <a:xfrm>
                <a:off x="1990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7" name="Oval 4052"/>
              <p:cNvSpPr>
                <a:spLocks noChangeArrowheads="1"/>
              </p:cNvSpPr>
              <p:nvPr/>
            </p:nvSpPr>
            <p:spPr bwMode="auto">
              <a:xfrm>
                <a:off x="199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8" name="Oval 4053"/>
              <p:cNvSpPr>
                <a:spLocks noChangeArrowheads="1"/>
              </p:cNvSpPr>
              <p:nvPr/>
            </p:nvSpPr>
            <p:spPr bwMode="auto">
              <a:xfrm>
                <a:off x="1993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19" name="Oval 4054"/>
              <p:cNvSpPr>
                <a:spLocks noChangeArrowheads="1"/>
              </p:cNvSpPr>
              <p:nvPr/>
            </p:nvSpPr>
            <p:spPr bwMode="auto">
              <a:xfrm>
                <a:off x="1993" y="26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0" name="Oval 4055"/>
              <p:cNvSpPr>
                <a:spLocks noChangeArrowheads="1"/>
              </p:cNvSpPr>
              <p:nvPr/>
            </p:nvSpPr>
            <p:spPr bwMode="auto">
              <a:xfrm>
                <a:off x="1997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1" name="Oval 4056"/>
              <p:cNvSpPr>
                <a:spLocks noChangeArrowheads="1"/>
              </p:cNvSpPr>
              <p:nvPr/>
            </p:nvSpPr>
            <p:spPr bwMode="auto">
              <a:xfrm>
                <a:off x="200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2" name="Oval 4057"/>
              <p:cNvSpPr>
                <a:spLocks noChangeArrowheads="1"/>
              </p:cNvSpPr>
              <p:nvPr/>
            </p:nvSpPr>
            <p:spPr bwMode="auto">
              <a:xfrm>
                <a:off x="2000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3" name="Oval 4058"/>
              <p:cNvSpPr>
                <a:spLocks noChangeArrowheads="1"/>
              </p:cNvSpPr>
              <p:nvPr/>
            </p:nvSpPr>
            <p:spPr bwMode="auto">
              <a:xfrm>
                <a:off x="200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4" name="Oval 4059"/>
              <p:cNvSpPr>
                <a:spLocks noChangeArrowheads="1"/>
              </p:cNvSpPr>
              <p:nvPr/>
            </p:nvSpPr>
            <p:spPr bwMode="auto">
              <a:xfrm>
                <a:off x="2004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5" name="Oval 4060"/>
              <p:cNvSpPr>
                <a:spLocks noChangeArrowheads="1"/>
              </p:cNvSpPr>
              <p:nvPr/>
            </p:nvSpPr>
            <p:spPr bwMode="auto">
              <a:xfrm>
                <a:off x="2007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6" name="Oval 4061"/>
              <p:cNvSpPr>
                <a:spLocks noChangeArrowheads="1"/>
              </p:cNvSpPr>
              <p:nvPr/>
            </p:nvSpPr>
            <p:spPr bwMode="auto">
              <a:xfrm>
                <a:off x="201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7" name="Oval 4062"/>
              <p:cNvSpPr>
                <a:spLocks noChangeArrowheads="1"/>
              </p:cNvSpPr>
              <p:nvPr/>
            </p:nvSpPr>
            <p:spPr bwMode="auto">
              <a:xfrm>
                <a:off x="2011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8" name="Oval 4063"/>
              <p:cNvSpPr>
                <a:spLocks noChangeArrowheads="1"/>
              </p:cNvSpPr>
              <p:nvPr/>
            </p:nvSpPr>
            <p:spPr bwMode="auto">
              <a:xfrm>
                <a:off x="2014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29" name="Oval 4064"/>
              <p:cNvSpPr>
                <a:spLocks noChangeArrowheads="1"/>
              </p:cNvSpPr>
              <p:nvPr/>
            </p:nvSpPr>
            <p:spPr bwMode="auto">
              <a:xfrm>
                <a:off x="2014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0" name="Oval 4065"/>
              <p:cNvSpPr>
                <a:spLocks noChangeArrowheads="1"/>
              </p:cNvSpPr>
              <p:nvPr/>
            </p:nvSpPr>
            <p:spPr bwMode="auto">
              <a:xfrm>
                <a:off x="2014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1" name="Oval 4066"/>
              <p:cNvSpPr>
                <a:spLocks noChangeArrowheads="1"/>
              </p:cNvSpPr>
              <p:nvPr/>
            </p:nvSpPr>
            <p:spPr bwMode="auto">
              <a:xfrm>
                <a:off x="201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2" name="Oval 4067"/>
              <p:cNvSpPr>
                <a:spLocks noChangeArrowheads="1"/>
              </p:cNvSpPr>
              <p:nvPr/>
            </p:nvSpPr>
            <p:spPr bwMode="auto">
              <a:xfrm>
                <a:off x="2018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3" name="Oval 4068"/>
              <p:cNvSpPr>
                <a:spLocks noChangeArrowheads="1"/>
              </p:cNvSpPr>
              <p:nvPr/>
            </p:nvSpPr>
            <p:spPr bwMode="auto">
              <a:xfrm>
                <a:off x="2021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4" name="Oval 4069"/>
              <p:cNvSpPr>
                <a:spLocks noChangeArrowheads="1"/>
              </p:cNvSpPr>
              <p:nvPr/>
            </p:nvSpPr>
            <p:spPr bwMode="auto">
              <a:xfrm>
                <a:off x="2025" y="32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5" name="Oval 4070"/>
              <p:cNvSpPr>
                <a:spLocks noChangeArrowheads="1"/>
              </p:cNvSpPr>
              <p:nvPr/>
            </p:nvSpPr>
            <p:spPr bwMode="auto">
              <a:xfrm>
                <a:off x="2025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6" name="Oval 4071"/>
              <p:cNvSpPr>
                <a:spLocks noChangeArrowheads="1"/>
              </p:cNvSpPr>
              <p:nvPr/>
            </p:nvSpPr>
            <p:spPr bwMode="auto">
              <a:xfrm>
                <a:off x="202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7" name="Oval 4072"/>
              <p:cNvSpPr>
                <a:spLocks noChangeArrowheads="1"/>
              </p:cNvSpPr>
              <p:nvPr/>
            </p:nvSpPr>
            <p:spPr bwMode="auto">
              <a:xfrm>
                <a:off x="2028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8" name="Oval 4073"/>
              <p:cNvSpPr>
                <a:spLocks noChangeArrowheads="1"/>
              </p:cNvSpPr>
              <p:nvPr/>
            </p:nvSpPr>
            <p:spPr bwMode="auto">
              <a:xfrm>
                <a:off x="2028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39" name="Oval 4074"/>
              <p:cNvSpPr>
                <a:spLocks noChangeArrowheads="1"/>
              </p:cNvSpPr>
              <p:nvPr/>
            </p:nvSpPr>
            <p:spPr bwMode="auto">
              <a:xfrm>
                <a:off x="2028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0" name="Oval 4075"/>
              <p:cNvSpPr>
                <a:spLocks noChangeArrowheads="1"/>
              </p:cNvSpPr>
              <p:nvPr/>
            </p:nvSpPr>
            <p:spPr bwMode="auto">
              <a:xfrm>
                <a:off x="203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1" name="Oval 4076"/>
              <p:cNvSpPr>
                <a:spLocks noChangeArrowheads="1"/>
              </p:cNvSpPr>
              <p:nvPr/>
            </p:nvSpPr>
            <p:spPr bwMode="auto">
              <a:xfrm>
                <a:off x="2035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2" name="Oval 4077"/>
              <p:cNvSpPr>
                <a:spLocks noChangeArrowheads="1"/>
              </p:cNvSpPr>
              <p:nvPr/>
            </p:nvSpPr>
            <p:spPr bwMode="auto">
              <a:xfrm>
                <a:off x="2035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3" name="Oval 4078"/>
              <p:cNvSpPr>
                <a:spLocks noChangeArrowheads="1"/>
              </p:cNvSpPr>
              <p:nvPr/>
            </p:nvSpPr>
            <p:spPr bwMode="auto">
              <a:xfrm>
                <a:off x="2035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4" name="Oval 4079"/>
              <p:cNvSpPr>
                <a:spLocks noChangeArrowheads="1"/>
              </p:cNvSpPr>
              <p:nvPr/>
            </p:nvSpPr>
            <p:spPr bwMode="auto">
              <a:xfrm>
                <a:off x="2039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5" name="Oval 4080"/>
              <p:cNvSpPr>
                <a:spLocks noChangeArrowheads="1"/>
              </p:cNvSpPr>
              <p:nvPr/>
            </p:nvSpPr>
            <p:spPr bwMode="auto">
              <a:xfrm>
                <a:off x="203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6" name="Oval 4081"/>
              <p:cNvSpPr>
                <a:spLocks noChangeArrowheads="1"/>
              </p:cNvSpPr>
              <p:nvPr/>
            </p:nvSpPr>
            <p:spPr bwMode="auto">
              <a:xfrm>
                <a:off x="2042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7" name="Oval 4082"/>
              <p:cNvSpPr>
                <a:spLocks noChangeArrowheads="1"/>
              </p:cNvSpPr>
              <p:nvPr/>
            </p:nvSpPr>
            <p:spPr bwMode="auto">
              <a:xfrm>
                <a:off x="204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8" name="Oval 4083"/>
              <p:cNvSpPr>
                <a:spLocks noChangeArrowheads="1"/>
              </p:cNvSpPr>
              <p:nvPr/>
            </p:nvSpPr>
            <p:spPr bwMode="auto">
              <a:xfrm>
                <a:off x="204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49" name="Oval 4084"/>
              <p:cNvSpPr>
                <a:spLocks noChangeArrowheads="1"/>
              </p:cNvSpPr>
              <p:nvPr/>
            </p:nvSpPr>
            <p:spPr bwMode="auto">
              <a:xfrm>
                <a:off x="2042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0" name="Oval 4085"/>
              <p:cNvSpPr>
                <a:spLocks noChangeArrowheads="1"/>
              </p:cNvSpPr>
              <p:nvPr/>
            </p:nvSpPr>
            <p:spPr bwMode="auto">
              <a:xfrm>
                <a:off x="2049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1" name="Oval 4086"/>
              <p:cNvSpPr>
                <a:spLocks noChangeArrowheads="1"/>
              </p:cNvSpPr>
              <p:nvPr/>
            </p:nvSpPr>
            <p:spPr bwMode="auto">
              <a:xfrm>
                <a:off x="2053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2" name="Oval 4087"/>
              <p:cNvSpPr>
                <a:spLocks noChangeArrowheads="1"/>
              </p:cNvSpPr>
              <p:nvPr/>
            </p:nvSpPr>
            <p:spPr bwMode="auto">
              <a:xfrm>
                <a:off x="2056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3" name="Oval 4088"/>
              <p:cNvSpPr>
                <a:spLocks noChangeArrowheads="1"/>
              </p:cNvSpPr>
              <p:nvPr/>
            </p:nvSpPr>
            <p:spPr bwMode="auto">
              <a:xfrm>
                <a:off x="205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4" name="Oval 4089"/>
              <p:cNvSpPr>
                <a:spLocks noChangeArrowheads="1"/>
              </p:cNvSpPr>
              <p:nvPr/>
            </p:nvSpPr>
            <p:spPr bwMode="auto">
              <a:xfrm>
                <a:off x="2060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5" name="Oval 4090"/>
              <p:cNvSpPr>
                <a:spLocks noChangeArrowheads="1"/>
              </p:cNvSpPr>
              <p:nvPr/>
            </p:nvSpPr>
            <p:spPr bwMode="auto">
              <a:xfrm>
                <a:off x="2063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6" name="Oval 4091"/>
              <p:cNvSpPr>
                <a:spLocks noChangeArrowheads="1"/>
              </p:cNvSpPr>
              <p:nvPr/>
            </p:nvSpPr>
            <p:spPr bwMode="auto">
              <a:xfrm>
                <a:off x="206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7" name="Oval 4092"/>
              <p:cNvSpPr>
                <a:spLocks noChangeArrowheads="1"/>
              </p:cNvSpPr>
              <p:nvPr/>
            </p:nvSpPr>
            <p:spPr bwMode="auto">
              <a:xfrm>
                <a:off x="206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8" name="Oval 4093"/>
              <p:cNvSpPr>
                <a:spLocks noChangeArrowheads="1"/>
              </p:cNvSpPr>
              <p:nvPr/>
            </p:nvSpPr>
            <p:spPr bwMode="auto">
              <a:xfrm>
                <a:off x="206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59" name="Oval 4094"/>
              <p:cNvSpPr>
                <a:spLocks noChangeArrowheads="1"/>
              </p:cNvSpPr>
              <p:nvPr/>
            </p:nvSpPr>
            <p:spPr bwMode="auto">
              <a:xfrm>
                <a:off x="2070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0" name="Oval 4095"/>
              <p:cNvSpPr>
                <a:spLocks noChangeArrowheads="1"/>
              </p:cNvSpPr>
              <p:nvPr/>
            </p:nvSpPr>
            <p:spPr bwMode="auto">
              <a:xfrm>
                <a:off x="2070" y="28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1" name="Oval 4096"/>
              <p:cNvSpPr>
                <a:spLocks noChangeArrowheads="1"/>
              </p:cNvSpPr>
              <p:nvPr/>
            </p:nvSpPr>
            <p:spPr bwMode="auto">
              <a:xfrm>
                <a:off x="2070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2" name="Oval 4097"/>
              <p:cNvSpPr>
                <a:spLocks noChangeArrowheads="1"/>
              </p:cNvSpPr>
              <p:nvPr/>
            </p:nvSpPr>
            <p:spPr bwMode="auto">
              <a:xfrm>
                <a:off x="2070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3" name="Oval 4098"/>
              <p:cNvSpPr>
                <a:spLocks noChangeArrowheads="1"/>
              </p:cNvSpPr>
              <p:nvPr/>
            </p:nvSpPr>
            <p:spPr bwMode="auto">
              <a:xfrm>
                <a:off x="2070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4" name="Oval 4099"/>
              <p:cNvSpPr>
                <a:spLocks noChangeArrowheads="1"/>
              </p:cNvSpPr>
              <p:nvPr/>
            </p:nvSpPr>
            <p:spPr bwMode="auto">
              <a:xfrm>
                <a:off x="2074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5" name="Oval 4100"/>
              <p:cNvSpPr>
                <a:spLocks noChangeArrowheads="1"/>
              </p:cNvSpPr>
              <p:nvPr/>
            </p:nvSpPr>
            <p:spPr bwMode="auto">
              <a:xfrm>
                <a:off x="2074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6" name="Oval 4101"/>
              <p:cNvSpPr>
                <a:spLocks noChangeArrowheads="1"/>
              </p:cNvSpPr>
              <p:nvPr/>
            </p:nvSpPr>
            <p:spPr bwMode="auto">
              <a:xfrm>
                <a:off x="2077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7" name="Oval 4102"/>
              <p:cNvSpPr>
                <a:spLocks noChangeArrowheads="1"/>
              </p:cNvSpPr>
              <p:nvPr/>
            </p:nvSpPr>
            <p:spPr bwMode="auto">
              <a:xfrm>
                <a:off x="2077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8" name="Oval 4103"/>
              <p:cNvSpPr>
                <a:spLocks noChangeArrowheads="1"/>
              </p:cNvSpPr>
              <p:nvPr/>
            </p:nvSpPr>
            <p:spPr bwMode="auto">
              <a:xfrm>
                <a:off x="207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69" name="Oval 4104"/>
              <p:cNvSpPr>
                <a:spLocks noChangeArrowheads="1"/>
              </p:cNvSpPr>
              <p:nvPr/>
            </p:nvSpPr>
            <p:spPr bwMode="auto">
              <a:xfrm>
                <a:off x="2081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0" name="Oval 4105"/>
              <p:cNvSpPr>
                <a:spLocks noChangeArrowheads="1"/>
              </p:cNvSpPr>
              <p:nvPr/>
            </p:nvSpPr>
            <p:spPr bwMode="auto">
              <a:xfrm>
                <a:off x="208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1" name="Oval 4106"/>
              <p:cNvSpPr>
                <a:spLocks noChangeArrowheads="1"/>
              </p:cNvSpPr>
              <p:nvPr/>
            </p:nvSpPr>
            <p:spPr bwMode="auto">
              <a:xfrm>
                <a:off x="208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2" name="Oval 4107"/>
              <p:cNvSpPr>
                <a:spLocks noChangeArrowheads="1"/>
              </p:cNvSpPr>
              <p:nvPr/>
            </p:nvSpPr>
            <p:spPr bwMode="auto">
              <a:xfrm>
                <a:off x="208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3" name="Oval 4108"/>
              <p:cNvSpPr>
                <a:spLocks noChangeArrowheads="1"/>
              </p:cNvSpPr>
              <p:nvPr/>
            </p:nvSpPr>
            <p:spPr bwMode="auto">
              <a:xfrm>
                <a:off x="2084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4" name="Oval 4109"/>
              <p:cNvSpPr>
                <a:spLocks noChangeArrowheads="1"/>
              </p:cNvSpPr>
              <p:nvPr/>
            </p:nvSpPr>
            <p:spPr bwMode="auto">
              <a:xfrm>
                <a:off x="2088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5" name="Oval 4110"/>
              <p:cNvSpPr>
                <a:spLocks noChangeArrowheads="1"/>
              </p:cNvSpPr>
              <p:nvPr/>
            </p:nvSpPr>
            <p:spPr bwMode="auto">
              <a:xfrm>
                <a:off x="2088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6" name="Oval 4111"/>
              <p:cNvSpPr>
                <a:spLocks noChangeArrowheads="1"/>
              </p:cNvSpPr>
              <p:nvPr/>
            </p:nvSpPr>
            <p:spPr bwMode="auto">
              <a:xfrm>
                <a:off x="208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7" name="Oval 4112"/>
              <p:cNvSpPr>
                <a:spLocks noChangeArrowheads="1"/>
              </p:cNvSpPr>
              <p:nvPr/>
            </p:nvSpPr>
            <p:spPr bwMode="auto">
              <a:xfrm>
                <a:off x="2088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8" name="Oval 4113"/>
              <p:cNvSpPr>
                <a:spLocks noChangeArrowheads="1"/>
              </p:cNvSpPr>
              <p:nvPr/>
            </p:nvSpPr>
            <p:spPr bwMode="auto">
              <a:xfrm>
                <a:off x="2091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79" name="Oval 4114"/>
              <p:cNvSpPr>
                <a:spLocks noChangeArrowheads="1"/>
              </p:cNvSpPr>
              <p:nvPr/>
            </p:nvSpPr>
            <p:spPr bwMode="auto">
              <a:xfrm>
                <a:off x="2095" y="300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0" name="Oval 4115"/>
              <p:cNvSpPr>
                <a:spLocks noChangeArrowheads="1"/>
              </p:cNvSpPr>
              <p:nvPr/>
            </p:nvSpPr>
            <p:spPr bwMode="auto">
              <a:xfrm>
                <a:off x="2095" y="338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1" name="Oval 4116"/>
              <p:cNvSpPr>
                <a:spLocks noChangeArrowheads="1"/>
              </p:cNvSpPr>
              <p:nvPr/>
            </p:nvSpPr>
            <p:spPr bwMode="auto">
              <a:xfrm>
                <a:off x="2098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2" name="Oval 4117"/>
              <p:cNvSpPr>
                <a:spLocks noChangeArrowheads="1"/>
              </p:cNvSpPr>
              <p:nvPr/>
            </p:nvSpPr>
            <p:spPr bwMode="auto">
              <a:xfrm>
                <a:off x="2098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3" name="Oval 4118"/>
              <p:cNvSpPr>
                <a:spLocks noChangeArrowheads="1"/>
              </p:cNvSpPr>
              <p:nvPr/>
            </p:nvSpPr>
            <p:spPr bwMode="auto">
              <a:xfrm>
                <a:off x="2102" y="311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4" name="Oval 4119"/>
              <p:cNvSpPr>
                <a:spLocks noChangeArrowheads="1"/>
              </p:cNvSpPr>
              <p:nvPr/>
            </p:nvSpPr>
            <p:spPr bwMode="auto">
              <a:xfrm>
                <a:off x="2102" y="333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5" name="Oval 4120"/>
              <p:cNvSpPr>
                <a:spLocks noChangeArrowheads="1"/>
              </p:cNvSpPr>
              <p:nvPr/>
            </p:nvSpPr>
            <p:spPr bwMode="auto">
              <a:xfrm>
                <a:off x="210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6" name="Oval 4121"/>
              <p:cNvSpPr>
                <a:spLocks noChangeArrowheads="1"/>
              </p:cNvSpPr>
              <p:nvPr/>
            </p:nvSpPr>
            <p:spPr bwMode="auto">
              <a:xfrm>
                <a:off x="2105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7" name="Oval 4122"/>
              <p:cNvSpPr>
                <a:spLocks noChangeArrowheads="1"/>
              </p:cNvSpPr>
              <p:nvPr/>
            </p:nvSpPr>
            <p:spPr bwMode="auto">
              <a:xfrm>
                <a:off x="210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8" name="Oval 4123"/>
              <p:cNvSpPr>
                <a:spLocks noChangeArrowheads="1"/>
              </p:cNvSpPr>
              <p:nvPr/>
            </p:nvSpPr>
            <p:spPr bwMode="auto">
              <a:xfrm>
                <a:off x="2109" y="328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89" name="Oval 4124"/>
              <p:cNvSpPr>
                <a:spLocks noChangeArrowheads="1"/>
              </p:cNvSpPr>
              <p:nvPr/>
            </p:nvSpPr>
            <p:spPr bwMode="auto">
              <a:xfrm>
                <a:off x="2109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0" name="Oval 4125"/>
              <p:cNvSpPr>
                <a:spLocks noChangeArrowheads="1"/>
              </p:cNvSpPr>
              <p:nvPr/>
            </p:nvSpPr>
            <p:spPr bwMode="auto">
              <a:xfrm>
                <a:off x="2109" y="309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1" name="Oval 4126"/>
              <p:cNvSpPr>
                <a:spLocks noChangeArrowheads="1"/>
              </p:cNvSpPr>
              <p:nvPr/>
            </p:nvSpPr>
            <p:spPr bwMode="auto">
              <a:xfrm>
                <a:off x="2112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2" name="Oval 4127"/>
              <p:cNvSpPr>
                <a:spLocks noChangeArrowheads="1"/>
              </p:cNvSpPr>
              <p:nvPr/>
            </p:nvSpPr>
            <p:spPr bwMode="auto">
              <a:xfrm>
                <a:off x="211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3" name="Oval 4128"/>
              <p:cNvSpPr>
                <a:spLocks noChangeArrowheads="1"/>
              </p:cNvSpPr>
              <p:nvPr/>
            </p:nvSpPr>
            <p:spPr bwMode="auto">
              <a:xfrm>
                <a:off x="2112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4" name="Oval 4129"/>
              <p:cNvSpPr>
                <a:spLocks noChangeArrowheads="1"/>
              </p:cNvSpPr>
              <p:nvPr/>
            </p:nvSpPr>
            <p:spPr bwMode="auto">
              <a:xfrm>
                <a:off x="2112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5" name="Oval 4130"/>
              <p:cNvSpPr>
                <a:spLocks noChangeArrowheads="1"/>
              </p:cNvSpPr>
              <p:nvPr/>
            </p:nvSpPr>
            <p:spPr bwMode="auto">
              <a:xfrm>
                <a:off x="2112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6" name="Oval 4131"/>
              <p:cNvSpPr>
                <a:spLocks noChangeArrowheads="1"/>
              </p:cNvSpPr>
              <p:nvPr/>
            </p:nvSpPr>
            <p:spPr bwMode="auto">
              <a:xfrm>
                <a:off x="2115" y="30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7" name="Oval 4132"/>
              <p:cNvSpPr>
                <a:spLocks noChangeArrowheads="1"/>
              </p:cNvSpPr>
              <p:nvPr/>
            </p:nvSpPr>
            <p:spPr bwMode="auto">
              <a:xfrm>
                <a:off x="2115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8" name="Oval 4133"/>
              <p:cNvSpPr>
                <a:spLocks noChangeArrowheads="1"/>
              </p:cNvSpPr>
              <p:nvPr/>
            </p:nvSpPr>
            <p:spPr bwMode="auto">
              <a:xfrm>
                <a:off x="211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699" name="Oval 4134"/>
              <p:cNvSpPr>
                <a:spLocks noChangeArrowheads="1"/>
              </p:cNvSpPr>
              <p:nvPr/>
            </p:nvSpPr>
            <p:spPr bwMode="auto">
              <a:xfrm>
                <a:off x="2119" y="311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0" name="Oval 4135"/>
              <p:cNvSpPr>
                <a:spLocks noChangeArrowheads="1"/>
              </p:cNvSpPr>
              <p:nvPr/>
            </p:nvSpPr>
            <p:spPr bwMode="auto">
              <a:xfrm>
                <a:off x="2119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1" name="Oval 4136"/>
              <p:cNvSpPr>
                <a:spLocks noChangeArrowheads="1"/>
              </p:cNvSpPr>
              <p:nvPr/>
            </p:nvSpPr>
            <p:spPr bwMode="auto">
              <a:xfrm>
                <a:off x="2119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2" name="Oval 4137"/>
              <p:cNvSpPr>
                <a:spLocks noChangeArrowheads="1"/>
              </p:cNvSpPr>
              <p:nvPr/>
            </p:nvSpPr>
            <p:spPr bwMode="auto">
              <a:xfrm>
                <a:off x="2119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3" name="Oval 4138"/>
              <p:cNvSpPr>
                <a:spLocks noChangeArrowheads="1"/>
              </p:cNvSpPr>
              <p:nvPr/>
            </p:nvSpPr>
            <p:spPr bwMode="auto">
              <a:xfrm>
                <a:off x="2122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4" name="Oval 4139"/>
              <p:cNvSpPr>
                <a:spLocks noChangeArrowheads="1"/>
              </p:cNvSpPr>
              <p:nvPr/>
            </p:nvSpPr>
            <p:spPr bwMode="auto">
              <a:xfrm>
                <a:off x="2122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5" name="Oval 4140"/>
              <p:cNvSpPr>
                <a:spLocks noChangeArrowheads="1"/>
              </p:cNvSpPr>
              <p:nvPr/>
            </p:nvSpPr>
            <p:spPr bwMode="auto">
              <a:xfrm>
                <a:off x="2126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6" name="Oval 4141"/>
              <p:cNvSpPr>
                <a:spLocks noChangeArrowheads="1"/>
              </p:cNvSpPr>
              <p:nvPr/>
            </p:nvSpPr>
            <p:spPr bwMode="auto">
              <a:xfrm>
                <a:off x="2126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7" name="Oval 4142"/>
              <p:cNvSpPr>
                <a:spLocks noChangeArrowheads="1"/>
              </p:cNvSpPr>
              <p:nvPr/>
            </p:nvSpPr>
            <p:spPr bwMode="auto">
              <a:xfrm>
                <a:off x="21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8" name="Oval 4143"/>
              <p:cNvSpPr>
                <a:spLocks noChangeArrowheads="1"/>
              </p:cNvSpPr>
              <p:nvPr/>
            </p:nvSpPr>
            <p:spPr bwMode="auto">
              <a:xfrm>
                <a:off x="212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09" name="Oval 4144"/>
              <p:cNvSpPr>
                <a:spLocks noChangeArrowheads="1"/>
              </p:cNvSpPr>
              <p:nvPr/>
            </p:nvSpPr>
            <p:spPr bwMode="auto">
              <a:xfrm>
                <a:off x="2129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0" name="Oval 4145"/>
              <p:cNvSpPr>
                <a:spLocks noChangeArrowheads="1"/>
              </p:cNvSpPr>
              <p:nvPr/>
            </p:nvSpPr>
            <p:spPr bwMode="auto">
              <a:xfrm>
                <a:off x="2133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1" name="Oval 4146"/>
              <p:cNvSpPr>
                <a:spLocks noChangeArrowheads="1"/>
              </p:cNvSpPr>
              <p:nvPr/>
            </p:nvSpPr>
            <p:spPr bwMode="auto">
              <a:xfrm>
                <a:off x="2133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2" name="Oval 4147"/>
              <p:cNvSpPr>
                <a:spLocks noChangeArrowheads="1"/>
              </p:cNvSpPr>
              <p:nvPr/>
            </p:nvSpPr>
            <p:spPr bwMode="auto">
              <a:xfrm>
                <a:off x="21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3" name="Oval 4148"/>
              <p:cNvSpPr>
                <a:spLocks noChangeArrowheads="1"/>
              </p:cNvSpPr>
              <p:nvPr/>
            </p:nvSpPr>
            <p:spPr bwMode="auto">
              <a:xfrm>
                <a:off x="2133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4" name="Oval 4149"/>
              <p:cNvSpPr>
                <a:spLocks noChangeArrowheads="1"/>
              </p:cNvSpPr>
              <p:nvPr/>
            </p:nvSpPr>
            <p:spPr bwMode="auto">
              <a:xfrm>
                <a:off x="2140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5" name="Oval 4150"/>
              <p:cNvSpPr>
                <a:spLocks noChangeArrowheads="1"/>
              </p:cNvSpPr>
              <p:nvPr/>
            </p:nvSpPr>
            <p:spPr bwMode="auto">
              <a:xfrm>
                <a:off x="2140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6" name="Oval 4151"/>
              <p:cNvSpPr>
                <a:spLocks noChangeArrowheads="1"/>
              </p:cNvSpPr>
              <p:nvPr/>
            </p:nvSpPr>
            <p:spPr bwMode="auto">
              <a:xfrm>
                <a:off x="2147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7" name="Oval 4152"/>
              <p:cNvSpPr>
                <a:spLocks noChangeArrowheads="1"/>
              </p:cNvSpPr>
              <p:nvPr/>
            </p:nvSpPr>
            <p:spPr bwMode="auto">
              <a:xfrm>
                <a:off x="2147" y="26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8" name="Oval 4153"/>
              <p:cNvSpPr>
                <a:spLocks noChangeArrowheads="1"/>
              </p:cNvSpPr>
              <p:nvPr/>
            </p:nvSpPr>
            <p:spPr bwMode="auto">
              <a:xfrm>
                <a:off x="2150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19" name="Oval 4154"/>
              <p:cNvSpPr>
                <a:spLocks noChangeArrowheads="1"/>
              </p:cNvSpPr>
              <p:nvPr/>
            </p:nvSpPr>
            <p:spPr bwMode="auto">
              <a:xfrm>
                <a:off x="2150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0" name="Oval 4155"/>
              <p:cNvSpPr>
                <a:spLocks noChangeArrowheads="1"/>
              </p:cNvSpPr>
              <p:nvPr/>
            </p:nvSpPr>
            <p:spPr bwMode="auto">
              <a:xfrm>
                <a:off x="21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1" name="Oval 4156"/>
              <p:cNvSpPr>
                <a:spLocks noChangeArrowheads="1"/>
              </p:cNvSpPr>
              <p:nvPr/>
            </p:nvSpPr>
            <p:spPr bwMode="auto">
              <a:xfrm>
                <a:off x="215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2" name="Oval 4157"/>
              <p:cNvSpPr>
                <a:spLocks noChangeArrowheads="1"/>
              </p:cNvSpPr>
              <p:nvPr/>
            </p:nvSpPr>
            <p:spPr bwMode="auto">
              <a:xfrm>
                <a:off x="2154" y="27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3" name="Oval 4158"/>
              <p:cNvSpPr>
                <a:spLocks noChangeArrowheads="1"/>
              </p:cNvSpPr>
              <p:nvPr/>
            </p:nvSpPr>
            <p:spPr bwMode="auto">
              <a:xfrm>
                <a:off x="215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4" name="Oval 4159"/>
              <p:cNvSpPr>
                <a:spLocks noChangeArrowheads="1"/>
              </p:cNvSpPr>
              <p:nvPr/>
            </p:nvSpPr>
            <p:spPr bwMode="auto">
              <a:xfrm>
                <a:off x="2157" y="25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5" name="Oval 4160"/>
              <p:cNvSpPr>
                <a:spLocks noChangeArrowheads="1"/>
              </p:cNvSpPr>
              <p:nvPr/>
            </p:nvSpPr>
            <p:spPr bwMode="auto">
              <a:xfrm>
                <a:off x="216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6" name="Oval 4161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7" name="Oval 4162"/>
              <p:cNvSpPr>
                <a:spLocks noChangeArrowheads="1"/>
              </p:cNvSpPr>
              <p:nvPr/>
            </p:nvSpPr>
            <p:spPr bwMode="auto">
              <a:xfrm>
                <a:off x="2164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8" name="Oval 4163"/>
              <p:cNvSpPr>
                <a:spLocks noChangeArrowheads="1"/>
              </p:cNvSpPr>
              <p:nvPr/>
            </p:nvSpPr>
            <p:spPr bwMode="auto">
              <a:xfrm>
                <a:off x="2164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29" name="Oval 4164"/>
              <p:cNvSpPr>
                <a:spLocks noChangeArrowheads="1"/>
              </p:cNvSpPr>
              <p:nvPr/>
            </p:nvSpPr>
            <p:spPr bwMode="auto">
              <a:xfrm>
                <a:off x="2168" y="2782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0" name="Oval 4165"/>
              <p:cNvSpPr>
                <a:spLocks noChangeArrowheads="1"/>
              </p:cNvSpPr>
              <p:nvPr/>
            </p:nvSpPr>
            <p:spPr bwMode="auto">
              <a:xfrm>
                <a:off x="217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1" name="Oval 4166"/>
              <p:cNvSpPr>
                <a:spLocks noChangeArrowheads="1"/>
              </p:cNvSpPr>
              <p:nvPr/>
            </p:nvSpPr>
            <p:spPr bwMode="auto">
              <a:xfrm>
                <a:off x="2171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2" name="Oval 4167"/>
              <p:cNvSpPr>
                <a:spLocks noChangeArrowheads="1"/>
              </p:cNvSpPr>
              <p:nvPr/>
            </p:nvSpPr>
            <p:spPr bwMode="auto">
              <a:xfrm>
                <a:off x="2175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3" name="Oval 4168"/>
              <p:cNvSpPr>
                <a:spLocks noChangeArrowheads="1"/>
              </p:cNvSpPr>
              <p:nvPr/>
            </p:nvSpPr>
            <p:spPr bwMode="auto">
              <a:xfrm>
                <a:off x="2175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4" name="Oval 4169"/>
              <p:cNvSpPr>
                <a:spLocks noChangeArrowheads="1"/>
              </p:cNvSpPr>
              <p:nvPr/>
            </p:nvSpPr>
            <p:spPr bwMode="auto">
              <a:xfrm>
                <a:off x="217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5" name="Oval 4170"/>
              <p:cNvSpPr>
                <a:spLocks noChangeArrowheads="1"/>
              </p:cNvSpPr>
              <p:nvPr/>
            </p:nvSpPr>
            <p:spPr bwMode="auto">
              <a:xfrm>
                <a:off x="2178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6" name="Oval 4171"/>
              <p:cNvSpPr>
                <a:spLocks noChangeArrowheads="1"/>
              </p:cNvSpPr>
              <p:nvPr/>
            </p:nvSpPr>
            <p:spPr bwMode="auto">
              <a:xfrm>
                <a:off x="217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7" name="Oval 4172"/>
              <p:cNvSpPr>
                <a:spLocks noChangeArrowheads="1"/>
              </p:cNvSpPr>
              <p:nvPr/>
            </p:nvSpPr>
            <p:spPr bwMode="auto">
              <a:xfrm>
                <a:off x="2178" y="298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8" name="Oval 4173"/>
              <p:cNvSpPr>
                <a:spLocks noChangeArrowheads="1"/>
              </p:cNvSpPr>
              <p:nvPr/>
            </p:nvSpPr>
            <p:spPr bwMode="auto">
              <a:xfrm>
                <a:off x="2182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739" name="Oval 4174"/>
              <p:cNvSpPr>
                <a:spLocks noChangeArrowheads="1"/>
              </p:cNvSpPr>
              <p:nvPr/>
            </p:nvSpPr>
            <p:spPr bwMode="auto">
              <a:xfrm>
                <a:off x="2182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83" name="Group 4376"/>
            <p:cNvGrpSpPr>
              <a:grpSpLocks/>
            </p:cNvGrpSpPr>
            <p:nvPr/>
          </p:nvGrpSpPr>
          <p:grpSpPr bwMode="auto">
            <a:xfrm>
              <a:off x="2189" y="2345"/>
              <a:ext cx="520" cy="1236"/>
              <a:chOff x="2189" y="2345"/>
              <a:chExt cx="520" cy="1236"/>
            </a:xfrm>
          </p:grpSpPr>
          <p:sp>
            <p:nvSpPr>
              <p:cNvPr id="91340" name="Oval 4176"/>
              <p:cNvSpPr>
                <a:spLocks noChangeArrowheads="1"/>
              </p:cNvSpPr>
              <p:nvPr/>
            </p:nvSpPr>
            <p:spPr bwMode="auto">
              <a:xfrm>
                <a:off x="2189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1" name="Oval 4177"/>
              <p:cNvSpPr>
                <a:spLocks noChangeArrowheads="1"/>
              </p:cNvSpPr>
              <p:nvPr/>
            </p:nvSpPr>
            <p:spPr bwMode="auto">
              <a:xfrm>
                <a:off x="2189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2" name="Oval 4178"/>
              <p:cNvSpPr>
                <a:spLocks noChangeArrowheads="1"/>
              </p:cNvSpPr>
              <p:nvPr/>
            </p:nvSpPr>
            <p:spPr bwMode="auto">
              <a:xfrm>
                <a:off x="2192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3" name="Oval 4179"/>
              <p:cNvSpPr>
                <a:spLocks noChangeArrowheads="1"/>
              </p:cNvSpPr>
              <p:nvPr/>
            </p:nvSpPr>
            <p:spPr bwMode="auto">
              <a:xfrm>
                <a:off x="2192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4" name="Oval 4180"/>
              <p:cNvSpPr>
                <a:spLocks noChangeArrowheads="1"/>
              </p:cNvSpPr>
              <p:nvPr/>
            </p:nvSpPr>
            <p:spPr bwMode="auto">
              <a:xfrm>
                <a:off x="2199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5" name="Oval 4181"/>
              <p:cNvSpPr>
                <a:spLocks noChangeArrowheads="1"/>
              </p:cNvSpPr>
              <p:nvPr/>
            </p:nvSpPr>
            <p:spPr bwMode="auto">
              <a:xfrm>
                <a:off x="2199" y="30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6" name="Oval 4182"/>
              <p:cNvSpPr>
                <a:spLocks noChangeArrowheads="1"/>
              </p:cNvSpPr>
              <p:nvPr/>
            </p:nvSpPr>
            <p:spPr bwMode="auto">
              <a:xfrm>
                <a:off x="2199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7" name="Oval 4183"/>
              <p:cNvSpPr>
                <a:spLocks noChangeArrowheads="1"/>
              </p:cNvSpPr>
              <p:nvPr/>
            </p:nvSpPr>
            <p:spPr bwMode="auto">
              <a:xfrm>
                <a:off x="2206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8" name="Oval 4184"/>
              <p:cNvSpPr>
                <a:spLocks noChangeArrowheads="1"/>
              </p:cNvSpPr>
              <p:nvPr/>
            </p:nvSpPr>
            <p:spPr bwMode="auto">
              <a:xfrm>
                <a:off x="220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49" name="Oval 4185"/>
              <p:cNvSpPr>
                <a:spLocks noChangeArrowheads="1"/>
              </p:cNvSpPr>
              <p:nvPr/>
            </p:nvSpPr>
            <p:spPr bwMode="auto">
              <a:xfrm>
                <a:off x="2213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0" name="Oval 4186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1" name="Oval 4187"/>
              <p:cNvSpPr>
                <a:spLocks noChangeArrowheads="1"/>
              </p:cNvSpPr>
              <p:nvPr/>
            </p:nvSpPr>
            <p:spPr bwMode="auto">
              <a:xfrm>
                <a:off x="221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2" name="Oval 4188"/>
              <p:cNvSpPr>
                <a:spLocks noChangeArrowheads="1"/>
              </p:cNvSpPr>
              <p:nvPr/>
            </p:nvSpPr>
            <p:spPr bwMode="auto">
              <a:xfrm>
                <a:off x="2217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3" name="Oval 4189"/>
              <p:cNvSpPr>
                <a:spLocks noChangeArrowheads="1"/>
              </p:cNvSpPr>
              <p:nvPr/>
            </p:nvSpPr>
            <p:spPr bwMode="auto">
              <a:xfrm>
                <a:off x="221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4" name="Oval 4190"/>
              <p:cNvSpPr>
                <a:spLocks noChangeArrowheads="1"/>
              </p:cNvSpPr>
              <p:nvPr/>
            </p:nvSpPr>
            <p:spPr bwMode="auto">
              <a:xfrm>
                <a:off x="2217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5" name="Oval 4191"/>
              <p:cNvSpPr>
                <a:spLocks noChangeArrowheads="1"/>
              </p:cNvSpPr>
              <p:nvPr/>
            </p:nvSpPr>
            <p:spPr bwMode="auto">
              <a:xfrm>
                <a:off x="2220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6" name="Oval 4192"/>
              <p:cNvSpPr>
                <a:spLocks noChangeArrowheads="1"/>
              </p:cNvSpPr>
              <p:nvPr/>
            </p:nvSpPr>
            <p:spPr bwMode="auto">
              <a:xfrm>
                <a:off x="2227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7" name="Oval 4193"/>
              <p:cNvSpPr>
                <a:spLocks noChangeArrowheads="1"/>
              </p:cNvSpPr>
              <p:nvPr/>
            </p:nvSpPr>
            <p:spPr bwMode="auto">
              <a:xfrm>
                <a:off x="2227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8" name="Oval 4194"/>
              <p:cNvSpPr>
                <a:spLocks noChangeArrowheads="1"/>
              </p:cNvSpPr>
              <p:nvPr/>
            </p:nvSpPr>
            <p:spPr bwMode="auto">
              <a:xfrm>
                <a:off x="222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59" name="Oval 4195"/>
              <p:cNvSpPr>
                <a:spLocks noChangeArrowheads="1"/>
              </p:cNvSpPr>
              <p:nvPr/>
            </p:nvSpPr>
            <p:spPr bwMode="auto">
              <a:xfrm>
                <a:off x="2227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0" name="Oval 4196"/>
              <p:cNvSpPr>
                <a:spLocks noChangeArrowheads="1"/>
              </p:cNvSpPr>
              <p:nvPr/>
            </p:nvSpPr>
            <p:spPr bwMode="auto">
              <a:xfrm>
                <a:off x="2231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1" name="Oval 4197"/>
              <p:cNvSpPr>
                <a:spLocks noChangeArrowheads="1"/>
              </p:cNvSpPr>
              <p:nvPr/>
            </p:nvSpPr>
            <p:spPr bwMode="auto">
              <a:xfrm>
                <a:off x="2231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2" name="Oval 4198"/>
              <p:cNvSpPr>
                <a:spLocks noChangeArrowheads="1"/>
              </p:cNvSpPr>
              <p:nvPr/>
            </p:nvSpPr>
            <p:spPr bwMode="auto">
              <a:xfrm>
                <a:off x="2231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3" name="Oval 4199"/>
              <p:cNvSpPr>
                <a:spLocks noChangeArrowheads="1"/>
              </p:cNvSpPr>
              <p:nvPr/>
            </p:nvSpPr>
            <p:spPr bwMode="auto">
              <a:xfrm>
                <a:off x="2234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4" name="Oval 4200"/>
              <p:cNvSpPr>
                <a:spLocks noChangeArrowheads="1"/>
              </p:cNvSpPr>
              <p:nvPr/>
            </p:nvSpPr>
            <p:spPr bwMode="auto">
              <a:xfrm>
                <a:off x="2238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5" name="Oval 4201"/>
              <p:cNvSpPr>
                <a:spLocks noChangeArrowheads="1"/>
              </p:cNvSpPr>
              <p:nvPr/>
            </p:nvSpPr>
            <p:spPr bwMode="auto">
              <a:xfrm>
                <a:off x="2241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6" name="Oval 4202"/>
              <p:cNvSpPr>
                <a:spLocks noChangeArrowheads="1"/>
              </p:cNvSpPr>
              <p:nvPr/>
            </p:nvSpPr>
            <p:spPr bwMode="auto">
              <a:xfrm>
                <a:off x="224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7" name="Oval 4203"/>
              <p:cNvSpPr>
                <a:spLocks noChangeArrowheads="1"/>
              </p:cNvSpPr>
              <p:nvPr/>
            </p:nvSpPr>
            <p:spPr bwMode="auto">
              <a:xfrm>
                <a:off x="2245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8" name="Oval 4204"/>
              <p:cNvSpPr>
                <a:spLocks noChangeArrowheads="1"/>
              </p:cNvSpPr>
              <p:nvPr/>
            </p:nvSpPr>
            <p:spPr bwMode="auto">
              <a:xfrm>
                <a:off x="2245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69" name="Oval 4205"/>
              <p:cNvSpPr>
                <a:spLocks noChangeArrowheads="1"/>
              </p:cNvSpPr>
              <p:nvPr/>
            </p:nvSpPr>
            <p:spPr bwMode="auto">
              <a:xfrm>
                <a:off x="224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0" name="Oval 4206"/>
              <p:cNvSpPr>
                <a:spLocks noChangeArrowheads="1"/>
              </p:cNvSpPr>
              <p:nvPr/>
            </p:nvSpPr>
            <p:spPr bwMode="auto">
              <a:xfrm>
                <a:off x="2245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1" name="Oval 4207"/>
              <p:cNvSpPr>
                <a:spLocks noChangeArrowheads="1"/>
              </p:cNvSpPr>
              <p:nvPr/>
            </p:nvSpPr>
            <p:spPr bwMode="auto">
              <a:xfrm>
                <a:off x="224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2" name="Oval 4208"/>
              <p:cNvSpPr>
                <a:spLocks noChangeArrowheads="1"/>
              </p:cNvSpPr>
              <p:nvPr/>
            </p:nvSpPr>
            <p:spPr bwMode="auto">
              <a:xfrm>
                <a:off x="2255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3" name="Oval 4209"/>
              <p:cNvSpPr>
                <a:spLocks noChangeArrowheads="1"/>
              </p:cNvSpPr>
              <p:nvPr/>
            </p:nvSpPr>
            <p:spPr bwMode="auto">
              <a:xfrm>
                <a:off x="225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4" name="Oval 4210"/>
              <p:cNvSpPr>
                <a:spLocks noChangeArrowheads="1"/>
              </p:cNvSpPr>
              <p:nvPr/>
            </p:nvSpPr>
            <p:spPr bwMode="auto">
              <a:xfrm>
                <a:off x="2259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5" name="Oval 4211"/>
              <p:cNvSpPr>
                <a:spLocks noChangeArrowheads="1"/>
              </p:cNvSpPr>
              <p:nvPr/>
            </p:nvSpPr>
            <p:spPr bwMode="auto">
              <a:xfrm>
                <a:off x="226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6" name="Oval 4212"/>
              <p:cNvSpPr>
                <a:spLocks noChangeArrowheads="1"/>
              </p:cNvSpPr>
              <p:nvPr/>
            </p:nvSpPr>
            <p:spPr bwMode="auto">
              <a:xfrm>
                <a:off x="226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7" name="Oval 4213"/>
              <p:cNvSpPr>
                <a:spLocks noChangeArrowheads="1"/>
              </p:cNvSpPr>
              <p:nvPr/>
            </p:nvSpPr>
            <p:spPr bwMode="auto">
              <a:xfrm>
                <a:off x="2266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8" name="Oval 4214"/>
              <p:cNvSpPr>
                <a:spLocks noChangeArrowheads="1"/>
              </p:cNvSpPr>
              <p:nvPr/>
            </p:nvSpPr>
            <p:spPr bwMode="auto">
              <a:xfrm>
                <a:off x="226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79" name="Oval 4215"/>
              <p:cNvSpPr>
                <a:spLocks noChangeArrowheads="1"/>
              </p:cNvSpPr>
              <p:nvPr/>
            </p:nvSpPr>
            <p:spPr bwMode="auto">
              <a:xfrm>
                <a:off x="2269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0" name="Oval 4216"/>
              <p:cNvSpPr>
                <a:spLocks noChangeArrowheads="1"/>
              </p:cNvSpPr>
              <p:nvPr/>
            </p:nvSpPr>
            <p:spPr bwMode="auto">
              <a:xfrm>
                <a:off x="2273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1" name="Oval 4217"/>
              <p:cNvSpPr>
                <a:spLocks noChangeArrowheads="1"/>
              </p:cNvSpPr>
              <p:nvPr/>
            </p:nvSpPr>
            <p:spPr bwMode="auto">
              <a:xfrm>
                <a:off x="2273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2" name="Oval 4218"/>
              <p:cNvSpPr>
                <a:spLocks noChangeArrowheads="1"/>
              </p:cNvSpPr>
              <p:nvPr/>
            </p:nvSpPr>
            <p:spPr bwMode="auto">
              <a:xfrm>
                <a:off x="227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3" name="Oval 4219"/>
              <p:cNvSpPr>
                <a:spLocks noChangeArrowheads="1"/>
              </p:cNvSpPr>
              <p:nvPr/>
            </p:nvSpPr>
            <p:spPr bwMode="auto">
              <a:xfrm>
                <a:off x="2276" y="24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4" name="Oval 4220"/>
              <p:cNvSpPr>
                <a:spLocks noChangeArrowheads="1"/>
              </p:cNvSpPr>
              <p:nvPr/>
            </p:nvSpPr>
            <p:spPr bwMode="auto">
              <a:xfrm>
                <a:off x="22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5" name="Oval 4221"/>
              <p:cNvSpPr>
                <a:spLocks noChangeArrowheads="1"/>
              </p:cNvSpPr>
              <p:nvPr/>
            </p:nvSpPr>
            <p:spPr bwMode="auto">
              <a:xfrm>
                <a:off x="227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6" name="Oval 4222"/>
              <p:cNvSpPr>
                <a:spLocks noChangeArrowheads="1"/>
              </p:cNvSpPr>
              <p:nvPr/>
            </p:nvSpPr>
            <p:spPr bwMode="auto">
              <a:xfrm>
                <a:off x="2280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7" name="Oval 4223"/>
              <p:cNvSpPr>
                <a:spLocks noChangeArrowheads="1"/>
              </p:cNvSpPr>
              <p:nvPr/>
            </p:nvSpPr>
            <p:spPr bwMode="auto">
              <a:xfrm>
                <a:off x="2283" y="23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8" name="Oval 4224"/>
              <p:cNvSpPr>
                <a:spLocks noChangeArrowheads="1"/>
              </p:cNvSpPr>
              <p:nvPr/>
            </p:nvSpPr>
            <p:spPr bwMode="auto">
              <a:xfrm>
                <a:off x="2287" y="342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89" name="Oval 4225"/>
              <p:cNvSpPr>
                <a:spLocks noChangeArrowheads="1"/>
              </p:cNvSpPr>
              <p:nvPr/>
            </p:nvSpPr>
            <p:spPr bwMode="auto">
              <a:xfrm>
                <a:off x="2287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0" name="Oval 4226"/>
              <p:cNvSpPr>
                <a:spLocks noChangeArrowheads="1"/>
              </p:cNvSpPr>
              <p:nvPr/>
            </p:nvSpPr>
            <p:spPr bwMode="auto">
              <a:xfrm>
                <a:off x="2290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1" name="Oval 4227"/>
              <p:cNvSpPr>
                <a:spLocks noChangeArrowheads="1"/>
              </p:cNvSpPr>
              <p:nvPr/>
            </p:nvSpPr>
            <p:spPr bwMode="auto">
              <a:xfrm>
                <a:off x="229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2" name="Oval 4228"/>
              <p:cNvSpPr>
                <a:spLocks noChangeArrowheads="1"/>
              </p:cNvSpPr>
              <p:nvPr/>
            </p:nvSpPr>
            <p:spPr bwMode="auto">
              <a:xfrm>
                <a:off x="2290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3" name="Oval 4229"/>
              <p:cNvSpPr>
                <a:spLocks noChangeArrowheads="1"/>
              </p:cNvSpPr>
              <p:nvPr/>
            </p:nvSpPr>
            <p:spPr bwMode="auto">
              <a:xfrm>
                <a:off x="2294" y="320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4" name="Oval 4230"/>
              <p:cNvSpPr>
                <a:spLocks noChangeArrowheads="1"/>
              </p:cNvSpPr>
              <p:nvPr/>
            </p:nvSpPr>
            <p:spPr bwMode="auto">
              <a:xfrm>
                <a:off x="229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5" name="Oval 4231"/>
              <p:cNvSpPr>
                <a:spLocks noChangeArrowheads="1"/>
              </p:cNvSpPr>
              <p:nvPr/>
            </p:nvSpPr>
            <p:spPr bwMode="auto">
              <a:xfrm>
                <a:off x="2297" y="27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6" name="Oval 4232"/>
              <p:cNvSpPr>
                <a:spLocks noChangeArrowheads="1"/>
              </p:cNvSpPr>
              <p:nvPr/>
            </p:nvSpPr>
            <p:spPr bwMode="auto">
              <a:xfrm>
                <a:off x="2297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7" name="Oval 4233"/>
              <p:cNvSpPr>
                <a:spLocks noChangeArrowheads="1"/>
              </p:cNvSpPr>
              <p:nvPr/>
            </p:nvSpPr>
            <p:spPr bwMode="auto">
              <a:xfrm>
                <a:off x="2297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8" name="Oval 4234"/>
              <p:cNvSpPr>
                <a:spLocks noChangeArrowheads="1"/>
              </p:cNvSpPr>
              <p:nvPr/>
            </p:nvSpPr>
            <p:spPr bwMode="auto">
              <a:xfrm>
                <a:off x="2301" y="337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99" name="Oval 4235"/>
              <p:cNvSpPr>
                <a:spLocks noChangeArrowheads="1"/>
              </p:cNvSpPr>
              <p:nvPr/>
            </p:nvSpPr>
            <p:spPr bwMode="auto">
              <a:xfrm>
                <a:off x="2301" y="274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0" name="Oval 4236"/>
              <p:cNvSpPr>
                <a:spLocks noChangeArrowheads="1"/>
              </p:cNvSpPr>
              <p:nvPr/>
            </p:nvSpPr>
            <p:spPr bwMode="auto">
              <a:xfrm>
                <a:off x="2304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1" name="Oval 4237"/>
              <p:cNvSpPr>
                <a:spLocks noChangeArrowheads="1"/>
              </p:cNvSpPr>
              <p:nvPr/>
            </p:nvSpPr>
            <p:spPr bwMode="auto">
              <a:xfrm>
                <a:off x="2304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2" name="Oval 4238"/>
              <p:cNvSpPr>
                <a:spLocks noChangeArrowheads="1"/>
              </p:cNvSpPr>
              <p:nvPr/>
            </p:nvSpPr>
            <p:spPr bwMode="auto">
              <a:xfrm>
                <a:off x="2307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3" name="Oval 4239"/>
              <p:cNvSpPr>
                <a:spLocks noChangeArrowheads="1"/>
              </p:cNvSpPr>
              <p:nvPr/>
            </p:nvSpPr>
            <p:spPr bwMode="auto">
              <a:xfrm>
                <a:off x="2307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4" name="Oval 4240"/>
              <p:cNvSpPr>
                <a:spLocks noChangeArrowheads="1"/>
              </p:cNvSpPr>
              <p:nvPr/>
            </p:nvSpPr>
            <p:spPr bwMode="auto">
              <a:xfrm>
                <a:off x="2311" y="28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5" name="Oval 4241"/>
              <p:cNvSpPr>
                <a:spLocks noChangeArrowheads="1"/>
              </p:cNvSpPr>
              <p:nvPr/>
            </p:nvSpPr>
            <p:spPr bwMode="auto">
              <a:xfrm>
                <a:off x="2311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6" name="Oval 4242"/>
              <p:cNvSpPr>
                <a:spLocks noChangeArrowheads="1"/>
              </p:cNvSpPr>
              <p:nvPr/>
            </p:nvSpPr>
            <p:spPr bwMode="auto">
              <a:xfrm>
                <a:off x="2314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7" name="Oval 4243"/>
              <p:cNvSpPr>
                <a:spLocks noChangeArrowheads="1"/>
              </p:cNvSpPr>
              <p:nvPr/>
            </p:nvSpPr>
            <p:spPr bwMode="auto">
              <a:xfrm>
                <a:off x="2314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8" name="Oval 4244"/>
              <p:cNvSpPr>
                <a:spLocks noChangeArrowheads="1"/>
              </p:cNvSpPr>
              <p:nvPr/>
            </p:nvSpPr>
            <p:spPr bwMode="auto">
              <a:xfrm>
                <a:off x="2318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09" name="Oval 4245"/>
              <p:cNvSpPr>
                <a:spLocks noChangeArrowheads="1"/>
              </p:cNvSpPr>
              <p:nvPr/>
            </p:nvSpPr>
            <p:spPr bwMode="auto">
              <a:xfrm>
                <a:off x="232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0" name="Oval 4246"/>
              <p:cNvSpPr>
                <a:spLocks noChangeArrowheads="1"/>
              </p:cNvSpPr>
              <p:nvPr/>
            </p:nvSpPr>
            <p:spPr bwMode="auto">
              <a:xfrm>
                <a:off x="2328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1" name="Oval 4247"/>
              <p:cNvSpPr>
                <a:spLocks noChangeArrowheads="1"/>
              </p:cNvSpPr>
              <p:nvPr/>
            </p:nvSpPr>
            <p:spPr bwMode="auto">
              <a:xfrm>
                <a:off x="233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2" name="Oval 4248"/>
              <p:cNvSpPr>
                <a:spLocks noChangeArrowheads="1"/>
              </p:cNvSpPr>
              <p:nvPr/>
            </p:nvSpPr>
            <p:spPr bwMode="auto">
              <a:xfrm>
                <a:off x="2332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3" name="Oval 4249"/>
              <p:cNvSpPr>
                <a:spLocks noChangeArrowheads="1"/>
              </p:cNvSpPr>
              <p:nvPr/>
            </p:nvSpPr>
            <p:spPr bwMode="auto">
              <a:xfrm>
                <a:off x="2332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4" name="Oval 4250"/>
              <p:cNvSpPr>
                <a:spLocks noChangeArrowheads="1"/>
              </p:cNvSpPr>
              <p:nvPr/>
            </p:nvSpPr>
            <p:spPr bwMode="auto">
              <a:xfrm>
                <a:off x="2332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5" name="Oval 4251"/>
              <p:cNvSpPr>
                <a:spLocks noChangeArrowheads="1"/>
              </p:cNvSpPr>
              <p:nvPr/>
            </p:nvSpPr>
            <p:spPr bwMode="auto">
              <a:xfrm>
                <a:off x="2335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6" name="Oval 4252"/>
              <p:cNvSpPr>
                <a:spLocks noChangeArrowheads="1"/>
              </p:cNvSpPr>
              <p:nvPr/>
            </p:nvSpPr>
            <p:spPr bwMode="auto">
              <a:xfrm>
                <a:off x="2339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7" name="Oval 4253"/>
              <p:cNvSpPr>
                <a:spLocks noChangeArrowheads="1"/>
              </p:cNvSpPr>
              <p:nvPr/>
            </p:nvSpPr>
            <p:spPr bwMode="auto">
              <a:xfrm>
                <a:off x="23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8" name="Oval 4254"/>
              <p:cNvSpPr>
                <a:spLocks noChangeArrowheads="1"/>
              </p:cNvSpPr>
              <p:nvPr/>
            </p:nvSpPr>
            <p:spPr bwMode="auto">
              <a:xfrm>
                <a:off x="234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19" name="Oval 4255"/>
              <p:cNvSpPr>
                <a:spLocks noChangeArrowheads="1"/>
              </p:cNvSpPr>
              <p:nvPr/>
            </p:nvSpPr>
            <p:spPr bwMode="auto">
              <a:xfrm>
                <a:off x="234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0" name="Oval 4256"/>
              <p:cNvSpPr>
                <a:spLocks noChangeArrowheads="1"/>
              </p:cNvSpPr>
              <p:nvPr/>
            </p:nvSpPr>
            <p:spPr bwMode="auto">
              <a:xfrm>
                <a:off x="2346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1" name="Oval 4257"/>
              <p:cNvSpPr>
                <a:spLocks noChangeArrowheads="1"/>
              </p:cNvSpPr>
              <p:nvPr/>
            </p:nvSpPr>
            <p:spPr bwMode="auto">
              <a:xfrm>
                <a:off x="2353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2" name="Oval 4258"/>
              <p:cNvSpPr>
                <a:spLocks noChangeArrowheads="1"/>
              </p:cNvSpPr>
              <p:nvPr/>
            </p:nvSpPr>
            <p:spPr bwMode="auto">
              <a:xfrm>
                <a:off x="235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3" name="Oval 4259"/>
              <p:cNvSpPr>
                <a:spLocks noChangeArrowheads="1"/>
              </p:cNvSpPr>
              <p:nvPr/>
            </p:nvSpPr>
            <p:spPr bwMode="auto">
              <a:xfrm>
                <a:off x="2356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4" name="Oval 4260"/>
              <p:cNvSpPr>
                <a:spLocks noChangeArrowheads="1"/>
              </p:cNvSpPr>
              <p:nvPr/>
            </p:nvSpPr>
            <p:spPr bwMode="auto">
              <a:xfrm>
                <a:off x="2360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5" name="Oval 4261"/>
              <p:cNvSpPr>
                <a:spLocks noChangeArrowheads="1"/>
              </p:cNvSpPr>
              <p:nvPr/>
            </p:nvSpPr>
            <p:spPr bwMode="auto">
              <a:xfrm>
                <a:off x="236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6" name="Oval 4262"/>
              <p:cNvSpPr>
                <a:spLocks noChangeArrowheads="1"/>
              </p:cNvSpPr>
              <p:nvPr/>
            </p:nvSpPr>
            <p:spPr bwMode="auto">
              <a:xfrm>
                <a:off x="2363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7" name="Oval 4263"/>
              <p:cNvSpPr>
                <a:spLocks noChangeArrowheads="1"/>
              </p:cNvSpPr>
              <p:nvPr/>
            </p:nvSpPr>
            <p:spPr bwMode="auto">
              <a:xfrm>
                <a:off x="2363" y="26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8" name="Oval 4264"/>
              <p:cNvSpPr>
                <a:spLocks noChangeArrowheads="1"/>
              </p:cNvSpPr>
              <p:nvPr/>
            </p:nvSpPr>
            <p:spPr bwMode="auto">
              <a:xfrm>
                <a:off x="2367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29" name="Oval 4265"/>
              <p:cNvSpPr>
                <a:spLocks noChangeArrowheads="1"/>
              </p:cNvSpPr>
              <p:nvPr/>
            </p:nvSpPr>
            <p:spPr bwMode="auto">
              <a:xfrm>
                <a:off x="237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0" name="Oval 4266"/>
              <p:cNvSpPr>
                <a:spLocks noChangeArrowheads="1"/>
              </p:cNvSpPr>
              <p:nvPr/>
            </p:nvSpPr>
            <p:spPr bwMode="auto">
              <a:xfrm>
                <a:off x="2370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1" name="Oval 4267"/>
              <p:cNvSpPr>
                <a:spLocks noChangeArrowheads="1"/>
              </p:cNvSpPr>
              <p:nvPr/>
            </p:nvSpPr>
            <p:spPr bwMode="auto">
              <a:xfrm>
                <a:off x="237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2" name="Oval 4268"/>
              <p:cNvSpPr>
                <a:spLocks noChangeArrowheads="1"/>
              </p:cNvSpPr>
              <p:nvPr/>
            </p:nvSpPr>
            <p:spPr bwMode="auto">
              <a:xfrm>
                <a:off x="2377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3" name="Oval 4269"/>
              <p:cNvSpPr>
                <a:spLocks noChangeArrowheads="1"/>
              </p:cNvSpPr>
              <p:nvPr/>
            </p:nvSpPr>
            <p:spPr bwMode="auto">
              <a:xfrm>
                <a:off x="2384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4" name="Oval 4270"/>
              <p:cNvSpPr>
                <a:spLocks noChangeArrowheads="1"/>
              </p:cNvSpPr>
              <p:nvPr/>
            </p:nvSpPr>
            <p:spPr bwMode="auto">
              <a:xfrm>
                <a:off x="2384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5" name="Oval 4271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6" name="Oval 4272"/>
              <p:cNvSpPr>
                <a:spLocks noChangeArrowheads="1"/>
              </p:cNvSpPr>
              <p:nvPr/>
            </p:nvSpPr>
            <p:spPr bwMode="auto">
              <a:xfrm>
                <a:off x="2395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7" name="Oval 4273"/>
              <p:cNvSpPr>
                <a:spLocks noChangeArrowheads="1"/>
              </p:cNvSpPr>
              <p:nvPr/>
            </p:nvSpPr>
            <p:spPr bwMode="auto">
              <a:xfrm>
                <a:off x="2395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8" name="Oval 4274"/>
              <p:cNvSpPr>
                <a:spLocks noChangeArrowheads="1"/>
              </p:cNvSpPr>
              <p:nvPr/>
            </p:nvSpPr>
            <p:spPr bwMode="auto">
              <a:xfrm>
                <a:off x="239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39" name="Oval 4275"/>
              <p:cNvSpPr>
                <a:spLocks noChangeArrowheads="1"/>
              </p:cNvSpPr>
              <p:nvPr/>
            </p:nvSpPr>
            <p:spPr bwMode="auto">
              <a:xfrm>
                <a:off x="239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0" name="Oval 4276"/>
              <p:cNvSpPr>
                <a:spLocks noChangeArrowheads="1"/>
              </p:cNvSpPr>
              <p:nvPr/>
            </p:nvSpPr>
            <p:spPr bwMode="auto">
              <a:xfrm>
                <a:off x="2405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1" name="Oval 4277"/>
              <p:cNvSpPr>
                <a:spLocks noChangeArrowheads="1"/>
              </p:cNvSpPr>
              <p:nvPr/>
            </p:nvSpPr>
            <p:spPr bwMode="auto">
              <a:xfrm>
                <a:off x="240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2" name="Oval 4278"/>
              <p:cNvSpPr>
                <a:spLocks noChangeArrowheads="1"/>
              </p:cNvSpPr>
              <p:nvPr/>
            </p:nvSpPr>
            <p:spPr bwMode="auto">
              <a:xfrm>
                <a:off x="2409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3" name="Oval 4279"/>
              <p:cNvSpPr>
                <a:spLocks noChangeArrowheads="1"/>
              </p:cNvSpPr>
              <p:nvPr/>
            </p:nvSpPr>
            <p:spPr bwMode="auto">
              <a:xfrm>
                <a:off x="241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4" name="Oval 4280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5" name="Oval 4281"/>
              <p:cNvSpPr>
                <a:spLocks noChangeArrowheads="1"/>
              </p:cNvSpPr>
              <p:nvPr/>
            </p:nvSpPr>
            <p:spPr bwMode="auto">
              <a:xfrm>
                <a:off x="241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6" name="Oval 4282"/>
              <p:cNvSpPr>
                <a:spLocks noChangeArrowheads="1"/>
              </p:cNvSpPr>
              <p:nvPr/>
            </p:nvSpPr>
            <p:spPr bwMode="auto">
              <a:xfrm>
                <a:off x="2419" y="30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7" name="Oval 4283"/>
              <p:cNvSpPr>
                <a:spLocks noChangeArrowheads="1"/>
              </p:cNvSpPr>
              <p:nvPr/>
            </p:nvSpPr>
            <p:spPr bwMode="auto">
              <a:xfrm>
                <a:off x="2419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8" name="Oval 4284"/>
              <p:cNvSpPr>
                <a:spLocks noChangeArrowheads="1"/>
              </p:cNvSpPr>
              <p:nvPr/>
            </p:nvSpPr>
            <p:spPr bwMode="auto">
              <a:xfrm>
                <a:off x="2423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49" name="Oval 4285"/>
              <p:cNvSpPr>
                <a:spLocks noChangeArrowheads="1"/>
              </p:cNvSpPr>
              <p:nvPr/>
            </p:nvSpPr>
            <p:spPr bwMode="auto">
              <a:xfrm>
                <a:off x="242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0" name="Oval 4286"/>
              <p:cNvSpPr>
                <a:spLocks noChangeArrowheads="1"/>
              </p:cNvSpPr>
              <p:nvPr/>
            </p:nvSpPr>
            <p:spPr bwMode="auto">
              <a:xfrm>
                <a:off x="242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1" name="Oval 4287"/>
              <p:cNvSpPr>
                <a:spLocks noChangeArrowheads="1"/>
              </p:cNvSpPr>
              <p:nvPr/>
            </p:nvSpPr>
            <p:spPr bwMode="auto">
              <a:xfrm>
                <a:off x="2426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2" name="Oval 4288"/>
              <p:cNvSpPr>
                <a:spLocks noChangeArrowheads="1"/>
              </p:cNvSpPr>
              <p:nvPr/>
            </p:nvSpPr>
            <p:spPr bwMode="auto">
              <a:xfrm>
                <a:off x="2430" y="29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3" name="Oval 4289"/>
              <p:cNvSpPr>
                <a:spLocks noChangeArrowheads="1"/>
              </p:cNvSpPr>
              <p:nvPr/>
            </p:nvSpPr>
            <p:spPr bwMode="auto">
              <a:xfrm>
                <a:off x="2433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4" name="Oval 4290"/>
              <p:cNvSpPr>
                <a:spLocks noChangeArrowheads="1"/>
              </p:cNvSpPr>
              <p:nvPr/>
            </p:nvSpPr>
            <p:spPr bwMode="auto">
              <a:xfrm>
                <a:off x="2433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5" name="Oval 4291"/>
              <p:cNvSpPr>
                <a:spLocks noChangeArrowheads="1"/>
              </p:cNvSpPr>
              <p:nvPr/>
            </p:nvSpPr>
            <p:spPr bwMode="auto">
              <a:xfrm>
                <a:off x="2440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6" name="Oval 4292"/>
              <p:cNvSpPr>
                <a:spLocks noChangeArrowheads="1"/>
              </p:cNvSpPr>
              <p:nvPr/>
            </p:nvSpPr>
            <p:spPr bwMode="auto">
              <a:xfrm>
                <a:off x="24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7" name="Oval 4293"/>
              <p:cNvSpPr>
                <a:spLocks noChangeArrowheads="1"/>
              </p:cNvSpPr>
              <p:nvPr/>
            </p:nvSpPr>
            <p:spPr bwMode="auto">
              <a:xfrm>
                <a:off x="244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8" name="Oval 4294"/>
              <p:cNvSpPr>
                <a:spLocks noChangeArrowheads="1"/>
              </p:cNvSpPr>
              <p:nvPr/>
            </p:nvSpPr>
            <p:spPr bwMode="auto">
              <a:xfrm>
                <a:off x="2447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59" name="Oval 4295"/>
              <p:cNvSpPr>
                <a:spLocks noChangeArrowheads="1"/>
              </p:cNvSpPr>
              <p:nvPr/>
            </p:nvSpPr>
            <p:spPr bwMode="auto">
              <a:xfrm>
                <a:off x="2454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0" name="Oval 4296"/>
              <p:cNvSpPr>
                <a:spLocks noChangeArrowheads="1"/>
              </p:cNvSpPr>
              <p:nvPr/>
            </p:nvSpPr>
            <p:spPr bwMode="auto">
              <a:xfrm>
                <a:off x="2458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1" name="Oval 4297"/>
              <p:cNvSpPr>
                <a:spLocks noChangeArrowheads="1"/>
              </p:cNvSpPr>
              <p:nvPr/>
            </p:nvSpPr>
            <p:spPr bwMode="auto">
              <a:xfrm>
                <a:off x="245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2" name="Oval 4298"/>
              <p:cNvSpPr>
                <a:spLocks noChangeArrowheads="1"/>
              </p:cNvSpPr>
              <p:nvPr/>
            </p:nvSpPr>
            <p:spPr bwMode="auto">
              <a:xfrm>
                <a:off x="2458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3" name="Oval 4299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4" name="Oval 4300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5" name="Oval 4301"/>
              <p:cNvSpPr>
                <a:spLocks noChangeArrowheads="1"/>
              </p:cNvSpPr>
              <p:nvPr/>
            </p:nvSpPr>
            <p:spPr bwMode="auto">
              <a:xfrm>
                <a:off x="2465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6" name="Oval 4302"/>
              <p:cNvSpPr>
                <a:spLocks noChangeArrowheads="1"/>
              </p:cNvSpPr>
              <p:nvPr/>
            </p:nvSpPr>
            <p:spPr bwMode="auto">
              <a:xfrm>
                <a:off x="246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7" name="Oval 4303"/>
              <p:cNvSpPr>
                <a:spLocks noChangeArrowheads="1"/>
              </p:cNvSpPr>
              <p:nvPr/>
            </p:nvSpPr>
            <p:spPr bwMode="auto">
              <a:xfrm>
                <a:off x="2472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8" name="Oval 4304"/>
              <p:cNvSpPr>
                <a:spLocks noChangeArrowheads="1"/>
              </p:cNvSpPr>
              <p:nvPr/>
            </p:nvSpPr>
            <p:spPr bwMode="auto">
              <a:xfrm>
                <a:off x="2475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69" name="Oval 4305"/>
              <p:cNvSpPr>
                <a:spLocks noChangeArrowheads="1"/>
              </p:cNvSpPr>
              <p:nvPr/>
            </p:nvSpPr>
            <p:spPr bwMode="auto">
              <a:xfrm>
                <a:off x="2479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0" name="Oval 4306"/>
              <p:cNvSpPr>
                <a:spLocks noChangeArrowheads="1"/>
              </p:cNvSpPr>
              <p:nvPr/>
            </p:nvSpPr>
            <p:spPr bwMode="auto">
              <a:xfrm>
                <a:off x="2482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1" name="Oval 4307"/>
              <p:cNvSpPr>
                <a:spLocks noChangeArrowheads="1"/>
              </p:cNvSpPr>
              <p:nvPr/>
            </p:nvSpPr>
            <p:spPr bwMode="auto">
              <a:xfrm>
                <a:off x="2482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2" name="Oval 4308"/>
              <p:cNvSpPr>
                <a:spLocks noChangeArrowheads="1"/>
              </p:cNvSpPr>
              <p:nvPr/>
            </p:nvSpPr>
            <p:spPr bwMode="auto">
              <a:xfrm>
                <a:off x="2489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3" name="Oval 4309"/>
              <p:cNvSpPr>
                <a:spLocks noChangeArrowheads="1"/>
              </p:cNvSpPr>
              <p:nvPr/>
            </p:nvSpPr>
            <p:spPr bwMode="auto">
              <a:xfrm>
                <a:off x="2493" y="331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4" name="Oval 4310"/>
              <p:cNvSpPr>
                <a:spLocks noChangeArrowheads="1"/>
              </p:cNvSpPr>
              <p:nvPr/>
            </p:nvSpPr>
            <p:spPr bwMode="auto">
              <a:xfrm>
                <a:off x="2493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5" name="Oval 4311"/>
              <p:cNvSpPr>
                <a:spLocks noChangeArrowheads="1"/>
              </p:cNvSpPr>
              <p:nvPr/>
            </p:nvSpPr>
            <p:spPr bwMode="auto">
              <a:xfrm>
                <a:off x="2493" y="319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6" name="Oval 4312"/>
              <p:cNvSpPr>
                <a:spLocks noChangeArrowheads="1"/>
              </p:cNvSpPr>
              <p:nvPr/>
            </p:nvSpPr>
            <p:spPr bwMode="auto">
              <a:xfrm>
                <a:off x="250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7" name="Oval 4313"/>
              <p:cNvSpPr>
                <a:spLocks noChangeArrowheads="1"/>
              </p:cNvSpPr>
              <p:nvPr/>
            </p:nvSpPr>
            <p:spPr bwMode="auto">
              <a:xfrm>
                <a:off x="2503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8" name="Oval 4314"/>
              <p:cNvSpPr>
                <a:spLocks noChangeArrowheads="1"/>
              </p:cNvSpPr>
              <p:nvPr/>
            </p:nvSpPr>
            <p:spPr bwMode="auto">
              <a:xfrm>
                <a:off x="2517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79" name="Oval 4315"/>
              <p:cNvSpPr>
                <a:spLocks noChangeArrowheads="1"/>
              </p:cNvSpPr>
              <p:nvPr/>
            </p:nvSpPr>
            <p:spPr bwMode="auto">
              <a:xfrm>
                <a:off x="2520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0" name="Oval 4316"/>
              <p:cNvSpPr>
                <a:spLocks noChangeArrowheads="1"/>
              </p:cNvSpPr>
              <p:nvPr/>
            </p:nvSpPr>
            <p:spPr bwMode="auto">
              <a:xfrm>
                <a:off x="2527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1" name="Oval 4317"/>
              <p:cNvSpPr>
                <a:spLocks noChangeArrowheads="1"/>
              </p:cNvSpPr>
              <p:nvPr/>
            </p:nvSpPr>
            <p:spPr bwMode="auto">
              <a:xfrm>
                <a:off x="2531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2" name="Oval 4318"/>
              <p:cNvSpPr>
                <a:spLocks noChangeArrowheads="1"/>
              </p:cNvSpPr>
              <p:nvPr/>
            </p:nvSpPr>
            <p:spPr bwMode="auto">
              <a:xfrm>
                <a:off x="2538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3" name="Oval 4319"/>
              <p:cNvSpPr>
                <a:spLocks noChangeArrowheads="1"/>
              </p:cNvSpPr>
              <p:nvPr/>
            </p:nvSpPr>
            <p:spPr bwMode="auto">
              <a:xfrm>
                <a:off x="2538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4" name="Oval 4320"/>
              <p:cNvSpPr>
                <a:spLocks noChangeArrowheads="1"/>
              </p:cNvSpPr>
              <p:nvPr/>
            </p:nvSpPr>
            <p:spPr bwMode="auto">
              <a:xfrm>
                <a:off x="254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5" name="Oval 4321"/>
              <p:cNvSpPr>
                <a:spLocks noChangeArrowheads="1"/>
              </p:cNvSpPr>
              <p:nvPr/>
            </p:nvSpPr>
            <p:spPr bwMode="auto">
              <a:xfrm>
                <a:off x="2541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6" name="Oval 4322"/>
              <p:cNvSpPr>
                <a:spLocks noChangeArrowheads="1"/>
              </p:cNvSpPr>
              <p:nvPr/>
            </p:nvSpPr>
            <p:spPr bwMode="auto">
              <a:xfrm>
                <a:off x="254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7" name="Oval 4323"/>
              <p:cNvSpPr>
                <a:spLocks noChangeArrowheads="1"/>
              </p:cNvSpPr>
              <p:nvPr/>
            </p:nvSpPr>
            <p:spPr bwMode="auto">
              <a:xfrm>
                <a:off x="2545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8" name="Oval 4324"/>
              <p:cNvSpPr>
                <a:spLocks noChangeArrowheads="1"/>
              </p:cNvSpPr>
              <p:nvPr/>
            </p:nvSpPr>
            <p:spPr bwMode="auto">
              <a:xfrm>
                <a:off x="254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89" name="Oval 4325"/>
              <p:cNvSpPr>
                <a:spLocks noChangeArrowheads="1"/>
              </p:cNvSpPr>
              <p:nvPr/>
            </p:nvSpPr>
            <p:spPr bwMode="auto">
              <a:xfrm>
                <a:off x="255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0" name="Oval 4326"/>
              <p:cNvSpPr>
                <a:spLocks noChangeArrowheads="1"/>
              </p:cNvSpPr>
              <p:nvPr/>
            </p:nvSpPr>
            <p:spPr bwMode="auto">
              <a:xfrm>
                <a:off x="2552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1" name="Oval 4327"/>
              <p:cNvSpPr>
                <a:spLocks noChangeArrowheads="1"/>
              </p:cNvSpPr>
              <p:nvPr/>
            </p:nvSpPr>
            <p:spPr bwMode="auto">
              <a:xfrm>
                <a:off x="2555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2" name="Oval 4328"/>
              <p:cNvSpPr>
                <a:spLocks noChangeArrowheads="1"/>
              </p:cNvSpPr>
              <p:nvPr/>
            </p:nvSpPr>
            <p:spPr bwMode="auto">
              <a:xfrm>
                <a:off x="2555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3" name="Oval 4329"/>
              <p:cNvSpPr>
                <a:spLocks noChangeArrowheads="1"/>
              </p:cNvSpPr>
              <p:nvPr/>
            </p:nvSpPr>
            <p:spPr bwMode="auto">
              <a:xfrm>
                <a:off x="2562" y="28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4" name="Oval 4330"/>
              <p:cNvSpPr>
                <a:spLocks noChangeArrowheads="1"/>
              </p:cNvSpPr>
              <p:nvPr/>
            </p:nvSpPr>
            <p:spPr bwMode="auto">
              <a:xfrm>
                <a:off x="2562" y="26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5" name="Oval 4331"/>
              <p:cNvSpPr>
                <a:spLocks noChangeArrowheads="1"/>
              </p:cNvSpPr>
              <p:nvPr/>
            </p:nvSpPr>
            <p:spPr bwMode="auto">
              <a:xfrm>
                <a:off x="2566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6" name="Oval 4332"/>
              <p:cNvSpPr>
                <a:spLocks noChangeArrowheads="1"/>
              </p:cNvSpPr>
              <p:nvPr/>
            </p:nvSpPr>
            <p:spPr bwMode="auto">
              <a:xfrm>
                <a:off x="2566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7" name="Oval 4333"/>
              <p:cNvSpPr>
                <a:spLocks noChangeArrowheads="1"/>
              </p:cNvSpPr>
              <p:nvPr/>
            </p:nvSpPr>
            <p:spPr bwMode="auto">
              <a:xfrm>
                <a:off x="2569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8" name="Oval 4334"/>
              <p:cNvSpPr>
                <a:spLocks noChangeArrowheads="1"/>
              </p:cNvSpPr>
              <p:nvPr/>
            </p:nvSpPr>
            <p:spPr bwMode="auto">
              <a:xfrm>
                <a:off x="257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499" name="Oval 4335"/>
              <p:cNvSpPr>
                <a:spLocks noChangeArrowheads="1"/>
              </p:cNvSpPr>
              <p:nvPr/>
            </p:nvSpPr>
            <p:spPr bwMode="auto">
              <a:xfrm>
                <a:off x="258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0" name="Oval 4336"/>
              <p:cNvSpPr>
                <a:spLocks noChangeArrowheads="1"/>
              </p:cNvSpPr>
              <p:nvPr/>
            </p:nvSpPr>
            <p:spPr bwMode="auto">
              <a:xfrm>
                <a:off x="2587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1" name="Oval 4337"/>
              <p:cNvSpPr>
                <a:spLocks noChangeArrowheads="1"/>
              </p:cNvSpPr>
              <p:nvPr/>
            </p:nvSpPr>
            <p:spPr bwMode="auto">
              <a:xfrm>
                <a:off x="2587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2" name="Oval 4338"/>
              <p:cNvSpPr>
                <a:spLocks noChangeArrowheads="1"/>
              </p:cNvSpPr>
              <p:nvPr/>
            </p:nvSpPr>
            <p:spPr bwMode="auto">
              <a:xfrm>
                <a:off x="259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3" name="Oval 4339"/>
              <p:cNvSpPr>
                <a:spLocks noChangeArrowheads="1"/>
              </p:cNvSpPr>
              <p:nvPr/>
            </p:nvSpPr>
            <p:spPr bwMode="auto">
              <a:xfrm>
                <a:off x="2597" y="32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4" name="Oval 4340"/>
              <p:cNvSpPr>
                <a:spLocks noChangeArrowheads="1"/>
              </p:cNvSpPr>
              <p:nvPr/>
            </p:nvSpPr>
            <p:spPr bwMode="auto">
              <a:xfrm>
                <a:off x="259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5" name="Oval 4341"/>
              <p:cNvSpPr>
                <a:spLocks noChangeArrowheads="1"/>
              </p:cNvSpPr>
              <p:nvPr/>
            </p:nvSpPr>
            <p:spPr bwMode="auto">
              <a:xfrm>
                <a:off x="2604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6" name="Oval 4342"/>
              <p:cNvSpPr>
                <a:spLocks noChangeArrowheads="1"/>
              </p:cNvSpPr>
              <p:nvPr/>
            </p:nvSpPr>
            <p:spPr bwMode="auto">
              <a:xfrm>
                <a:off x="2604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7" name="Oval 4343"/>
              <p:cNvSpPr>
                <a:spLocks noChangeArrowheads="1"/>
              </p:cNvSpPr>
              <p:nvPr/>
            </p:nvSpPr>
            <p:spPr bwMode="auto">
              <a:xfrm>
                <a:off x="2604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8" name="Oval 4344"/>
              <p:cNvSpPr>
                <a:spLocks noChangeArrowheads="1"/>
              </p:cNvSpPr>
              <p:nvPr/>
            </p:nvSpPr>
            <p:spPr bwMode="auto">
              <a:xfrm>
                <a:off x="2608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09" name="Oval 4345"/>
              <p:cNvSpPr>
                <a:spLocks noChangeArrowheads="1"/>
              </p:cNvSpPr>
              <p:nvPr/>
            </p:nvSpPr>
            <p:spPr bwMode="auto">
              <a:xfrm>
                <a:off x="2611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0" name="Oval 4346"/>
              <p:cNvSpPr>
                <a:spLocks noChangeArrowheads="1"/>
              </p:cNvSpPr>
              <p:nvPr/>
            </p:nvSpPr>
            <p:spPr bwMode="auto">
              <a:xfrm>
                <a:off x="2611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1" name="Oval 4347"/>
              <p:cNvSpPr>
                <a:spLocks noChangeArrowheads="1"/>
              </p:cNvSpPr>
              <p:nvPr/>
            </p:nvSpPr>
            <p:spPr bwMode="auto">
              <a:xfrm>
                <a:off x="2615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2" name="Oval 4348"/>
              <p:cNvSpPr>
                <a:spLocks noChangeArrowheads="1"/>
              </p:cNvSpPr>
              <p:nvPr/>
            </p:nvSpPr>
            <p:spPr bwMode="auto">
              <a:xfrm>
                <a:off x="261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3" name="Oval 4349"/>
              <p:cNvSpPr>
                <a:spLocks noChangeArrowheads="1"/>
              </p:cNvSpPr>
              <p:nvPr/>
            </p:nvSpPr>
            <p:spPr bwMode="auto">
              <a:xfrm>
                <a:off x="261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4" name="Oval 4350"/>
              <p:cNvSpPr>
                <a:spLocks noChangeArrowheads="1"/>
              </p:cNvSpPr>
              <p:nvPr/>
            </p:nvSpPr>
            <p:spPr bwMode="auto">
              <a:xfrm>
                <a:off x="2618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5" name="Oval 4351"/>
              <p:cNvSpPr>
                <a:spLocks noChangeArrowheads="1"/>
              </p:cNvSpPr>
              <p:nvPr/>
            </p:nvSpPr>
            <p:spPr bwMode="auto">
              <a:xfrm>
                <a:off x="262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6" name="Oval 4352"/>
              <p:cNvSpPr>
                <a:spLocks noChangeArrowheads="1"/>
              </p:cNvSpPr>
              <p:nvPr/>
            </p:nvSpPr>
            <p:spPr bwMode="auto">
              <a:xfrm>
                <a:off x="2625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7" name="Oval 4353"/>
              <p:cNvSpPr>
                <a:spLocks noChangeArrowheads="1"/>
              </p:cNvSpPr>
              <p:nvPr/>
            </p:nvSpPr>
            <p:spPr bwMode="auto">
              <a:xfrm>
                <a:off x="2625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8" name="Oval 4354"/>
              <p:cNvSpPr>
                <a:spLocks noChangeArrowheads="1"/>
              </p:cNvSpPr>
              <p:nvPr/>
            </p:nvSpPr>
            <p:spPr bwMode="auto">
              <a:xfrm>
                <a:off x="2625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19" name="Oval 4355"/>
              <p:cNvSpPr>
                <a:spLocks noChangeArrowheads="1"/>
              </p:cNvSpPr>
              <p:nvPr/>
            </p:nvSpPr>
            <p:spPr bwMode="auto">
              <a:xfrm>
                <a:off x="2636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0" name="Oval 4356"/>
              <p:cNvSpPr>
                <a:spLocks noChangeArrowheads="1"/>
              </p:cNvSpPr>
              <p:nvPr/>
            </p:nvSpPr>
            <p:spPr bwMode="auto">
              <a:xfrm>
                <a:off x="2639" y="30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1" name="Oval 4357"/>
              <p:cNvSpPr>
                <a:spLocks noChangeArrowheads="1"/>
              </p:cNvSpPr>
              <p:nvPr/>
            </p:nvSpPr>
            <p:spPr bwMode="auto">
              <a:xfrm>
                <a:off x="2639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2" name="Oval 4358"/>
              <p:cNvSpPr>
                <a:spLocks noChangeArrowheads="1"/>
              </p:cNvSpPr>
              <p:nvPr/>
            </p:nvSpPr>
            <p:spPr bwMode="auto">
              <a:xfrm>
                <a:off x="2643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3" name="Oval 4359"/>
              <p:cNvSpPr>
                <a:spLocks noChangeArrowheads="1"/>
              </p:cNvSpPr>
              <p:nvPr/>
            </p:nvSpPr>
            <p:spPr bwMode="auto">
              <a:xfrm>
                <a:off x="2643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4" name="Oval 4360"/>
              <p:cNvSpPr>
                <a:spLocks noChangeArrowheads="1"/>
              </p:cNvSpPr>
              <p:nvPr/>
            </p:nvSpPr>
            <p:spPr bwMode="auto">
              <a:xfrm>
                <a:off x="2646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5" name="Oval 4361"/>
              <p:cNvSpPr>
                <a:spLocks noChangeArrowheads="1"/>
              </p:cNvSpPr>
              <p:nvPr/>
            </p:nvSpPr>
            <p:spPr bwMode="auto">
              <a:xfrm>
                <a:off x="2646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6" name="Oval 4362"/>
              <p:cNvSpPr>
                <a:spLocks noChangeArrowheads="1"/>
              </p:cNvSpPr>
              <p:nvPr/>
            </p:nvSpPr>
            <p:spPr bwMode="auto">
              <a:xfrm>
                <a:off x="2650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7" name="Oval 4363"/>
              <p:cNvSpPr>
                <a:spLocks noChangeArrowheads="1"/>
              </p:cNvSpPr>
              <p:nvPr/>
            </p:nvSpPr>
            <p:spPr bwMode="auto">
              <a:xfrm>
                <a:off x="2650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8" name="Oval 4364"/>
              <p:cNvSpPr>
                <a:spLocks noChangeArrowheads="1"/>
              </p:cNvSpPr>
              <p:nvPr/>
            </p:nvSpPr>
            <p:spPr bwMode="auto">
              <a:xfrm>
                <a:off x="2650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29" name="Oval 4365"/>
              <p:cNvSpPr>
                <a:spLocks noChangeArrowheads="1"/>
              </p:cNvSpPr>
              <p:nvPr/>
            </p:nvSpPr>
            <p:spPr bwMode="auto">
              <a:xfrm>
                <a:off x="2650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0" name="Oval 4366"/>
              <p:cNvSpPr>
                <a:spLocks noChangeArrowheads="1"/>
              </p:cNvSpPr>
              <p:nvPr/>
            </p:nvSpPr>
            <p:spPr bwMode="auto">
              <a:xfrm>
                <a:off x="265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1" name="Oval 4367"/>
              <p:cNvSpPr>
                <a:spLocks noChangeArrowheads="1"/>
              </p:cNvSpPr>
              <p:nvPr/>
            </p:nvSpPr>
            <p:spPr bwMode="auto">
              <a:xfrm>
                <a:off x="2653" y="29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2" name="Oval 4368"/>
              <p:cNvSpPr>
                <a:spLocks noChangeArrowheads="1"/>
              </p:cNvSpPr>
              <p:nvPr/>
            </p:nvSpPr>
            <p:spPr bwMode="auto">
              <a:xfrm>
                <a:off x="2657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3" name="Oval 4369"/>
              <p:cNvSpPr>
                <a:spLocks noChangeArrowheads="1"/>
              </p:cNvSpPr>
              <p:nvPr/>
            </p:nvSpPr>
            <p:spPr bwMode="auto">
              <a:xfrm>
                <a:off x="2660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4" name="Oval 4370"/>
              <p:cNvSpPr>
                <a:spLocks noChangeArrowheads="1"/>
              </p:cNvSpPr>
              <p:nvPr/>
            </p:nvSpPr>
            <p:spPr bwMode="auto">
              <a:xfrm>
                <a:off x="266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5" name="Oval 4371"/>
              <p:cNvSpPr>
                <a:spLocks noChangeArrowheads="1"/>
              </p:cNvSpPr>
              <p:nvPr/>
            </p:nvSpPr>
            <p:spPr bwMode="auto">
              <a:xfrm>
                <a:off x="2667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6" name="Oval 4372"/>
              <p:cNvSpPr>
                <a:spLocks noChangeArrowheads="1"/>
              </p:cNvSpPr>
              <p:nvPr/>
            </p:nvSpPr>
            <p:spPr bwMode="auto">
              <a:xfrm>
                <a:off x="2671" y="327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7" name="Oval 4373"/>
              <p:cNvSpPr>
                <a:spLocks noChangeArrowheads="1"/>
              </p:cNvSpPr>
              <p:nvPr/>
            </p:nvSpPr>
            <p:spPr bwMode="auto">
              <a:xfrm>
                <a:off x="267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8" name="Oval 4374"/>
              <p:cNvSpPr>
                <a:spLocks noChangeArrowheads="1"/>
              </p:cNvSpPr>
              <p:nvPr/>
            </p:nvSpPr>
            <p:spPr bwMode="auto">
              <a:xfrm>
                <a:off x="2688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539" name="Oval 4375"/>
              <p:cNvSpPr>
                <a:spLocks noChangeArrowheads="1"/>
              </p:cNvSpPr>
              <p:nvPr/>
            </p:nvSpPr>
            <p:spPr bwMode="auto">
              <a:xfrm>
                <a:off x="2688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0984" name="Group 4577"/>
            <p:cNvGrpSpPr>
              <a:grpSpLocks/>
            </p:cNvGrpSpPr>
            <p:nvPr/>
          </p:nvGrpSpPr>
          <p:grpSpPr bwMode="auto">
            <a:xfrm>
              <a:off x="2688" y="2143"/>
              <a:ext cx="1704" cy="1438"/>
              <a:chOff x="2688" y="2143"/>
              <a:chExt cx="1704" cy="1438"/>
            </a:xfrm>
          </p:grpSpPr>
          <p:sp>
            <p:nvSpPr>
              <p:cNvPr id="91140" name="Oval 4377"/>
              <p:cNvSpPr>
                <a:spLocks noChangeArrowheads="1"/>
              </p:cNvSpPr>
              <p:nvPr/>
            </p:nvSpPr>
            <p:spPr bwMode="auto">
              <a:xfrm>
                <a:off x="268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1" name="Oval 4378"/>
              <p:cNvSpPr>
                <a:spLocks noChangeArrowheads="1"/>
              </p:cNvSpPr>
              <p:nvPr/>
            </p:nvSpPr>
            <p:spPr bwMode="auto">
              <a:xfrm>
                <a:off x="2695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2" name="Oval 4379"/>
              <p:cNvSpPr>
                <a:spLocks noChangeArrowheads="1"/>
              </p:cNvSpPr>
              <p:nvPr/>
            </p:nvSpPr>
            <p:spPr bwMode="auto">
              <a:xfrm>
                <a:off x="2695" y="31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3" name="Oval 4380"/>
              <p:cNvSpPr>
                <a:spLocks noChangeArrowheads="1"/>
              </p:cNvSpPr>
              <p:nvPr/>
            </p:nvSpPr>
            <p:spPr bwMode="auto">
              <a:xfrm>
                <a:off x="270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4" name="Oval 4381"/>
              <p:cNvSpPr>
                <a:spLocks noChangeArrowheads="1"/>
              </p:cNvSpPr>
              <p:nvPr/>
            </p:nvSpPr>
            <p:spPr bwMode="auto">
              <a:xfrm>
                <a:off x="270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5" name="Oval 4382"/>
              <p:cNvSpPr>
                <a:spLocks noChangeArrowheads="1"/>
              </p:cNvSpPr>
              <p:nvPr/>
            </p:nvSpPr>
            <p:spPr bwMode="auto">
              <a:xfrm>
                <a:off x="2705" y="29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6" name="Oval 4383"/>
              <p:cNvSpPr>
                <a:spLocks noChangeArrowheads="1"/>
              </p:cNvSpPr>
              <p:nvPr/>
            </p:nvSpPr>
            <p:spPr bwMode="auto">
              <a:xfrm>
                <a:off x="2709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7" name="Oval 4384"/>
              <p:cNvSpPr>
                <a:spLocks noChangeArrowheads="1"/>
              </p:cNvSpPr>
              <p:nvPr/>
            </p:nvSpPr>
            <p:spPr bwMode="auto">
              <a:xfrm>
                <a:off x="271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8" name="Oval 4385"/>
              <p:cNvSpPr>
                <a:spLocks noChangeArrowheads="1"/>
              </p:cNvSpPr>
              <p:nvPr/>
            </p:nvSpPr>
            <p:spPr bwMode="auto">
              <a:xfrm>
                <a:off x="272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49" name="Oval 4386"/>
              <p:cNvSpPr>
                <a:spLocks noChangeArrowheads="1"/>
              </p:cNvSpPr>
              <p:nvPr/>
            </p:nvSpPr>
            <p:spPr bwMode="auto">
              <a:xfrm>
                <a:off x="2723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0" name="Oval 4387"/>
              <p:cNvSpPr>
                <a:spLocks noChangeArrowheads="1"/>
              </p:cNvSpPr>
              <p:nvPr/>
            </p:nvSpPr>
            <p:spPr bwMode="auto">
              <a:xfrm>
                <a:off x="2733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1" name="Oval 4388"/>
              <p:cNvSpPr>
                <a:spLocks noChangeArrowheads="1"/>
              </p:cNvSpPr>
              <p:nvPr/>
            </p:nvSpPr>
            <p:spPr bwMode="auto">
              <a:xfrm>
                <a:off x="2733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2" name="Oval 4389"/>
              <p:cNvSpPr>
                <a:spLocks noChangeArrowheads="1"/>
              </p:cNvSpPr>
              <p:nvPr/>
            </p:nvSpPr>
            <p:spPr bwMode="auto">
              <a:xfrm>
                <a:off x="273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3" name="Oval 4390"/>
              <p:cNvSpPr>
                <a:spLocks noChangeArrowheads="1"/>
              </p:cNvSpPr>
              <p:nvPr/>
            </p:nvSpPr>
            <p:spPr bwMode="auto">
              <a:xfrm>
                <a:off x="2747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4" name="Oval 4391"/>
              <p:cNvSpPr>
                <a:spLocks noChangeArrowheads="1"/>
              </p:cNvSpPr>
              <p:nvPr/>
            </p:nvSpPr>
            <p:spPr bwMode="auto">
              <a:xfrm>
                <a:off x="274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5" name="Oval 4392"/>
              <p:cNvSpPr>
                <a:spLocks noChangeArrowheads="1"/>
              </p:cNvSpPr>
              <p:nvPr/>
            </p:nvSpPr>
            <p:spPr bwMode="auto">
              <a:xfrm>
                <a:off x="2751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6" name="Oval 4393"/>
              <p:cNvSpPr>
                <a:spLocks noChangeArrowheads="1"/>
              </p:cNvSpPr>
              <p:nvPr/>
            </p:nvSpPr>
            <p:spPr bwMode="auto">
              <a:xfrm>
                <a:off x="2751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7" name="Oval 4394"/>
              <p:cNvSpPr>
                <a:spLocks noChangeArrowheads="1"/>
              </p:cNvSpPr>
              <p:nvPr/>
            </p:nvSpPr>
            <p:spPr bwMode="auto">
              <a:xfrm>
                <a:off x="275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8" name="Oval 4395"/>
              <p:cNvSpPr>
                <a:spLocks noChangeArrowheads="1"/>
              </p:cNvSpPr>
              <p:nvPr/>
            </p:nvSpPr>
            <p:spPr bwMode="auto">
              <a:xfrm>
                <a:off x="2754" y="32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59" name="Oval 4396"/>
              <p:cNvSpPr>
                <a:spLocks noChangeArrowheads="1"/>
              </p:cNvSpPr>
              <p:nvPr/>
            </p:nvSpPr>
            <p:spPr bwMode="auto">
              <a:xfrm>
                <a:off x="2768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0" name="Oval 4397"/>
              <p:cNvSpPr>
                <a:spLocks noChangeArrowheads="1"/>
              </p:cNvSpPr>
              <p:nvPr/>
            </p:nvSpPr>
            <p:spPr bwMode="auto">
              <a:xfrm>
                <a:off x="2779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1" name="Oval 4398"/>
              <p:cNvSpPr>
                <a:spLocks noChangeArrowheads="1"/>
              </p:cNvSpPr>
              <p:nvPr/>
            </p:nvSpPr>
            <p:spPr bwMode="auto">
              <a:xfrm>
                <a:off x="2786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2" name="Oval 4399"/>
              <p:cNvSpPr>
                <a:spLocks noChangeArrowheads="1"/>
              </p:cNvSpPr>
              <p:nvPr/>
            </p:nvSpPr>
            <p:spPr bwMode="auto">
              <a:xfrm>
                <a:off x="27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3" name="Oval 4400"/>
              <p:cNvSpPr>
                <a:spLocks noChangeArrowheads="1"/>
              </p:cNvSpPr>
              <p:nvPr/>
            </p:nvSpPr>
            <p:spPr bwMode="auto">
              <a:xfrm>
                <a:off x="2803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4" name="Oval 4401"/>
              <p:cNvSpPr>
                <a:spLocks noChangeArrowheads="1"/>
              </p:cNvSpPr>
              <p:nvPr/>
            </p:nvSpPr>
            <p:spPr bwMode="auto">
              <a:xfrm>
                <a:off x="2803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5" name="Oval 4402"/>
              <p:cNvSpPr>
                <a:spLocks noChangeArrowheads="1"/>
              </p:cNvSpPr>
              <p:nvPr/>
            </p:nvSpPr>
            <p:spPr bwMode="auto">
              <a:xfrm>
                <a:off x="2803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6" name="Oval 4403"/>
              <p:cNvSpPr>
                <a:spLocks noChangeArrowheads="1"/>
              </p:cNvSpPr>
              <p:nvPr/>
            </p:nvSpPr>
            <p:spPr bwMode="auto">
              <a:xfrm>
                <a:off x="2807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7" name="Oval 4404"/>
              <p:cNvSpPr>
                <a:spLocks noChangeArrowheads="1"/>
              </p:cNvSpPr>
              <p:nvPr/>
            </p:nvSpPr>
            <p:spPr bwMode="auto">
              <a:xfrm>
                <a:off x="2814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8" name="Oval 4405"/>
              <p:cNvSpPr>
                <a:spLocks noChangeArrowheads="1"/>
              </p:cNvSpPr>
              <p:nvPr/>
            </p:nvSpPr>
            <p:spPr bwMode="auto">
              <a:xfrm>
                <a:off x="2821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69" name="Oval 4406"/>
              <p:cNvSpPr>
                <a:spLocks noChangeArrowheads="1"/>
              </p:cNvSpPr>
              <p:nvPr/>
            </p:nvSpPr>
            <p:spPr bwMode="auto">
              <a:xfrm>
                <a:off x="2821" y="28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0" name="Oval 4407"/>
              <p:cNvSpPr>
                <a:spLocks noChangeArrowheads="1"/>
              </p:cNvSpPr>
              <p:nvPr/>
            </p:nvSpPr>
            <p:spPr bwMode="auto">
              <a:xfrm>
                <a:off x="2824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1" name="Oval 4408"/>
              <p:cNvSpPr>
                <a:spLocks noChangeArrowheads="1"/>
              </p:cNvSpPr>
              <p:nvPr/>
            </p:nvSpPr>
            <p:spPr bwMode="auto">
              <a:xfrm>
                <a:off x="2831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2" name="Oval 4409"/>
              <p:cNvSpPr>
                <a:spLocks noChangeArrowheads="1"/>
              </p:cNvSpPr>
              <p:nvPr/>
            </p:nvSpPr>
            <p:spPr bwMode="auto">
              <a:xfrm>
                <a:off x="2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3" name="Oval 4410"/>
              <p:cNvSpPr>
                <a:spLocks noChangeArrowheads="1"/>
              </p:cNvSpPr>
              <p:nvPr/>
            </p:nvSpPr>
            <p:spPr bwMode="auto">
              <a:xfrm>
                <a:off x="283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4" name="Oval 4411"/>
              <p:cNvSpPr>
                <a:spLocks noChangeArrowheads="1"/>
              </p:cNvSpPr>
              <p:nvPr/>
            </p:nvSpPr>
            <p:spPr bwMode="auto">
              <a:xfrm>
                <a:off x="283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5" name="Oval 4412"/>
              <p:cNvSpPr>
                <a:spLocks noChangeArrowheads="1"/>
              </p:cNvSpPr>
              <p:nvPr/>
            </p:nvSpPr>
            <p:spPr bwMode="auto">
              <a:xfrm>
                <a:off x="284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6" name="Oval 4413"/>
              <p:cNvSpPr>
                <a:spLocks noChangeArrowheads="1"/>
              </p:cNvSpPr>
              <p:nvPr/>
            </p:nvSpPr>
            <p:spPr bwMode="auto">
              <a:xfrm>
                <a:off x="2842" y="30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7" name="Oval 4414"/>
              <p:cNvSpPr>
                <a:spLocks noChangeArrowheads="1"/>
              </p:cNvSpPr>
              <p:nvPr/>
            </p:nvSpPr>
            <p:spPr bwMode="auto">
              <a:xfrm>
                <a:off x="2842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8" name="Oval 4415"/>
              <p:cNvSpPr>
                <a:spLocks noChangeArrowheads="1"/>
              </p:cNvSpPr>
              <p:nvPr/>
            </p:nvSpPr>
            <p:spPr bwMode="auto">
              <a:xfrm>
                <a:off x="2849" y="24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79" name="Oval 4416"/>
              <p:cNvSpPr>
                <a:spLocks noChangeArrowheads="1"/>
              </p:cNvSpPr>
              <p:nvPr/>
            </p:nvSpPr>
            <p:spPr bwMode="auto">
              <a:xfrm>
                <a:off x="2852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0" name="Oval 4417"/>
              <p:cNvSpPr>
                <a:spLocks noChangeArrowheads="1"/>
              </p:cNvSpPr>
              <p:nvPr/>
            </p:nvSpPr>
            <p:spPr bwMode="auto">
              <a:xfrm>
                <a:off x="285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1" name="Oval 4418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2" name="Oval 4419"/>
              <p:cNvSpPr>
                <a:spLocks noChangeArrowheads="1"/>
              </p:cNvSpPr>
              <p:nvPr/>
            </p:nvSpPr>
            <p:spPr bwMode="auto">
              <a:xfrm>
                <a:off x="2859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3" name="Oval 4420"/>
              <p:cNvSpPr>
                <a:spLocks noChangeArrowheads="1"/>
              </p:cNvSpPr>
              <p:nvPr/>
            </p:nvSpPr>
            <p:spPr bwMode="auto">
              <a:xfrm>
                <a:off x="2859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4" name="Oval 4421"/>
              <p:cNvSpPr>
                <a:spLocks noChangeArrowheads="1"/>
              </p:cNvSpPr>
              <p:nvPr/>
            </p:nvSpPr>
            <p:spPr bwMode="auto">
              <a:xfrm>
                <a:off x="2866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5" name="Oval 4422"/>
              <p:cNvSpPr>
                <a:spLocks noChangeArrowheads="1"/>
              </p:cNvSpPr>
              <p:nvPr/>
            </p:nvSpPr>
            <p:spPr bwMode="auto">
              <a:xfrm>
                <a:off x="2870" y="29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6" name="Oval 4423"/>
              <p:cNvSpPr>
                <a:spLocks noChangeArrowheads="1"/>
              </p:cNvSpPr>
              <p:nvPr/>
            </p:nvSpPr>
            <p:spPr bwMode="auto">
              <a:xfrm>
                <a:off x="2873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7" name="Oval 4424"/>
              <p:cNvSpPr>
                <a:spLocks noChangeArrowheads="1"/>
              </p:cNvSpPr>
              <p:nvPr/>
            </p:nvSpPr>
            <p:spPr bwMode="auto">
              <a:xfrm>
                <a:off x="2877" y="349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8" name="Oval 4425"/>
              <p:cNvSpPr>
                <a:spLocks noChangeArrowheads="1"/>
              </p:cNvSpPr>
              <p:nvPr/>
            </p:nvSpPr>
            <p:spPr bwMode="auto">
              <a:xfrm>
                <a:off x="2880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89" name="Oval 4426"/>
              <p:cNvSpPr>
                <a:spLocks noChangeArrowheads="1"/>
              </p:cNvSpPr>
              <p:nvPr/>
            </p:nvSpPr>
            <p:spPr bwMode="auto">
              <a:xfrm>
                <a:off x="2883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0" name="Oval 4427"/>
              <p:cNvSpPr>
                <a:spLocks noChangeArrowheads="1"/>
              </p:cNvSpPr>
              <p:nvPr/>
            </p:nvSpPr>
            <p:spPr bwMode="auto">
              <a:xfrm>
                <a:off x="2883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1" name="Oval 4428"/>
              <p:cNvSpPr>
                <a:spLocks noChangeArrowheads="1"/>
              </p:cNvSpPr>
              <p:nvPr/>
            </p:nvSpPr>
            <p:spPr bwMode="auto">
              <a:xfrm>
                <a:off x="2887" y="214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2" name="Oval 4429"/>
              <p:cNvSpPr>
                <a:spLocks noChangeArrowheads="1"/>
              </p:cNvSpPr>
              <p:nvPr/>
            </p:nvSpPr>
            <p:spPr bwMode="auto">
              <a:xfrm>
                <a:off x="288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3" name="Oval 4430"/>
              <p:cNvSpPr>
                <a:spLocks noChangeArrowheads="1"/>
              </p:cNvSpPr>
              <p:nvPr/>
            </p:nvSpPr>
            <p:spPr bwMode="auto">
              <a:xfrm>
                <a:off x="288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4" name="Oval 4431"/>
              <p:cNvSpPr>
                <a:spLocks noChangeArrowheads="1"/>
              </p:cNvSpPr>
              <p:nvPr/>
            </p:nvSpPr>
            <p:spPr bwMode="auto">
              <a:xfrm>
                <a:off x="289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5" name="Oval 4432"/>
              <p:cNvSpPr>
                <a:spLocks noChangeArrowheads="1"/>
              </p:cNvSpPr>
              <p:nvPr/>
            </p:nvSpPr>
            <p:spPr bwMode="auto">
              <a:xfrm>
                <a:off x="2894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6" name="Oval 4433"/>
              <p:cNvSpPr>
                <a:spLocks noChangeArrowheads="1"/>
              </p:cNvSpPr>
              <p:nvPr/>
            </p:nvSpPr>
            <p:spPr bwMode="auto">
              <a:xfrm>
                <a:off x="2897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7" name="Oval 4434"/>
              <p:cNvSpPr>
                <a:spLocks noChangeArrowheads="1"/>
              </p:cNvSpPr>
              <p:nvPr/>
            </p:nvSpPr>
            <p:spPr bwMode="auto">
              <a:xfrm>
                <a:off x="2904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8" name="Oval 4435"/>
              <p:cNvSpPr>
                <a:spLocks noChangeArrowheads="1"/>
              </p:cNvSpPr>
              <p:nvPr/>
            </p:nvSpPr>
            <p:spPr bwMode="auto">
              <a:xfrm>
                <a:off x="2904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199" name="Oval 4436"/>
              <p:cNvSpPr>
                <a:spLocks noChangeArrowheads="1"/>
              </p:cNvSpPr>
              <p:nvPr/>
            </p:nvSpPr>
            <p:spPr bwMode="auto">
              <a:xfrm>
                <a:off x="2911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0" name="Oval 4437"/>
              <p:cNvSpPr>
                <a:spLocks noChangeArrowheads="1"/>
              </p:cNvSpPr>
              <p:nvPr/>
            </p:nvSpPr>
            <p:spPr bwMode="auto">
              <a:xfrm>
                <a:off x="2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1" name="Oval 4438"/>
              <p:cNvSpPr>
                <a:spLocks noChangeArrowheads="1"/>
              </p:cNvSpPr>
              <p:nvPr/>
            </p:nvSpPr>
            <p:spPr bwMode="auto">
              <a:xfrm>
                <a:off x="2915" y="28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2" name="Oval 4439"/>
              <p:cNvSpPr>
                <a:spLocks noChangeArrowheads="1"/>
              </p:cNvSpPr>
              <p:nvPr/>
            </p:nvSpPr>
            <p:spPr bwMode="auto">
              <a:xfrm>
                <a:off x="291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3" name="Oval 4440"/>
              <p:cNvSpPr>
                <a:spLocks noChangeArrowheads="1"/>
              </p:cNvSpPr>
              <p:nvPr/>
            </p:nvSpPr>
            <p:spPr bwMode="auto">
              <a:xfrm>
                <a:off x="2929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4" name="Oval 4441"/>
              <p:cNvSpPr>
                <a:spLocks noChangeArrowheads="1"/>
              </p:cNvSpPr>
              <p:nvPr/>
            </p:nvSpPr>
            <p:spPr bwMode="auto">
              <a:xfrm>
                <a:off x="2939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5" name="Oval 4442"/>
              <p:cNvSpPr>
                <a:spLocks noChangeArrowheads="1"/>
              </p:cNvSpPr>
              <p:nvPr/>
            </p:nvSpPr>
            <p:spPr bwMode="auto">
              <a:xfrm>
                <a:off x="2943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6" name="Oval 4443"/>
              <p:cNvSpPr>
                <a:spLocks noChangeArrowheads="1"/>
              </p:cNvSpPr>
              <p:nvPr/>
            </p:nvSpPr>
            <p:spPr bwMode="auto">
              <a:xfrm>
                <a:off x="2953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7" name="Oval 4444"/>
              <p:cNvSpPr>
                <a:spLocks noChangeArrowheads="1"/>
              </p:cNvSpPr>
              <p:nvPr/>
            </p:nvSpPr>
            <p:spPr bwMode="auto">
              <a:xfrm>
                <a:off x="2964" y="30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8" name="Oval 4445"/>
              <p:cNvSpPr>
                <a:spLocks noChangeArrowheads="1"/>
              </p:cNvSpPr>
              <p:nvPr/>
            </p:nvSpPr>
            <p:spPr bwMode="auto">
              <a:xfrm>
                <a:off x="296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09" name="Oval 4446"/>
              <p:cNvSpPr>
                <a:spLocks noChangeArrowheads="1"/>
              </p:cNvSpPr>
              <p:nvPr/>
            </p:nvSpPr>
            <p:spPr bwMode="auto">
              <a:xfrm>
                <a:off x="2967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0" name="Oval 4447"/>
              <p:cNvSpPr>
                <a:spLocks noChangeArrowheads="1"/>
              </p:cNvSpPr>
              <p:nvPr/>
            </p:nvSpPr>
            <p:spPr bwMode="auto">
              <a:xfrm>
                <a:off x="2971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1" name="Oval 4448"/>
              <p:cNvSpPr>
                <a:spLocks noChangeArrowheads="1"/>
              </p:cNvSpPr>
              <p:nvPr/>
            </p:nvSpPr>
            <p:spPr bwMode="auto">
              <a:xfrm>
                <a:off x="297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2" name="Oval 4449"/>
              <p:cNvSpPr>
                <a:spLocks noChangeArrowheads="1"/>
              </p:cNvSpPr>
              <p:nvPr/>
            </p:nvSpPr>
            <p:spPr bwMode="auto">
              <a:xfrm>
                <a:off x="2978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3" name="Oval 4450"/>
              <p:cNvSpPr>
                <a:spLocks noChangeArrowheads="1"/>
              </p:cNvSpPr>
              <p:nvPr/>
            </p:nvSpPr>
            <p:spPr bwMode="auto">
              <a:xfrm>
                <a:off x="2978" y="32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4" name="Oval 4451"/>
              <p:cNvSpPr>
                <a:spLocks noChangeArrowheads="1"/>
              </p:cNvSpPr>
              <p:nvPr/>
            </p:nvSpPr>
            <p:spPr bwMode="auto">
              <a:xfrm>
                <a:off x="298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5" name="Oval 4452"/>
              <p:cNvSpPr>
                <a:spLocks noChangeArrowheads="1"/>
              </p:cNvSpPr>
              <p:nvPr/>
            </p:nvSpPr>
            <p:spPr bwMode="auto">
              <a:xfrm>
                <a:off x="298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6" name="Oval 4453"/>
              <p:cNvSpPr>
                <a:spLocks noChangeArrowheads="1"/>
              </p:cNvSpPr>
              <p:nvPr/>
            </p:nvSpPr>
            <p:spPr bwMode="auto">
              <a:xfrm>
                <a:off x="2992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7" name="Oval 4454"/>
              <p:cNvSpPr>
                <a:spLocks noChangeArrowheads="1"/>
              </p:cNvSpPr>
              <p:nvPr/>
            </p:nvSpPr>
            <p:spPr bwMode="auto">
              <a:xfrm>
                <a:off x="2992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8" name="Oval 4455"/>
              <p:cNvSpPr>
                <a:spLocks noChangeArrowheads="1"/>
              </p:cNvSpPr>
              <p:nvPr/>
            </p:nvSpPr>
            <p:spPr bwMode="auto">
              <a:xfrm>
                <a:off x="3023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19" name="Oval 4456"/>
              <p:cNvSpPr>
                <a:spLocks noChangeArrowheads="1"/>
              </p:cNvSpPr>
              <p:nvPr/>
            </p:nvSpPr>
            <p:spPr bwMode="auto">
              <a:xfrm>
                <a:off x="3023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0" name="Oval 4457"/>
              <p:cNvSpPr>
                <a:spLocks noChangeArrowheads="1"/>
              </p:cNvSpPr>
              <p:nvPr/>
            </p:nvSpPr>
            <p:spPr bwMode="auto">
              <a:xfrm>
                <a:off x="3030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1" name="Oval 4458"/>
              <p:cNvSpPr>
                <a:spLocks noChangeArrowheads="1"/>
              </p:cNvSpPr>
              <p:nvPr/>
            </p:nvSpPr>
            <p:spPr bwMode="auto">
              <a:xfrm>
                <a:off x="303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2" name="Oval 4459"/>
              <p:cNvSpPr>
                <a:spLocks noChangeArrowheads="1"/>
              </p:cNvSpPr>
              <p:nvPr/>
            </p:nvSpPr>
            <p:spPr bwMode="auto">
              <a:xfrm>
                <a:off x="3034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3" name="Oval 4460"/>
              <p:cNvSpPr>
                <a:spLocks noChangeArrowheads="1"/>
              </p:cNvSpPr>
              <p:nvPr/>
            </p:nvSpPr>
            <p:spPr bwMode="auto">
              <a:xfrm>
                <a:off x="3048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4" name="Oval 4461"/>
              <p:cNvSpPr>
                <a:spLocks noChangeArrowheads="1"/>
              </p:cNvSpPr>
              <p:nvPr/>
            </p:nvSpPr>
            <p:spPr bwMode="auto">
              <a:xfrm>
                <a:off x="306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5" name="Oval 4462"/>
              <p:cNvSpPr>
                <a:spLocks noChangeArrowheads="1"/>
              </p:cNvSpPr>
              <p:nvPr/>
            </p:nvSpPr>
            <p:spPr bwMode="auto">
              <a:xfrm>
                <a:off x="307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6" name="Oval 4463"/>
              <p:cNvSpPr>
                <a:spLocks noChangeArrowheads="1"/>
              </p:cNvSpPr>
              <p:nvPr/>
            </p:nvSpPr>
            <p:spPr bwMode="auto">
              <a:xfrm>
                <a:off x="308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7" name="Oval 4464"/>
              <p:cNvSpPr>
                <a:spLocks noChangeArrowheads="1"/>
              </p:cNvSpPr>
              <p:nvPr/>
            </p:nvSpPr>
            <p:spPr bwMode="auto">
              <a:xfrm>
                <a:off x="3089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8" name="Oval 4465"/>
              <p:cNvSpPr>
                <a:spLocks noChangeArrowheads="1"/>
              </p:cNvSpPr>
              <p:nvPr/>
            </p:nvSpPr>
            <p:spPr bwMode="auto">
              <a:xfrm>
                <a:off x="3107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29" name="Oval 4466"/>
              <p:cNvSpPr>
                <a:spLocks noChangeArrowheads="1"/>
              </p:cNvSpPr>
              <p:nvPr/>
            </p:nvSpPr>
            <p:spPr bwMode="auto">
              <a:xfrm>
                <a:off x="311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0" name="Oval 4467"/>
              <p:cNvSpPr>
                <a:spLocks noChangeArrowheads="1"/>
              </p:cNvSpPr>
              <p:nvPr/>
            </p:nvSpPr>
            <p:spPr bwMode="auto">
              <a:xfrm>
                <a:off x="3110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1" name="Oval 4468"/>
              <p:cNvSpPr>
                <a:spLocks noChangeArrowheads="1"/>
              </p:cNvSpPr>
              <p:nvPr/>
            </p:nvSpPr>
            <p:spPr bwMode="auto">
              <a:xfrm>
                <a:off x="3110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2" name="Oval 4469"/>
              <p:cNvSpPr>
                <a:spLocks noChangeArrowheads="1"/>
              </p:cNvSpPr>
              <p:nvPr/>
            </p:nvSpPr>
            <p:spPr bwMode="auto">
              <a:xfrm>
                <a:off x="3114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3" name="Oval 4470"/>
              <p:cNvSpPr>
                <a:spLocks noChangeArrowheads="1"/>
              </p:cNvSpPr>
              <p:nvPr/>
            </p:nvSpPr>
            <p:spPr bwMode="auto">
              <a:xfrm>
                <a:off x="3114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4" name="Oval 4471"/>
              <p:cNvSpPr>
                <a:spLocks noChangeArrowheads="1"/>
              </p:cNvSpPr>
              <p:nvPr/>
            </p:nvSpPr>
            <p:spPr bwMode="auto">
              <a:xfrm>
                <a:off x="3117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5" name="Oval 4472"/>
              <p:cNvSpPr>
                <a:spLocks noChangeArrowheads="1"/>
              </p:cNvSpPr>
              <p:nvPr/>
            </p:nvSpPr>
            <p:spPr bwMode="auto">
              <a:xfrm>
                <a:off x="3121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6" name="Oval 4473"/>
              <p:cNvSpPr>
                <a:spLocks noChangeArrowheads="1"/>
              </p:cNvSpPr>
              <p:nvPr/>
            </p:nvSpPr>
            <p:spPr bwMode="auto">
              <a:xfrm>
                <a:off x="3121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7" name="Oval 4474"/>
              <p:cNvSpPr>
                <a:spLocks noChangeArrowheads="1"/>
              </p:cNvSpPr>
              <p:nvPr/>
            </p:nvSpPr>
            <p:spPr bwMode="auto">
              <a:xfrm>
                <a:off x="3124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8" name="Oval 4475"/>
              <p:cNvSpPr>
                <a:spLocks noChangeArrowheads="1"/>
              </p:cNvSpPr>
              <p:nvPr/>
            </p:nvSpPr>
            <p:spPr bwMode="auto">
              <a:xfrm>
                <a:off x="3124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39" name="Oval 4476"/>
              <p:cNvSpPr>
                <a:spLocks noChangeArrowheads="1"/>
              </p:cNvSpPr>
              <p:nvPr/>
            </p:nvSpPr>
            <p:spPr bwMode="auto">
              <a:xfrm>
                <a:off x="3135" y="28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0" name="Oval 4477"/>
              <p:cNvSpPr>
                <a:spLocks noChangeArrowheads="1"/>
              </p:cNvSpPr>
              <p:nvPr/>
            </p:nvSpPr>
            <p:spPr bwMode="auto">
              <a:xfrm>
                <a:off x="3135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1" name="Oval 4478"/>
              <p:cNvSpPr>
                <a:spLocks noChangeArrowheads="1"/>
              </p:cNvSpPr>
              <p:nvPr/>
            </p:nvSpPr>
            <p:spPr bwMode="auto">
              <a:xfrm>
                <a:off x="3142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2" name="Oval 4479"/>
              <p:cNvSpPr>
                <a:spLocks noChangeArrowheads="1"/>
              </p:cNvSpPr>
              <p:nvPr/>
            </p:nvSpPr>
            <p:spPr bwMode="auto">
              <a:xfrm>
                <a:off x="3145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3" name="Oval 4480"/>
              <p:cNvSpPr>
                <a:spLocks noChangeArrowheads="1"/>
              </p:cNvSpPr>
              <p:nvPr/>
            </p:nvSpPr>
            <p:spPr bwMode="auto">
              <a:xfrm>
                <a:off x="314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4" name="Oval 4481"/>
              <p:cNvSpPr>
                <a:spLocks noChangeArrowheads="1"/>
              </p:cNvSpPr>
              <p:nvPr/>
            </p:nvSpPr>
            <p:spPr bwMode="auto">
              <a:xfrm>
                <a:off x="3149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5" name="Oval 4482"/>
              <p:cNvSpPr>
                <a:spLocks noChangeArrowheads="1"/>
              </p:cNvSpPr>
              <p:nvPr/>
            </p:nvSpPr>
            <p:spPr bwMode="auto">
              <a:xfrm>
                <a:off x="315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6" name="Oval 4483"/>
              <p:cNvSpPr>
                <a:spLocks noChangeArrowheads="1"/>
              </p:cNvSpPr>
              <p:nvPr/>
            </p:nvSpPr>
            <p:spPr bwMode="auto">
              <a:xfrm>
                <a:off x="318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7" name="Oval 4484"/>
              <p:cNvSpPr>
                <a:spLocks noChangeArrowheads="1"/>
              </p:cNvSpPr>
              <p:nvPr/>
            </p:nvSpPr>
            <p:spPr bwMode="auto">
              <a:xfrm>
                <a:off x="31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8" name="Oval 4485"/>
              <p:cNvSpPr>
                <a:spLocks noChangeArrowheads="1"/>
              </p:cNvSpPr>
              <p:nvPr/>
            </p:nvSpPr>
            <p:spPr bwMode="auto">
              <a:xfrm>
                <a:off x="3194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49" name="Oval 4486"/>
              <p:cNvSpPr>
                <a:spLocks noChangeArrowheads="1"/>
              </p:cNvSpPr>
              <p:nvPr/>
            </p:nvSpPr>
            <p:spPr bwMode="auto">
              <a:xfrm>
                <a:off x="3201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0" name="Oval 4487"/>
              <p:cNvSpPr>
                <a:spLocks noChangeArrowheads="1"/>
              </p:cNvSpPr>
              <p:nvPr/>
            </p:nvSpPr>
            <p:spPr bwMode="auto">
              <a:xfrm>
                <a:off x="3201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1" name="Oval 4488"/>
              <p:cNvSpPr>
                <a:spLocks noChangeArrowheads="1"/>
              </p:cNvSpPr>
              <p:nvPr/>
            </p:nvSpPr>
            <p:spPr bwMode="auto">
              <a:xfrm>
                <a:off x="3212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2" name="Oval 4489"/>
              <p:cNvSpPr>
                <a:spLocks noChangeArrowheads="1"/>
              </p:cNvSpPr>
              <p:nvPr/>
            </p:nvSpPr>
            <p:spPr bwMode="auto">
              <a:xfrm>
                <a:off x="3212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3" name="Oval 4490"/>
              <p:cNvSpPr>
                <a:spLocks noChangeArrowheads="1"/>
              </p:cNvSpPr>
              <p:nvPr/>
            </p:nvSpPr>
            <p:spPr bwMode="auto">
              <a:xfrm>
                <a:off x="3215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4" name="Oval 4491"/>
              <p:cNvSpPr>
                <a:spLocks noChangeArrowheads="1"/>
              </p:cNvSpPr>
              <p:nvPr/>
            </p:nvSpPr>
            <p:spPr bwMode="auto">
              <a:xfrm>
                <a:off x="3226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5" name="Oval 4492"/>
              <p:cNvSpPr>
                <a:spLocks noChangeArrowheads="1"/>
              </p:cNvSpPr>
              <p:nvPr/>
            </p:nvSpPr>
            <p:spPr bwMode="auto">
              <a:xfrm>
                <a:off x="3233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6" name="Oval 4493"/>
              <p:cNvSpPr>
                <a:spLocks noChangeArrowheads="1"/>
              </p:cNvSpPr>
              <p:nvPr/>
            </p:nvSpPr>
            <p:spPr bwMode="auto">
              <a:xfrm>
                <a:off x="3250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7" name="Oval 4494"/>
              <p:cNvSpPr>
                <a:spLocks noChangeArrowheads="1"/>
              </p:cNvSpPr>
              <p:nvPr/>
            </p:nvSpPr>
            <p:spPr bwMode="auto">
              <a:xfrm>
                <a:off x="3264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8" name="Oval 4495"/>
              <p:cNvSpPr>
                <a:spLocks noChangeArrowheads="1"/>
              </p:cNvSpPr>
              <p:nvPr/>
            </p:nvSpPr>
            <p:spPr bwMode="auto">
              <a:xfrm>
                <a:off x="3271" y="28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59" name="Oval 4496"/>
              <p:cNvSpPr>
                <a:spLocks noChangeArrowheads="1"/>
              </p:cNvSpPr>
              <p:nvPr/>
            </p:nvSpPr>
            <p:spPr bwMode="auto">
              <a:xfrm>
                <a:off x="3288" y="24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0" name="Oval 4497"/>
              <p:cNvSpPr>
                <a:spLocks noChangeArrowheads="1"/>
              </p:cNvSpPr>
              <p:nvPr/>
            </p:nvSpPr>
            <p:spPr bwMode="auto">
              <a:xfrm>
                <a:off x="32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1" name="Oval 4498"/>
              <p:cNvSpPr>
                <a:spLocks noChangeArrowheads="1"/>
              </p:cNvSpPr>
              <p:nvPr/>
            </p:nvSpPr>
            <p:spPr bwMode="auto">
              <a:xfrm>
                <a:off x="3288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2" name="Oval 4499"/>
              <p:cNvSpPr>
                <a:spLocks noChangeArrowheads="1"/>
              </p:cNvSpPr>
              <p:nvPr/>
            </p:nvSpPr>
            <p:spPr bwMode="auto">
              <a:xfrm>
                <a:off x="329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3" name="Oval 4500"/>
              <p:cNvSpPr>
                <a:spLocks noChangeArrowheads="1"/>
              </p:cNvSpPr>
              <p:nvPr/>
            </p:nvSpPr>
            <p:spPr bwMode="auto">
              <a:xfrm>
                <a:off x="3306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4" name="Oval 4501"/>
              <p:cNvSpPr>
                <a:spLocks noChangeArrowheads="1"/>
              </p:cNvSpPr>
              <p:nvPr/>
            </p:nvSpPr>
            <p:spPr bwMode="auto">
              <a:xfrm>
                <a:off x="330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5" name="Oval 4502"/>
              <p:cNvSpPr>
                <a:spLocks noChangeArrowheads="1"/>
              </p:cNvSpPr>
              <p:nvPr/>
            </p:nvSpPr>
            <p:spPr bwMode="auto">
              <a:xfrm>
                <a:off x="3309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6" name="Oval 4503"/>
              <p:cNvSpPr>
                <a:spLocks noChangeArrowheads="1"/>
              </p:cNvSpPr>
              <p:nvPr/>
            </p:nvSpPr>
            <p:spPr bwMode="auto">
              <a:xfrm>
                <a:off x="331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7" name="Oval 4504"/>
              <p:cNvSpPr>
                <a:spLocks noChangeArrowheads="1"/>
              </p:cNvSpPr>
              <p:nvPr/>
            </p:nvSpPr>
            <p:spPr bwMode="auto">
              <a:xfrm>
                <a:off x="3334" y="26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8" name="Oval 4505"/>
              <p:cNvSpPr>
                <a:spLocks noChangeArrowheads="1"/>
              </p:cNvSpPr>
              <p:nvPr/>
            </p:nvSpPr>
            <p:spPr bwMode="auto">
              <a:xfrm>
                <a:off x="3337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69" name="Oval 4506"/>
              <p:cNvSpPr>
                <a:spLocks noChangeArrowheads="1"/>
              </p:cNvSpPr>
              <p:nvPr/>
            </p:nvSpPr>
            <p:spPr bwMode="auto">
              <a:xfrm>
                <a:off x="335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0" name="Oval 4507"/>
              <p:cNvSpPr>
                <a:spLocks noChangeArrowheads="1"/>
              </p:cNvSpPr>
              <p:nvPr/>
            </p:nvSpPr>
            <p:spPr bwMode="auto">
              <a:xfrm>
                <a:off x="3351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1" name="Oval 4508"/>
              <p:cNvSpPr>
                <a:spLocks noChangeArrowheads="1"/>
              </p:cNvSpPr>
              <p:nvPr/>
            </p:nvSpPr>
            <p:spPr bwMode="auto">
              <a:xfrm>
                <a:off x="3386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2" name="Oval 4509"/>
              <p:cNvSpPr>
                <a:spLocks noChangeArrowheads="1"/>
              </p:cNvSpPr>
              <p:nvPr/>
            </p:nvSpPr>
            <p:spPr bwMode="auto">
              <a:xfrm>
                <a:off x="338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3" name="Oval 4510"/>
              <p:cNvSpPr>
                <a:spLocks noChangeArrowheads="1"/>
              </p:cNvSpPr>
              <p:nvPr/>
            </p:nvSpPr>
            <p:spPr bwMode="auto">
              <a:xfrm>
                <a:off x="339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4" name="Oval 4511"/>
              <p:cNvSpPr>
                <a:spLocks noChangeArrowheads="1"/>
              </p:cNvSpPr>
              <p:nvPr/>
            </p:nvSpPr>
            <p:spPr bwMode="auto">
              <a:xfrm>
                <a:off x="3414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5" name="Oval 4512"/>
              <p:cNvSpPr>
                <a:spLocks noChangeArrowheads="1"/>
              </p:cNvSpPr>
              <p:nvPr/>
            </p:nvSpPr>
            <p:spPr bwMode="auto">
              <a:xfrm>
                <a:off x="3414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6" name="Oval 4513"/>
              <p:cNvSpPr>
                <a:spLocks noChangeArrowheads="1"/>
              </p:cNvSpPr>
              <p:nvPr/>
            </p:nvSpPr>
            <p:spPr bwMode="auto">
              <a:xfrm>
                <a:off x="3435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7" name="Oval 4514"/>
              <p:cNvSpPr>
                <a:spLocks noChangeArrowheads="1"/>
              </p:cNvSpPr>
              <p:nvPr/>
            </p:nvSpPr>
            <p:spPr bwMode="auto">
              <a:xfrm>
                <a:off x="3439" y="34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8" name="Oval 4515"/>
              <p:cNvSpPr>
                <a:spLocks noChangeArrowheads="1"/>
              </p:cNvSpPr>
              <p:nvPr/>
            </p:nvSpPr>
            <p:spPr bwMode="auto">
              <a:xfrm>
                <a:off x="344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79" name="Oval 4516"/>
              <p:cNvSpPr>
                <a:spLocks noChangeArrowheads="1"/>
              </p:cNvSpPr>
              <p:nvPr/>
            </p:nvSpPr>
            <p:spPr bwMode="auto">
              <a:xfrm>
                <a:off x="3456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0" name="Oval 4517"/>
              <p:cNvSpPr>
                <a:spLocks noChangeArrowheads="1"/>
              </p:cNvSpPr>
              <p:nvPr/>
            </p:nvSpPr>
            <p:spPr bwMode="auto">
              <a:xfrm>
                <a:off x="3470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1" name="Oval 4518"/>
              <p:cNvSpPr>
                <a:spLocks noChangeArrowheads="1"/>
              </p:cNvSpPr>
              <p:nvPr/>
            </p:nvSpPr>
            <p:spPr bwMode="auto">
              <a:xfrm>
                <a:off x="3494" y="30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2" name="Oval 4519"/>
              <p:cNvSpPr>
                <a:spLocks noChangeArrowheads="1"/>
              </p:cNvSpPr>
              <p:nvPr/>
            </p:nvSpPr>
            <p:spPr bwMode="auto">
              <a:xfrm>
                <a:off x="349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3" name="Oval 4520"/>
              <p:cNvSpPr>
                <a:spLocks noChangeArrowheads="1"/>
              </p:cNvSpPr>
              <p:nvPr/>
            </p:nvSpPr>
            <p:spPr bwMode="auto">
              <a:xfrm>
                <a:off x="3508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4" name="Oval 4521"/>
              <p:cNvSpPr>
                <a:spLocks noChangeArrowheads="1"/>
              </p:cNvSpPr>
              <p:nvPr/>
            </p:nvSpPr>
            <p:spPr bwMode="auto">
              <a:xfrm>
                <a:off x="351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5" name="Oval 4522"/>
              <p:cNvSpPr>
                <a:spLocks noChangeArrowheads="1"/>
              </p:cNvSpPr>
              <p:nvPr/>
            </p:nvSpPr>
            <p:spPr bwMode="auto">
              <a:xfrm>
                <a:off x="3529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6" name="Oval 4523"/>
              <p:cNvSpPr>
                <a:spLocks noChangeArrowheads="1"/>
              </p:cNvSpPr>
              <p:nvPr/>
            </p:nvSpPr>
            <p:spPr bwMode="auto">
              <a:xfrm>
                <a:off x="3533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7" name="Oval 4524"/>
              <p:cNvSpPr>
                <a:spLocks noChangeArrowheads="1"/>
              </p:cNvSpPr>
              <p:nvPr/>
            </p:nvSpPr>
            <p:spPr bwMode="auto">
              <a:xfrm>
                <a:off x="3561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8" name="Oval 4525"/>
              <p:cNvSpPr>
                <a:spLocks noChangeArrowheads="1"/>
              </p:cNvSpPr>
              <p:nvPr/>
            </p:nvSpPr>
            <p:spPr bwMode="auto">
              <a:xfrm>
                <a:off x="3568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89" name="Oval 4526"/>
              <p:cNvSpPr>
                <a:spLocks noChangeArrowheads="1"/>
              </p:cNvSpPr>
              <p:nvPr/>
            </p:nvSpPr>
            <p:spPr bwMode="auto">
              <a:xfrm>
                <a:off x="356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0" name="Oval 4527"/>
              <p:cNvSpPr>
                <a:spLocks noChangeArrowheads="1"/>
              </p:cNvSpPr>
              <p:nvPr/>
            </p:nvSpPr>
            <p:spPr bwMode="auto">
              <a:xfrm>
                <a:off x="3582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1" name="Oval 4528"/>
              <p:cNvSpPr>
                <a:spLocks noChangeArrowheads="1"/>
              </p:cNvSpPr>
              <p:nvPr/>
            </p:nvSpPr>
            <p:spPr bwMode="auto">
              <a:xfrm>
                <a:off x="3585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2" name="Oval 4529"/>
              <p:cNvSpPr>
                <a:spLocks noChangeArrowheads="1"/>
              </p:cNvSpPr>
              <p:nvPr/>
            </p:nvSpPr>
            <p:spPr bwMode="auto">
              <a:xfrm>
                <a:off x="3592" y="32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3" name="Oval 4530"/>
              <p:cNvSpPr>
                <a:spLocks noChangeArrowheads="1"/>
              </p:cNvSpPr>
              <p:nvPr/>
            </p:nvSpPr>
            <p:spPr bwMode="auto">
              <a:xfrm>
                <a:off x="359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4" name="Oval 4531"/>
              <p:cNvSpPr>
                <a:spLocks noChangeArrowheads="1"/>
              </p:cNvSpPr>
              <p:nvPr/>
            </p:nvSpPr>
            <p:spPr bwMode="auto">
              <a:xfrm>
                <a:off x="3610" y="22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5" name="Oval 4532"/>
              <p:cNvSpPr>
                <a:spLocks noChangeArrowheads="1"/>
              </p:cNvSpPr>
              <p:nvPr/>
            </p:nvSpPr>
            <p:spPr bwMode="auto">
              <a:xfrm>
                <a:off x="3617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6" name="Oval 4533"/>
              <p:cNvSpPr>
                <a:spLocks noChangeArrowheads="1"/>
              </p:cNvSpPr>
              <p:nvPr/>
            </p:nvSpPr>
            <p:spPr bwMode="auto">
              <a:xfrm>
                <a:off x="362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7" name="Oval 4534"/>
              <p:cNvSpPr>
                <a:spLocks noChangeArrowheads="1"/>
              </p:cNvSpPr>
              <p:nvPr/>
            </p:nvSpPr>
            <p:spPr bwMode="auto">
              <a:xfrm>
                <a:off x="3627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8" name="Oval 4535"/>
              <p:cNvSpPr>
                <a:spLocks noChangeArrowheads="1"/>
              </p:cNvSpPr>
              <p:nvPr/>
            </p:nvSpPr>
            <p:spPr bwMode="auto">
              <a:xfrm>
                <a:off x="3631" y="343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299" name="Oval 4536"/>
              <p:cNvSpPr>
                <a:spLocks noChangeArrowheads="1"/>
              </p:cNvSpPr>
              <p:nvPr/>
            </p:nvSpPr>
            <p:spPr bwMode="auto">
              <a:xfrm>
                <a:off x="3634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0" name="Oval 4537"/>
              <p:cNvSpPr>
                <a:spLocks noChangeArrowheads="1"/>
              </p:cNvSpPr>
              <p:nvPr/>
            </p:nvSpPr>
            <p:spPr bwMode="auto">
              <a:xfrm>
                <a:off x="3641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1" name="Oval 4538"/>
              <p:cNvSpPr>
                <a:spLocks noChangeArrowheads="1"/>
              </p:cNvSpPr>
              <p:nvPr/>
            </p:nvSpPr>
            <p:spPr bwMode="auto">
              <a:xfrm>
                <a:off x="3645" y="34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2" name="Oval 4539"/>
              <p:cNvSpPr>
                <a:spLocks noChangeArrowheads="1"/>
              </p:cNvSpPr>
              <p:nvPr/>
            </p:nvSpPr>
            <p:spPr bwMode="auto">
              <a:xfrm>
                <a:off x="3651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3" name="Oval 4540"/>
              <p:cNvSpPr>
                <a:spLocks noChangeArrowheads="1"/>
              </p:cNvSpPr>
              <p:nvPr/>
            </p:nvSpPr>
            <p:spPr bwMode="auto">
              <a:xfrm>
                <a:off x="3651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4" name="Oval 4541"/>
              <p:cNvSpPr>
                <a:spLocks noChangeArrowheads="1"/>
              </p:cNvSpPr>
              <p:nvPr/>
            </p:nvSpPr>
            <p:spPr bwMode="auto">
              <a:xfrm>
                <a:off x="3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5" name="Oval 4542"/>
              <p:cNvSpPr>
                <a:spLocks noChangeArrowheads="1"/>
              </p:cNvSpPr>
              <p:nvPr/>
            </p:nvSpPr>
            <p:spPr bwMode="auto">
              <a:xfrm>
                <a:off x="3721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6" name="Oval 4543"/>
              <p:cNvSpPr>
                <a:spLocks noChangeArrowheads="1"/>
              </p:cNvSpPr>
              <p:nvPr/>
            </p:nvSpPr>
            <p:spPr bwMode="auto">
              <a:xfrm>
                <a:off x="3760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7" name="Oval 4544"/>
              <p:cNvSpPr>
                <a:spLocks noChangeArrowheads="1"/>
              </p:cNvSpPr>
              <p:nvPr/>
            </p:nvSpPr>
            <p:spPr bwMode="auto">
              <a:xfrm>
                <a:off x="3774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8" name="Oval 4545"/>
              <p:cNvSpPr>
                <a:spLocks noChangeArrowheads="1"/>
              </p:cNvSpPr>
              <p:nvPr/>
            </p:nvSpPr>
            <p:spPr bwMode="auto">
              <a:xfrm>
                <a:off x="3777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09" name="Oval 4546"/>
              <p:cNvSpPr>
                <a:spLocks noChangeArrowheads="1"/>
              </p:cNvSpPr>
              <p:nvPr/>
            </p:nvSpPr>
            <p:spPr bwMode="auto">
              <a:xfrm>
                <a:off x="3791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0" name="Oval 4547"/>
              <p:cNvSpPr>
                <a:spLocks noChangeArrowheads="1"/>
              </p:cNvSpPr>
              <p:nvPr/>
            </p:nvSpPr>
            <p:spPr bwMode="auto">
              <a:xfrm>
                <a:off x="3805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1" name="Oval 4548"/>
              <p:cNvSpPr>
                <a:spLocks noChangeArrowheads="1"/>
              </p:cNvSpPr>
              <p:nvPr/>
            </p:nvSpPr>
            <p:spPr bwMode="auto">
              <a:xfrm>
                <a:off x="3812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2" name="Oval 4549"/>
              <p:cNvSpPr>
                <a:spLocks noChangeArrowheads="1"/>
              </p:cNvSpPr>
              <p:nvPr/>
            </p:nvSpPr>
            <p:spPr bwMode="auto">
              <a:xfrm>
                <a:off x="384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3" name="Oval 4550"/>
              <p:cNvSpPr>
                <a:spLocks noChangeArrowheads="1"/>
              </p:cNvSpPr>
              <p:nvPr/>
            </p:nvSpPr>
            <p:spPr bwMode="auto">
              <a:xfrm>
                <a:off x="3868" y="33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4" name="Oval 4551"/>
              <p:cNvSpPr>
                <a:spLocks noChangeArrowheads="1"/>
              </p:cNvSpPr>
              <p:nvPr/>
            </p:nvSpPr>
            <p:spPr bwMode="auto">
              <a:xfrm>
                <a:off x="3920" y="29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5" name="Oval 4552"/>
              <p:cNvSpPr>
                <a:spLocks noChangeArrowheads="1"/>
              </p:cNvSpPr>
              <p:nvPr/>
            </p:nvSpPr>
            <p:spPr bwMode="auto">
              <a:xfrm>
                <a:off x="393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6" name="Oval 4553"/>
              <p:cNvSpPr>
                <a:spLocks noChangeArrowheads="1"/>
              </p:cNvSpPr>
              <p:nvPr/>
            </p:nvSpPr>
            <p:spPr bwMode="auto">
              <a:xfrm>
                <a:off x="3966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7" name="Oval 4554"/>
              <p:cNvSpPr>
                <a:spLocks noChangeArrowheads="1"/>
              </p:cNvSpPr>
              <p:nvPr/>
            </p:nvSpPr>
            <p:spPr bwMode="auto">
              <a:xfrm>
                <a:off x="3969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8" name="Oval 4555"/>
              <p:cNvSpPr>
                <a:spLocks noChangeArrowheads="1"/>
              </p:cNvSpPr>
              <p:nvPr/>
            </p:nvSpPr>
            <p:spPr bwMode="auto">
              <a:xfrm>
                <a:off x="3976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19" name="Oval 4556"/>
              <p:cNvSpPr>
                <a:spLocks noChangeArrowheads="1"/>
              </p:cNvSpPr>
              <p:nvPr/>
            </p:nvSpPr>
            <p:spPr bwMode="auto">
              <a:xfrm>
                <a:off x="398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0" name="Oval 4557"/>
              <p:cNvSpPr>
                <a:spLocks noChangeArrowheads="1"/>
              </p:cNvSpPr>
              <p:nvPr/>
            </p:nvSpPr>
            <p:spPr bwMode="auto">
              <a:xfrm>
                <a:off x="4001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1" name="Oval 4558"/>
              <p:cNvSpPr>
                <a:spLocks noChangeArrowheads="1"/>
              </p:cNvSpPr>
              <p:nvPr/>
            </p:nvSpPr>
            <p:spPr bwMode="auto">
              <a:xfrm>
                <a:off x="4004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2" name="Oval 4559"/>
              <p:cNvSpPr>
                <a:spLocks noChangeArrowheads="1"/>
              </p:cNvSpPr>
              <p:nvPr/>
            </p:nvSpPr>
            <p:spPr bwMode="auto">
              <a:xfrm>
                <a:off x="4015" y="341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3" name="Oval 4560"/>
              <p:cNvSpPr>
                <a:spLocks noChangeArrowheads="1"/>
              </p:cNvSpPr>
              <p:nvPr/>
            </p:nvSpPr>
            <p:spPr bwMode="auto">
              <a:xfrm>
                <a:off x="4046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4" name="Oval 4561"/>
              <p:cNvSpPr>
                <a:spLocks noChangeArrowheads="1"/>
              </p:cNvSpPr>
              <p:nvPr/>
            </p:nvSpPr>
            <p:spPr bwMode="auto">
              <a:xfrm>
                <a:off x="406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5" name="Oval 4562"/>
              <p:cNvSpPr>
                <a:spLocks noChangeArrowheads="1"/>
              </p:cNvSpPr>
              <p:nvPr/>
            </p:nvSpPr>
            <p:spPr bwMode="auto">
              <a:xfrm>
                <a:off x="4088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6" name="Oval 4563"/>
              <p:cNvSpPr>
                <a:spLocks noChangeArrowheads="1"/>
              </p:cNvSpPr>
              <p:nvPr/>
            </p:nvSpPr>
            <p:spPr bwMode="auto">
              <a:xfrm>
                <a:off x="412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7" name="Oval 4564"/>
              <p:cNvSpPr>
                <a:spLocks noChangeArrowheads="1"/>
              </p:cNvSpPr>
              <p:nvPr/>
            </p:nvSpPr>
            <p:spPr bwMode="auto">
              <a:xfrm>
                <a:off x="4140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8" name="Oval 4565"/>
              <p:cNvSpPr>
                <a:spLocks noChangeArrowheads="1"/>
              </p:cNvSpPr>
              <p:nvPr/>
            </p:nvSpPr>
            <p:spPr bwMode="auto">
              <a:xfrm>
                <a:off x="4147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29" name="Oval 4566"/>
              <p:cNvSpPr>
                <a:spLocks noChangeArrowheads="1"/>
              </p:cNvSpPr>
              <p:nvPr/>
            </p:nvSpPr>
            <p:spPr bwMode="auto">
              <a:xfrm>
                <a:off x="4158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0" name="Oval 4567"/>
              <p:cNvSpPr>
                <a:spLocks noChangeArrowheads="1"/>
              </p:cNvSpPr>
              <p:nvPr/>
            </p:nvSpPr>
            <p:spPr bwMode="auto">
              <a:xfrm>
                <a:off x="416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1" name="Oval 4568"/>
              <p:cNvSpPr>
                <a:spLocks noChangeArrowheads="1"/>
              </p:cNvSpPr>
              <p:nvPr/>
            </p:nvSpPr>
            <p:spPr bwMode="auto">
              <a:xfrm>
                <a:off x="4179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2" name="Oval 4569"/>
              <p:cNvSpPr>
                <a:spLocks noChangeArrowheads="1"/>
              </p:cNvSpPr>
              <p:nvPr/>
            </p:nvSpPr>
            <p:spPr bwMode="auto">
              <a:xfrm>
                <a:off x="4189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3" name="Oval 4570"/>
              <p:cNvSpPr>
                <a:spLocks noChangeArrowheads="1"/>
              </p:cNvSpPr>
              <p:nvPr/>
            </p:nvSpPr>
            <p:spPr bwMode="auto">
              <a:xfrm>
                <a:off x="419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4" name="Oval 4571"/>
              <p:cNvSpPr>
                <a:spLocks noChangeArrowheads="1"/>
              </p:cNvSpPr>
              <p:nvPr/>
            </p:nvSpPr>
            <p:spPr bwMode="auto">
              <a:xfrm>
                <a:off x="4196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5" name="Oval 4572"/>
              <p:cNvSpPr>
                <a:spLocks noChangeArrowheads="1"/>
              </p:cNvSpPr>
              <p:nvPr/>
            </p:nvSpPr>
            <p:spPr bwMode="auto">
              <a:xfrm>
                <a:off x="425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6" name="Oval 4573"/>
              <p:cNvSpPr>
                <a:spLocks noChangeArrowheads="1"/>
              </p:cNvSpPr>
              <p:nvPr/>
            </p:nvSpPr>
            <p:spPr bwMode="auto">
              <a:xfrm>
                <a:off x="4262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7" name="Oval 4574"/>
              <p:cNvSpPr>
                <a:spLocks noChangeArrowheads="1"/>
              </p:cNvSpPr>
              <p:nvPr/>
            </p:nvSpPr>
            <p:spPr bwMode="auto">
              <a:xfrm>
                <a:off x="426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8" name="Oval 4575"/>
              <p:cNvSpPr>
                <a:spLocks noChangeArrowheads="1"/>
              </p:cNvSpPr>
              <p:nvPr/>
            </p:nvSpPr>
            <p:spPr bwMode="auto">
              <a:xfrm>
                <a:off x="4343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339" name="Oval 4576"/>
              <p:cNvSpPr>
                <a:spLocks noChangeArrowheads="1"/>
              </p:cNvSpPr>
              <p:nvPr/>
            </p:nvSpPr>
            <p:spPr bwMode="auto">
              <a:xfrm>
                <a:off x="4371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90985" name="Oval 4578"/>
            <p:cNvSpPr>
              <a:spLocks noChangeArrowheads="1"/>
            </p:cNvSpPr>
            <p:nvPr/>
          </p:nvSpPr>
          <p:spPr bwMode="auto">
            <a:xfrm>
              <a:off x="4392" y="3480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86" name="Oval 4579"/>
            <p:cNvSpPr>
              <a:spLocks noChangeArrowheads="1"/>
            </p:cNvSpPr>
            <p:nvPr/>
          </p:nvSpPr>
          <p:spPr bwMode="auto">
            <a:xfrm>
              <a:off x="4419" y="347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87" name="Oval 4580"/>
            <p:cNvSpPr>
              <a:spLocks noChangeArrowheads="1"/>
            </p:cNvSpPr>
            <p:nvPr/>
          </p:nvSpPr>
          <p:spPr bwMode="auto">
            <a:xfrm>
              <a:off x="4437" y="3326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88" name="Oval 4581"/>
            <p:cNvSpPr>
              <a:spLocks noChangeArrowheads="1"/>
            </p:cNvSpPr>
            <p:nvPr/>
          </p:nvSpPr>
          <p:spPr bwMode="auto">
            <a:xfrm>
              <a:off x="4475" y="3333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89" name="Oval 4582"/>
            <p:cNvSpPr>
              <a:spLocks noChangeArrowheads="1"/>
            </p:cNvSpPr>
            <p:nvPr/>
          </p:nvSpPr>
          <p:spPr bwMode="auto">
            <a:xfrm>
              <a:off x="4496" y="3138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0" name="Oval 4583"/>
            <p:cNvSpPr>
              <a:spLocks noChangeArrowheads="1"/>
            </p:cNvSpPr>
            <p:nvPr/>
          </p:nvSpPr>
          <p:spPr bwMode="auto">
            <a:xfrm>
              <a:off x="4709" y="3431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1" name="Oval 4584"/>
            <p:cNvSpPr>
              <a:spLocks noChangeArrowheads="1"/>
            </p:cNvSpPr>
            <p:nvPr/>
          </p:nvSpPr>
          <p:spPr bwMode="auto">
            <a:xfrm>
              <a:off x="4905" y="3162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2" name="Oval 4585"/>
            <p:cNvSpPr>
              <a:spLocks noChangeArrowheads="1"/>
            </p:cNvSpPr>
            <p:nvPr/>
          </p:nvSpPr>
          <p:spPr bwMode="auto">
            <a:xfrm>
              <a:off x="785" y="155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3" name="Oval 4586"/>
            <p:cNvSpPr>
              <a:spLocks noChangeArrowheads="1"/>
            </p:cNvSpPr>
            <p:nvPr/>
          </p:nvSpPr>
          <p:spPr bwMode="auto">
            <a:xfrm>
              <a:off x="876" y="211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4" name="Oval 4587"/>
            <p:cNvSpPr>
              <a:spLocks noChangeArrowheads="1"/>
            </p:cNvSpPr>
            <p:nvPr/>
          </p:nvSpPr>
          <p:spPr bwMode="auto">
            <a:xfrm>
              <a:off x="908" y="250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5" name="Oval 4588"/>
            <p:cNvSpPr>
              <a:spLocks noChangeArrowheads="1"/>
            </p:cNvSpPr>
            <p:nvPr/>
          </p:nvSpPr>
          <p:spPr bwMode="auto">
            <a:xfrm>
              <a:off x="915" y="204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6" name="Oval 4589"/>
            <p:cNvSpPr>
              <a:spLocks noChangeArrowheads="1"/>
            </p:cNvSpPr>
            <p:nvPr/>
          </p:nvSpPr>
          <p:spPr bwMode="auto">
            <a:xfrm>
              <a:off x="953" y="183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7" name="Oval 4590"/>
            <p:cNvSpPr>
              <a:spLocks noChangeArrowheads="1"/>
            </p:cNvSpPr>
            <p:nvPr/>
          </p:nvSpPr>
          <p:spPr bwMode="auto">
            <a:xfrm>
              <a:off x="977" y="198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8" name="Oval 4591"/>
            <p:cNvSpPr>
              <a:spLocks noChangeArrowheads="1"/>
            </p:cNvSpPr>
            <p:nvPr/>
          </p:nvSpPr>
          <p:spPr bwMode="auto">
            <a:xfrm>
              <a:off x="1030" y="169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999" name="Oval 4592"/>
            <p:cNvSpPr>
              <a:spLocks noChangeArrowheads="1"/>
            </p:cNvSpPr>
            <p:nvPr/>
          </p:nvSpPr>
          <p:spPr bwMode="auto">
            <a:xfrm>
              <a:off x="1044" y="227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0" name="Oval 4593"/>
            <p:cNvSpPr>
              <a:spLocks noChangeArrowheads="1"/>
            </p:cNvSpPr>
            <p:nvPr/>
          </p:nvSpPr>
          <p:spPr bwMode="auto">
            <a:xfrm>
              <a:off x="1058" y="2893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1" name="Oval 4594"/>
            <p:cNvSpPr>
              <a:spLocks noChangeArrowheads="1"/>
            </p:cNvSpPr>
            <p:nvPr/>
          </p:nvSpPr>
          <p:spPr bwMode="auto">
            <a:xfrm>
              <a:off x="1086" y="223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2" name="Oval 4595"/>
            <p:cNvSpPr>
              <a:spLocks noChangeArrowheads="1"/>
            </p:cNvSpPr>
            <p:nvPr/>
          </p:nvSpPr>
          <p:spPr bwMode="auto">
            <a:xfrm>
              <a:off x="1096" y="241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3" name="Oval 4596"/>
            <p:cNvSpPr>
              <a:spLocks noChangeArrowheads="1"/>
            </p:cNvSpPr>
            <p:nvPr/>
          </p:nvSpPr>
          <p:spPr bwMode="auto">
            <a:xfrm>
              <a:off x="1103" y="2988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4" name="Oval 4597"/>
            <p:cNvSpPr>
              <a:spLocks noChangeArrowheads="1"/>
            </p:cNvSpPr>
            <p:nvPr/>
          </p:nvSpPr>
          <p:spPr bwMode="auto">
            <a:xfrm>
              <a:off x="1131" y="2335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5" name="Oval 4598"/>
            <p:cNvSpPr>
              <a:spLocks noChangeArrowheads="1"/>
            </p:cNvSpPr>
            <p:nvPr/>
          </p:nvSpPr>
          <p:spPr bwMode="auto">
            <a:xfrm>
              <a:off x="1152" y="1951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6" name="Oval 4599"/>
            <p:cNvSpPr>
              <a:spLocks noChangeArrowheads="1"/>
            </p:cNvSpPr>
            <p:nvPr/>
          </p:nvSpPr>
          <p:spPr bwMode="auto">
            <a:xfrm>
              <a:off x="1180" y="323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7" name="Oval 4600"/>
            <p:cNvSpPr>
              <a:spLocks noChangeArrowheads="1"/>
            </p:cNvSpPr>
            <p:nvPr/>
          </p:nvSpPr>
          <p:spPr bwMode="auto">
            <a:xfrm>
              <a:off x="1180" y="165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8" name="Oval 4601"/>
            <p:cNvSpPr>
              <a:spLocks noChangeArrowheads="1"/>
            </p:cNvSpPr>
            <p:nvPr/>
          </p:nvSpPr>
          <p:spPr bwMode="auto">
            <a:xfrm>
              <a:off x="1183" y="303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09" name="Oval 4602"/>
            <p:cNvSpPr>
              <a:spLocks noChangeArrowheads="1"/>
            </p:cNvSpPr>
            <p:nvPr/>
          </p:nvSpPr>
          <p:spPr bwMode="auto">
            <a:xfrm>
              <a:off x="1187" y="196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0" name="Oval 4603"/>
            <p:cNvSpPr>
              <a:spLocks noChangeArrowheads="1"/>
            </p:cNvSpPr>
            <p:nvPr/>
          </p:nvSpPr>
          <p:spPr bwMode="auto">
            <a:xfrm>
              <a:off x="1194" y="226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1" name="Oval 4604"/>
            <p:cNvSpPr>
              <a:spLocks noChangeArrowheads="1"/>
            </p:cNvSpPr>
            <p:nvPr/>
          </p:nvSpPr>
          <p:spPr bwMode="auto">
            <a:xfrm>
              <a:off x="1204" y="249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2" name="Oval 4605"/>
            <p:cNvSpPr>
              <a:spLocks noChangeArrowheads="1"/>
            </p:cNvSpPr>
            <p:nvPr/>
          </p:nvSpPr>
          <p:spPr bwMode="auto">
            <a:xfrm>
              <a:off x="1236" y="227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3" name="Oval 4606"/>
            <p:cNvSpPr>
              <a:spLocks noChangeArrowheads="1"/>
            </p:cNvSpPr>
            <p:nvPr/>
          </p:nvSpPr>
          <p:spPr bwMode="auto">
            <a:xfrm>
              <a:off x="1239" y="209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4" name="Oval 4607"/>
            <p:cNvSpPr>
              <a:spLocks noChangeArrowheads="1"/>
            </p:cNvSpPr>
            <p:nvPr/>
          </p:nvSpPr>
          <p:spPr bwMode="auto">
            <a:xfrm>
              <a:off x="1243" y="282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5" name="Oval 4608"/>
            <p:cNvSpPr>
              <a:spLocks noChangeArrowheads="1"/>
            </p:cNvSpPr>
            <p:nvPr/>
          </p:nvSpPr>
          <p:spPr bwMode="auto">
            <a:xfrm>
              <a:off x="1243" y="197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6" name="Oval 4609"/>
            <p:cNvSpPr>
              <a:spLocks noChangeArrowheads="1"/>
            </p:cNvSpPr>
            <p:nvPr/>
          </p:nvSpPr>
          <p:spPr bwMode="auto">
            <a:xfrm>
              <a:off x="1257" y="2363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7" name="Oval 4610"/>
            <p:cNvSpPr>
              <a:spLocks noChangeArrowheads="1"/>
            </p:cNvSpPr>
            <p:nvPr/>
          </p:nvSpPr>
          <p:spPr bwMode="auto">
            <a:xfrm>
              <a:off x="1267" y="211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8" name="Oval 4611"/>
            <p:cNvSpPr>
              <a:spLocks noChangeArrowheads="1"/>
            </p:cNvSpPr>
            <p:nvPr/>
          </p:nvSpPr>
          <p:spPr bwMode="auto">
            <a:xfrm>
              <a:off x="1295" y="198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19" name="Oval 4612"/>
            <p:cNvSpPr>
              <a:spLocks noChangeArrowheads="1"/>
            </p:cNvSpPr>
            <p:nvPr/>
          </p:nvSpPr>
          <p:spPr bwMode="auto">
            <a:xfrm>
              <a:off x="1299" y="258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0" name="Oval 4613"/>
            <p:cNvSpPr>
              <a:spLocks noChangeArrowheads="1"/>
            </p:cNvSpPr>
            <p:nvPr/>
          </p:nvSpPr>
          <p:spPr bwMode="auto">
            <a:xfrm>
              <a:off x="1306" y="2296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1" name="Oval 4614"/>
            <p:cNvSpPr>
              <a:spLocks noChangeArrowheads="1"/>
            </p:cNvSpPr>
            <p:nvPr/>
          </p:nvSpPr>
          <p:spPr bwMode="auto">
            <a:xfrm>
              <a:off x="1330" y="241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2" name="Oval 4615"/>
            <p:cNvSpPr>
              <a:spLocks noChangeArrowheads="1"/>
            </p:cNvSpPr>
            <p:nvPr/>
          </p:nvSpPr>
          <p:spPr bwMode="auto">
            <a:xfrm>
              <a:off x="1337" y="257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3" name="Oval 4616"/>
            <p:cNvSpPr>
              <a:spLocks noChangeArrowheads="1"/>
            </p:cNvSpPr>
            <p:nvPr/>
          </p:nvSpPr>
          <p:spPr bwMode="auto">
            <a:xfrm>
              <a:off x="1341" y="3225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4" name="Oval 4617"/>
            <p:cNvSpPr>
              <a:spLocks noChangeArrowheads="1"/>
            </p:cNvSpPr>
            <p:nvPr/>
          </p:nvSpPr>
          <p:spPr bwMode="auto">
            <a:xfrm>
              <a:off x="1351" y="269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5" name="Oval 4618"/>
            <p:cNvSpPr>
              <a:spLocks noChangeArrowheads="1"/>
            </p:cNvSpPr>
            <p:nvPr/>
          </p:nvSpPr>
          <p:spPr bwMode="auto">
            <a:xfrm>
              <a:off x="1372" y="165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6" name="Oval 4619"/>
            <p:cNvSpPr>
              <a:spLocks noChangeArrowheads="1"/>
            </p:cNvSpPr>
            <p:nvPr/>
          </p:nvSpPr>
          <p:spPr bwMode="auto">
            <a:xfrm>
              <a:off x="1375" y="297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7" name="Oval 4620"/>
            <p:cNvSpPr>
              <a:spLocks noChangeArrowheads="1"/>
            </p:cNvSpPr>
            <p:nvPr/>
          </p:nvSpPr>
          <p:spPr bwMode="auto">
            <a:xfrm>
              <a:off x="1379" y="260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8" name="Oval 4621"/>
            <p:cNvSpPr>
              <a:spLocks noChangeArrowheads="1"/>
            </p:cNvSpPr>
            <p:nvPr/>
          </p:nvSpPr>
          <p:spPr bwMode="auto">
            <a:xfrm>
              <a:off x="1389" y="321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29" name="Oval 4622"/>
            <p:cNvSpPr>
              <a:spLocks noChangeArrowheads="1"/>
            </p:cNvSpPr>
            <p:nvPr/>
          </p:nvSpPr>
          <p:spPr bwMode="auto">
            <a:xfrm>
              <a:off x="1389" y="274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0" name="Oval 4623"/>
            <p:cNvSpPr>
              <a:spLocks noChangeArrowheads="1"/>
            </p:cNvSpPr>
            <p:nvPr/>
          </p:nvSpPr>
          <p:spPr bwMode="auto">
            <a:xfrm>
              <a:off x="1393" y="253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1" name="Oval 4624"/>
            <p:cNvSpPr>
              <a:spLocks noChangeArrowheads="1"/>
            </p:cNvSpPr>
            <p:nvPr/>
          </p:nvSpPr>
          <p:spPr bwMode="auto">
            <a:xfrm>
              <a:off x="1400" y="249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2" name="Oval 4625"/>
            <p:cNvSpPr>
              <a:spLocks noChangeArrowheads="1"/>
            </p:cNvSpPr>
            <p:nvPr/>
          </p:nvSpPr>
          <p:spPr bwMode="auto">
            <a:xfrm>
              <a:off x="1414" y="272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3" name="Oval 4626"/>
            <p:cNvSpPr>
              <a:spLocks noChangeArrowheads="1"/>
            </p:cNvSpPr>
            <p:nvPr/>
          </p:nvSpPr>
          <p:spPr bwMode="auto">
            <a:xfrm>
              <a:off x="1421" y="2981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4" name="Oval 4627"/>
            <p:cNvSpPr>
              <a:spLocks noChangeArrowheads="1"/>
            </p:cNvSpPr>
            <p:nvPr/>
          </p:nvSpPr>
          <p:spPr bwMode="auto">
            <a:xfrm>
              <a:off x="1435" y="285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5" name="Oval 4628"/>
            <p:cNvSpPr>
              <a:spLocks noChangeArrowheads="1"/>
            </p:cNvSpPr>
            <p:nvPr/>
          </p:nvSpPr>
          <p:spPr bwMode="auto">
            <a:xfrm>
              <a:off x="1449" y="161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6" name="Oval 4629"/>
            <p:cNvSpPr>
              <a:spLocks noChangeArrowheads="1"/>
            </p:cNvSpPr>
            <p:nvPr/>
          </p:nvSpPr>
          <p:spPr bwMode="auto">
            <a:xfrm>
              <a:off x="1466" y="232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7" name="Oval 4630"/>
            <p:cNvSpPr>
              <a:spLocks noChangeArrowheads="1"/>
            </p:cNvSpPr>
            <p:nvPr/>
          </p:nvSpPr>
          <p:spPr bwMode="auto">
            <a:xfrm>
              <a:off x="1487" y="289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8" name="Oval 4631"/>
            <p:cNvSpPr>
              <a:spLocks noChangeArrowheads="1"/>
            </p:cNvSpPr>
            <p:nvPr/>
          </p:nvSpPr>
          <p:spPr bwMode="auto">
            <a:xfrm>
              <a:off x="1487" y="272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39" name="Oval 4632"/>
            <p:cNvSpPr>
              <a:spLocks noChangeArrowheads="1"/>
            </p:cNvSpPr>
            <p:nvPr/>
          </p:nvSpPr>
          <p:spPr bwMode="auto">
            <a:xfrm>
              <a:off x="1526" y="3012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0" name="Oval 4633"/>
            <p:cNvSpPr>
              <a:spLocks noChangeArrowheads="1"/>
            </p:cNvSpPr>
            <p:nvPr/>
          </p:nvSpPr>
          <p:spPr bwMode="auto">
            <a:xfrm>
              <a:off x="1526" y="2617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1" name="Oval 4634"/>
            <p:cNvSpPr>
              <a:spLocks noChangeArrowheads="1"/>
            </p:cNvSpPr>
            <p:nvPr/>
          </p:nvSpPr>
          <p:spPr bwMode="auto">
            <a:xfrm>
              <a:off x="1585" y="291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2" name="Oval 4635"/>
            <p:cNvSpPr>
              <a:spLocks noChangeArrowheads="1"/>
            </p:cNvSpPr>
            <p:nvPr/>
          </p:nvSpPr>
          <p:spPr bwMode="auto">
            <a:xfrm>
              <a:off x="1595" y="271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3" name="Oval 4636"/>
            <p:cNvSpPr>
              <a:spLocks noChangeArrowheads="1"/>
            </p:cNvSpPr>
            <p:nvPr/>
          </p:nvSpPr>
          <p:spPr bwMode="auto">
            <a:xfrm>
              <a:off x="1665" y="297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4" name="Oval 4637"/>
            <p:cNvSpPr>
              <a:spLocks noChangeArrowheads="1"/>
            </p:cNvSpPr>
            <p:nvPr/>
          </p:nvSpPr>
          <p:spPr bwMode="auto">
            <a:xfrm>
              <a:off x="1669" y="269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5" name="Oval 4638"/>
            <p:cNvSpPr>
              <a:spLocks noChangeArrowheads="1"/>
            </p:cNvSpPr>
            <p:nvPr/>
          </p:nvSpPr>
          <p:spPr bwMode="auto">
            <a:xfrm>
              <a:off x="1718" y="2059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6" name="Oval 4639"/>
            <p:cNvSpPr>
              <a:spLocks noChangeArrowheads="1"/>
            </p:cNvSpPr>
            <p:nvPr/>
          </p:nvSpPr>
          <p:spPr bwMode="auto">
            <a:xfrm>
              <a:off x="1721" y="286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7" name="Oval 4640"/>
            <p:cNvSpPr>
              <a:spLocks noChangeArrowheads="1"/>
            </p:cNvSpPr>
            <p:nvPr/>
          </p:nvSpPr>
          <p:spPr bwMode="auto">
            <a:xfrm>
              <a:off x="1735" y="355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8" name="Oval 4641"/>
            <p:cNvSpPr>
              <a:spLocks noChangeArrowheads="1"/>
            </p:cNvSpPr>
            <p:nvPr/>
          </p:nvSpPr>
          <p:spPr bwMode="auto">
            <a:xfrm>
              <a:off x="1791" y="267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49" name="Oval 4642"/>
            <p:cNvSpPr>
              <a:spLocks noChangeArrowheads="1"/>
            </p:cNvSpPr>
            <p:nvPr/>
          </p:nvSpPr>
          <p:spPr bwMode="auto">
            <a:xfrm>
              <a:off x="1791" y="211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0" name="Oval 4643"/>
            <p:cNvSpPr>
              <a:spLocks noChangeArrowheads="1"/>
            </p:cNvSpPr>
            <p:nvPr/>
          </p:nvSpPr>
          <p:spPr bwMode="auto">
            <a:xfrm>
              <a:off x="1812" y="242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1" name="Oval 4644"/>
            <p:cNvSpPr>
              <a:spLocks noChangeArrowheads="1"/>
            </p:cNvSpPr>
            <p:nvPr/>
          </p:nvSpPr>
          <p:spPr bwMode="auto">
            <a:xfrm>
              <a:off x="1857" y="186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2" name="Oval 4645"/>
            <p:cNvSpPr>
              <a:spLocks noChangeArrowheads="1"/>
            </p:cNvSpPr>
            <p:nvPr/>
          </p:nvSpPr>
          <p:spPr bwMode="auto">
            <a:xfrm>
              <a:off x="1878" y="297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3" name="Oval 4646"/>
            <p:cNvSpPr>
              <a:spLocks noChangeArrowheads="1"/>
            </p:cNvSpPr>
            <p:nvPr/>
          </p:nvSpPr>
          <p:spPr bwMode="auto">
            <a:xfrm>
              <a:off x="1913" y="306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4" name="Oval 4647"/>
            <p:cNvSpPr>
              <a:spLocks noChangeArrowheads="1"/>
            </p:cNvSpPr>
            <p:nvPr/>
          </p:nvSpPr>
          <p:spPr bwMode="auto">
            <a:xfrm>
              <a:off x="1955" y="263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5" name="Oval 4648"/>
            <p:cNvSpPr>
              <a:spLocks noChangeArrowheads="1"/>
            </p:cNvSpPr>
            <p:nvPr/>
          </p:nvSpPr>
          <p:spPr bwMode="auto">
            <a:xfrm>
              <a:off x="1958" y="199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6" name="Oval 4649"/>
            <p:cNvSpPr>
              <a:spLocks noChangeArrowheads="1"/>
            </p:cNvSpPr>
            <p:nvPr/>
          </p:nvSpPr>
          <p:spPr bwMode="auto">
            <a:xfrm>
              <a:off x="2095" y="2925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7" name="Oval 4650"/>
            <p:cNvSpPr>
              <a:spLocks noChangeArrowheads="1"/>
            </p:cNvSpPr>
            <p:nvPr/>
          </p:nvSpPr>
          <p:spPr bwMode="auto">
            <a:xfrm>
              <a:off x="2136" y="264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8" name="Oval 4651"/>
            <p:cNvSpPr>
              <a:spLocks noChangeArrowheads="1"/>
            </p:cNvSpPr>
            <p:nvPr/>
          </p:nvSpPr>
          <p:spPr bwMode="auto">
            <a:xfrm>
              <a:off x="2147" y="321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59" name="Oval 4652"/>
            <p:cNvSpPr>
              <a:spLocks noChangeArrowheads="1"/>
            </p:cNvSpPr>
            <p:nvPr/>
          </p:nvSpPr>
          <p:spPr bwMode="auto">
            <a:xfrm>
              <a:off x="2161" y="304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0" name="Oval 4653"/>
            <p:cNvSpPr>
              <a:spLocks noChangeArrowheads="1"/>
            </p:cNvSpPr>
            <p:nvPr/>
          </p:nvSpPr>
          <p:spPr bwMode="auto">
            <a:xfrm>
              <a:off x="2189" y="294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1" name="Oval 4654"/>
            <p:cNvSpPr>
              <a:spLocks noChangeArrowheads="1"/>
            </p:cNvSpPr>
            <p:nvPr/>
          </p:nvSpPr>
          <p:spPr bwMode="auto">
            <a:xfrm>
              <a:off x="2266" y="2478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2" name="Oval 4655"/>
            <p:cNvSpPr>
              <a:spLocks noChangeArrowheads="1"/>
            </p:cNvSpPr>
            <p:nvPr/>
          </p:nvSpPr>
          <p:spPr bwMode="auto">
            <a:xfrm>
              <a:off x="2287" y="2761"/>
              <a:ext cx="41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3" name="Oval 4656"/>
            <p:cNvSpPr>
              <a:spLocks noChangeArrowheads="1"/>
            </p:cNvSpPr>
            <p:nvPr/>
          </p:nvSpPr>
          <p:spPr bwMode="auto">
            <a:xfrm>
              <a:off x="2290" y="273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4" name="Oval 4657"/>
            <p:cNvSpPr>
              <a:spLocks noChangeArrowheads="1"/>
            </p:cNvSpPr>
            <p:nvPr/>
          </p:nvSpPr>
          <p:spPr bwMode="auto">
            <a:xfrm>
              <a:off x="2301" y="2809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5" name="Oval 4658"/>
            <p:cNvSpPr>
              <a:spLocks noChangeArrowheads="1"/>
            </p:cNvSpPr>
            <p:nvPr/>
          </p:nvSpPr>
          <p:spPr bwMode="auto">
            <a:xfrm>
              <a:off x="2321" y="2967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6" name="Oval 4659"/>
            <p:cNvSpPr>
              <a:spLocks noChangeArrowheads="1"/>
            </p:cNvSpPr>
            <p:nvPr/>
          </p:nvSpPr>
          <p:spPr bwMode="auto">
            <a:xfrm>
              <a:off x="2346" y="247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7" name="Oval 4660"/>
            <p:cNvSpPr>
              <a:spLocks noChangeArrowheads="1"/>
            </p:cNvSpPr>
            <p:nvPr/>
          </p:nvSpPr>
          <p:spPr bwMode="auto">
            <a:xfrm>
              <a:off x="2447" y="3075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8" name="Oval 4661"/>
            <p:cNvSpPr>
              <a:spLocks noChangeArrowheads="1"/>
            </p:cNvSpPr>
            <p:nvPr/>
          </p:nvSpPr>
          <p:spPr bwMode="auto">
            <a:xfrm>
              <a:off x="2517" y="249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69" name="Oval 4662"/>
            <p:cNvSpPr>
              <a:spLocks noChangeArrowheads="1"/>
            </p:cNvSpPr>
            <p:nvPr/>
          </p:nvSpPr>
          <p:spPr bwMode="auto">
            <a:xfrm>
              <a:off x="2587" y="319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0" name="Oval 4663"/>
            <p:cNvSpPr>
              <a:spLocks noChangeArrowheads="1"/>
            </p:cNvSpPr>
            <p:nvPr/>
          </p:nvSpPr>
          <p:spPr bwMode="auto">
            <a:xfrm>
              <a:off x="2615" y="322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1" name="Oval 4664"/>
            <p:cNvSpPr>
              <a:spLocks noChangeArrowheads="1"/>
            </p:cNvSpPr>
            <p:nvPr/>
          </p:nvSpPr>
          <p:spPr bwMode="auto">
            <a:xfrm>
              <a:off x="2685" y="3155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2" name="Oval 4665"/>
            <p:cNvSpPr>
              <a:spLocks noChangeArrowheads="1"/>
            </p:cNvSpPr>
            <p:nvPr/>
          </p:nvSpPr>
          <p:spPr bwMode="auto">
            <a:xfrm>
              <a:off x="2793" y="342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3" name="Oval 4666"/>
            <p:cNvSpPr>
              <a:spLocks noChangeArrowheads="1"/>
            </p:cNvSpPr>
            <p:nvPr/>
          </p:nvSpPr>
          <p:spPr bwMode="auto">
            <a:xfrm>
              <a:off x="2810" y="286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4" name="Oval 4667"/>
            <p:cNvSpPr>
              <a:spLocks noChangeArrowheads="1"/>
            </p:cNvSpPr>
            <p:nvPr/>
          </p:nvSpPr>
          <p:spPr bwMode="auto">
            <a:xfrm>
              <a:off x="2831" y="329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5" name="Oval 4668"/>
            <p:cNvSpPr>
              <a:spLocks noChangeArrowheads="1"/>
            </p:cNvSpPr>
            <p:nvPr/>
          </p:nvSpPr>
          <p:spPr bwMode="auto">
            <a:xfrm>
              <a:off x="2831" y="2995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6" name="Oval 4669"/>
            <p:cNvSpPr>
              <a:spLocks noChangeArrowheads="1"/>
            </p:cNvSpPr>
            <p:nvPr/>
          </p:nvSpPr>
          <p:spPr bwMode="auto">
            <a:xfrm>
              <a:off x="2838" y="247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7" name="Oval 4670"/>
            <p:cNvSpPr>
              <a:spLocks noChangeArrowheads="1"/>
            </p:cNvSpPr>
            <p:nvPr/>
          </p:nvSpPr>
          <p:spPr bwMode="auto">
            <a:xfrm>
              <a:off x="2859" y="291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8" name="Oval 4671"/>
            <p:cNvSpPr>
              <a:spLocks noChangeArrowheads="1"/>
            </p:cNvSpPr>
            <p:nvPr/>
          </p:nvSpPr>
          <p:spPr bwMode="auto">
            <a:xfrm>
              <a:off x="2870" y="2942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79" name="Oval 4672"/>
            <p:cNvSpPr>
              <a:spLocks noChangeArrowheads="1"/>
            </p:cNvSpPr>
            <p:nvPr/>
          </p:nvSpPr>
          <p:spPr bwMode="auto">
            <a:xfrm>
              <a:off x="2877" y="2132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0" name="Oval 4673"/>
            <p:cNvSpPr>
              <a:spLocks noChangeArrowheads="1"/>
            </p:cNvSpPr>
            <p:nvPr/>
          </p:nvSpPr>
          <p:spPr bwMode="auto">
            <a:xfrm>
              <a:off x="3107" y="305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1" name="Oval 4674"/>
            <p:cNvSpPr>
              <a:spLocks noChangeArrowheads="1"/>
            </p:cNvSpPr>
            <p:nvPr/>
          </p:nvSpPr>
          <p:spPr bwMode="auto">
            <a:xfrm>
              <a:off x="3124" y="287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2" name="Oval 4675"/>
            <p:cNvSpPr>
              <a:spLocks noChangeArrowheads="1"/>
            </p:cNvSpPr>
            <p:nvPr/>
          </p:nvSpPr>
          <p:spPr bwMode="auto">
            <a:xfrm>
              <a:off x="3278" y="246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3" name="Oval 4676"/>
            <p:cNvSpPr>
              <a:spLocks noChangeArrowheads="1"/>
            </p:cNvSpPr>
            <p:nvPr/>
          </p:nvSpPr>
          <p:spPr bwMode="auto">
            <a:xfrm>
              <a:off x="3278" y="327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4" name="Oval 4677"/>
            <p:cNvSpPr>
              <a:spLocks noChangeArrowheads="1"/>
            </p:cNvSpPr>
            <p:nvPr/>
          </p:nvSpPr>
          <p:spPr bwMode="auto">
            <a:xfrm>
              <a:off x="3484" y="301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5" name="Oval 4678"/>
            <p:cNvSpPr>
              <a:spLocks noChangeArrowheads="1"/>
            </p:cNvSpPr>
            <p:nvPr/>
          </p:nvSpPr>
          <p:spPr bwMode="auto">
            <a:xfrm>
              <a:off x="3498" y="283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6" name="Oval 4679"/>
            <p:cNvSpPr>
              <a:spLocks noChangeArrowheads="1"/>
            </p:cNvSpPr>
            <p:nvPr/>
          </p:nvSpPr>
          <p:spPr bwMode="auto">
            <a:xfrm>
              <a:off x="3582" y="321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7" name="Oval 4680"/>
            <p:cNvSpPr>
              <a:spLocks noChangeArrowheads="1"/>
            </p:cNvSpPr>
            <p:nvPr/>
          </p:nvSpPr>
          <p:spPr bwMode="auto">
            <a:xfrm>
              <a:off x="3599" y="219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8" name="Oval 4681"/>
            <p:cNvSpPr>
              <a:spLocks noChangeArrowheads="1"/>
            </p:cNvSpPr>
            <p:nvPr/>
          </p:nvSpPr>
          <p:spPr bwMode="auto">
            <a:xfrm>
              <a:off x="3617" y="2705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89" name="Oval 4682"/>
            <p:cNvSpPr>
              <a:spLocks noChangeArrowheads="1"/>
            </p:cNvSpPr>
            <p:nvPr/>
          </p:nvSpPr>
          <p:spPr bwMode="auto">
            <a:xfrm>
              <a:off x="3624" y="3054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0" name="Oval 4683"/>
            <p:cNvSpPr>
              <a:spLocks noChangeArrowheads="1"/>
            </p:cNvSpPr>
            <p:nvPr/>
          </p:nvSpPr>
          <p:spPr bwMode="auto">
            <a:xfrm>
              <a:off x="3910" y="294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1" name="Oval 4684"/>
            <p:cNvSpPr>
              <a:spLocks noChangeArrowheads="1"/>
            </p:cNvSpPr>
            <p:nvPr/>
          </p:nvSpPr>
          <p:spPr bwMode="auto">
            <a:xfrm>
              <a:off x="3966" y="311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2" name="Oval 4685"/>
            <p:cNvSpPr>
              <a:spLocks noChangeArrowheads="1"/>
            </p:cNvSpPr>
            <p:nvPr/>
          </p:nvSpPr>
          <p:spPr bwMode="auto">
            <a:xfrm>
              <a:off x="3994" y="3015"/>
              <a:ext cx="41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3" name="Oval 4686"/>
            <p:cNvSpPr>
              <a:spLocks noChangeArrowheads="1"/>
            </p:cNvSpPr>
            <p:nvPr/>
          </p:nvSpPr>
          <p:spPr bwMode="auto">
            <a:xfrm>
              <a:off x="4179" y="328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4" name="Oval 4687"/>
            <p:cNvSpPr>
              <a:spLocks noChangeArrowheads="1"/>
            </p:cNvSpPr>
            <p:nvPr/>
          </p:nvSpPr>
          <p:spPr bwMode="auto">
            <a:xfrm>
              <a:off x="4241" y="341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5" name="Oval 4688"/>
            <p:cNvSpPr>
              <a:spLocks noChangeArrowheads="1"/>
            </p:cNvSpPr>
            <p:nvPr/>
          </p:nvSpPr>
          <p:spPr bwMode="auto">
            <a:xfrm>
              <a:off x="4252" y="3298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6" name="Oval 4689"/>
            <p:cNvSpPr>
              <a:spLocks noChangeArrowheads="1"/>
            </p:cNvSpPr>
            <p:nvPr/>
          </p:nvSpPr>
          <p:spPr bwMode="auto">
            <a:xfrm>
              <a:off x="4360" y="312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7" name="Oval 4690"/>
            <p:cNvSpPr>
              <a:spLocks noChangeArrowheads="1"/>
            </p:cNvSpPr>
            <p:nvPr/>
          </p:nvSpPr>
          <p:spPr bwMode="auto">
            <a:xfrm>
              <a:off x="4426" y="331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8" name="Oval 4691"/>
            <p:cNvSpPr>
              <a:spLocks noChangeArrowheads="1"/>
            </p:cNvSpPr>
            <p:nvPr/>
          </p:nvSpPr>
          <p:spPr bwMode="auto">
            <a:xfrm>
              <a:off x="4699" y="342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099" name="Rectangle 4692"/>
            <p:cNvSpPr>
              <a:spLocks noChangeArrowheads="1"/>
            </p:cNvSpPr>
            <p:nvPr/>
          </p:nvSpPr>
          <p:spPr bwMode="auto">
            <a:xfrm>
              <a:off x="869" y="1511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Princeton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0" name="Rectangle 4693"/>
            <p:cNvSpPr>
              <a:spLocks noChangeArrowheads="1"/>
            </p:cNvSpPr>
            <p:nvPr/>
          </p:nvSpPr>
          <p:spPr bwMode="auto">
            <a:xfrm>
              <a:off x="1110" y="1654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Columbia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1" name="Rectangle 4694"/>
            <p:cNvSpPr>
              <a:spLocks noChangeArrowheads="1"/>
            </p:cNvSpPr>
            <p:nvPr/>
          </p:nvSpPr>
          <p:spPr bwMode="auto">
            <a:xfrm>
              <a:off x="1146" y="2154"/>
              <a:ext cx="8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Wagner College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2" name="Rectangle 4695"/>
            <p:cNvSpPr>
              <a:spLocks noChangeArrowheads="1"/>
            </p:cNvSpPr>
            <p:nvPr/>
          </p:nvSpPr>
          <p:spPr bwMode="auto">
            <a:xfrm>
              <a:off x="1237" y="1847"/>
              <a:ext cx="23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NYU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3" name="Rectangle 4696"/>
            <p:cNvSpPr>
              <a:spLocks noChangeArrowheads="1"/>
            </p:cNvSpPr>
            <p:nvPr/>
          </p:nvSpPr>
          <p:spPr bwMode="auto">
            <a:xfrm>
              <a:off x="1327" y="1930"/>
              <a:ext cx="45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Fordham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4" name="Rectangle 4697"/>
            <p:cNvSpPr>
              <a:spLocks noChangeArrowheads="1"/>
            </p:cNvSpPr>
            <p:nvPr/>
          </p:nvSpPr>
          <p:spPr bwMode="auto">
            <a:xfrm>
              <a:off x="1941" y="1825"/>
              <a:ext cx="7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Pace University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5" name="Rectangle 4698"/>
            <p:cNvSpPr>
              <a:spLocks noChangeArrowheads="1"/>
            </p:cNvSpPr>
            <p:nvPr/>
          </p:nvSpPr>
          <p:spPr bwMode="auto">
            <a:xfrm>
              <a:off x="2042" y="1954"/>
              <a:ext cx="9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SUNY-Stony Brook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6" name="Rectangle 4699"/>
            <p:cNvSpPr>
              <a:spLocks noChangeArrowheads="1"/>
            </p:cNvSpPr>
            <p:nvPr/>
          </p:nvSpPr>
          <p:spPr bwMode="auto">
            <a:xfrm>
              <a:off x="2220" y="2607"/>
              <a:ext cx="1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Long Island University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7" name="Rectangle 4700"/>
            <p:cNvSpPr>
              <a:spLocks noChangeArrowheads="1"/>
            </p:cNvSpPr>
            <p:nvPr/>
          </p:nvSpPr>
          <p:spPr bwMode="auto">
            <a:xfrm>
              <a:off x="2402" y="2925"/>
              <a:ext cx="85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Berkeley College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8" name="Rectangle 4701"/>
            <p:cNvSpPr>
              <a:spLocks noChangeArrowheads="1"/>
            </p:cNvSpPr>
            <p:nvPr/>
          </p:nvSpPr>
          <p:spPr bwMode="auto">
            <a:xfrm>
              <a:off x="2601" y="2457"/>
              <a:ext cx="79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CUNY Brooklyn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09" name="Rectangle 4702"/>
            <p:cNvSpPr>
              <a:spLocks noChangeArrowheads="1"/>
            </p:cNvSpPr>
            <p:nvPr/>
          </p:nvSpPr>
          <p:spPr bwMode="auto">
            <a:xfrm>
              <a:off x="2957" y="2090"/>
              <a:ext cx="114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CUNY Bernard Baruch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10" name="Rectangle 4703"/>
            <p:cNvSpPr>
              <a:spLocks noChangeArrowheads="1"/>
            </p:cNvSpPr>
            <p:nvPr/>
          </p:nvSpPr>
          <p:spPr bwMode="auto">
            <a:xfrm>
              <a:off x="3522" y="3090"/>
              <a:ext cx="87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 dirty="0">
                  <a:solidFill>
                    <a:srgbClr val="0000FF"/>
                  </a:solidFill>
                  <a:cs typeface="Arial" pitchFamily="34" charset="0"/>
                </a:rPr>
                <a:t>CUNY LaGuardia</a:t>
              </a:r>
              <a:endParaRPr lang="en-US" altLang="en-US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11" name="Rectangle 4704"/>
            <p:cNvSpPr>
              <a:spLocks noChangeArrowheads="1"/>
            </p:cNvSpPr>
            <p:nvPr/>
          </p:nvSpPr>
          <p:spPr bwMode="auto">
            <a:xfrm>
              <a:off x="3990" y="2907"/>
              <a:ext cx="1328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Technical Career Institutes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12" name="Rectangle 4705"/>
            <p:cNvSpPr>
              <a:spLocks noChangeArrowheads="1"/>
            </p:cNvSpPr>
            <p:nvPr/>
          </p:nvSpPr>
          <p:spPr bwMode="auto">
            <a:xfrm>
              <a:off x="4444" y="3078"/>
              <a:ext cx="702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400">
                  <a:solidFill>
                    <a:srgbClr val="0000FF"/>
                  </a:solidFill>
                  <a:cs typeface="Arial" pitchFamily="34" charset="0"/>
                </a:rPr>
                <a:t>CUNY Hostos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91115" name="Line 4708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16" name="Line 4709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17" name="Rectangle 4710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91118" name="Line 4711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19" name="Rectangle 4712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91120" name="Line 4713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21" name="Rectangle 4714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91122" name="Line 4715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23" name="Rectangle 4716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91124" name="Line 4717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25" name="Rectangle 4718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80</a:t>
              </a:r>
            </a:p>
          </p:txBody>
        </p:sp>
        <p:sp>
          <p:nvSpPr>
            <p:cNvPr id="91126" name="Line 4719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27" name="Rectangle 4720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100</a:t>
              </a:r>
            </a:p>
          </p:txBody>
        </p:sp>
        <p:sp>
          <p:nvSpPr>
            <p:cNvPr id="91128" name="Rectangle 4721"/>
            <p:cNvSpPr>
              <a:spLocks noChangeArrowheads="1"/>
            </p:cNvSpPr>
            <p:nvPr/>
          </p:nvSpPr>
          <p:spPr bwMode="auto">
            <a:xfrm rot="16200000">
              <a:off x="-1548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  <a:cs typeface="Arial" pitchFamily="34" charset="0"/>
                </a:rPr>
                <a:t>Top-Quintile Outcome </a:t>
              </a:r>
              <a:r>
                <a:rPr lang="en-US" altLang="en-US" dirty="0">
                  <a:solidFill>
                    <a:srgbClr val="000000"/>
                  </a:solidFill>
                  <a:cs typeface="Arial" pitchFamily="34" charset="0"/>
                </a:rPr>
                <a:t>Rate: P(Child in Q5 | Par in Q1)</a:t>
              </a:r>
            </a:p>
          </p:txBody>
        </p:sp>
        <p:sp>
          <p:nvSpPr>
            <p:cNvPr id="91129" name="Line 4722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30" name="Line 4723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31" name="Rectangle 4724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0</a:t>
              </a:r>
            </a:p>
          </p:txBody>
        </p:sp>
        <p:sp>
          <p:nvSpPr>
            <p:cNvPr id="91132" name="Line 4725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33" name="Rectangle 4726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20</a:t>
              </a:r>
            </a:p>
          </p:txBody>
        </p:sp>
        <p:sp>
          <p:nvSpPr>
            <p:cNvPr id="91134" name="Line 4727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35" name="Rectangle 4728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40</a:t>
              </a:r>
            </a:p>
          </p:txBody>
        </p:sp>
        <p:sp>
          <p:nvSpPr>
            <p:cNvPr id="91136" name="Line 4729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137" name="Rectangle 4730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60</a:t>
              </a:r>
            </a:p>
          </p:txBody>
        </p:sp>
        <p:sp>
          <p:nvSpPr>
            <p:cNvPr id="91138" name="Rectangle 4731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  <a:cs typeface="Arial" pitchFamily="34" charset="0"/>
                </a:rPr>
                <a:t>Access: Percent of Parents in Bottom Quintile</a:t>
              </a:r>
            </a:p>
          </p:txBody>
        </p:sp>
        <p:sp>
          <p:nvSpPr>
            <p:cNvPr id="91139" name="Rectangle 4732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  <a:cs typeface="Arial" pitchFamily="34" charset="0"/>
                </a:rPr>
                <a:t> </a:t>
              </a:r>
              <a:endParaRPr lang="en-US" altLang="en-US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56" name="TextBox 4755"/>
          <p:cNvSpPr txBox="1"/>
          <p:nvPr/>
        </p:nvSpPr>
        <p:spPr>
          <a:xfrm>
            <a:off x="6743702" y="1591273"/>
            <a:ext cx="3543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SD of MR = </a:t>
            </a:r>
            <a:r>
              <a:rPr lang="en-US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1.30%</a:t>
            </a:r>
          </a:p>
          <a:p>
            <a:pPr algn="r">
              <a:defRPr/>
            </a:pPr>
            <a:r>
              <a:rPr lang="en-US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SD of MR within Area = </a:t>
            </a:r>
            <a:r>
              <a:rPr lang="en-US" b="1" kern="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0.97%</a:t>
            </a:r>
          </a:p>
        </p:txBody>
      </p:sp>
      <p:sp>
        <p:nvSpPr>
          <p:cNvPr id="2398" name="TextBox 92"/>
          <p:cNvSpPr txBox="1"/>
          <p:nvPr/>
        </p:nvSpPr>
        <p:spPr>
          <a:xfrm>
            <a:off x="1524001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Mobility Rates: Colleges in the New York City Metro Area</a:t>
            </a:r>
          </a:p>
        </p:txBody>
      </p:sp>
    </p:spTree>
    <p:extLst>
      <p:ext uri="{BB962C8B-B14F-4D97-AF65-F5344CB8AC3E}">
        <p14:creationId xmlns:p14="http://schemas.microsoft.com/office/powerpoint/2010/main" val="2443755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37" y="196850"/>
            <a:ext cx="9153527" cy="6661150"/>
            <a:chOff x="-3" y="62"/>
            <a:chExt cx="5766" cy="4196"/>
          </a:xfrm>
        </p:grpSpPr>
        <p:sp>
          <p:nvSpPr>
            <p:cNvPr id="71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2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3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4" name="Rectangle 7"/>
            <p:cNvSpPr>
              <a:spLocks noChangeArrowheads="1"/>
            </p:cNvSpPr>
            <p:nvPr/>
          </p:nvSpPr>
          <p:spPr bwMode="auto">
            <a:xfrm>
              <a:off x="513" y="449"/>
              <a:ext cx="5118" cy="2566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5" name="Line 8"/>
            <p:cNvSpPr>
              <a:spLocks noChangeShapeType="1"/>
            </p:cNvSpPr>
            <p:nvPr/>
          </p:nvSpPr>
          <p:spPr bwMode="auto">
            <a:xfrm>
              <a:off x="513" y="3015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6" name="Line 9"/>
            <p:cNvSpPr>
              <a:spLocks noChangeShapeType="1"/>
            </p:cNvSpPr>
            <p:nvPr/>
          </p:nvSpPr>
          <p:spPr bwMode="auto">
            <a:xfrm>
              <a:off x="513" y="2530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7" name="Line 10"/>
            <p:cNvSpPr>
              <a:spLocks noChangeShapeType="1"/>
            </p:cNvSpPr>
            <p:nvPr/>
          </p:nvSpPr>
          <p:spPr bwMode="auto">
            <a:xfrm>
              <a:off x="513" y="2048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8" name="Line 11"/>
            <p:cNvSpPr>
              <a:spLocks noChangeShapeType="1"/>
            </p:cNvSpPr>
            <p:nvPr/>
          </p:nvSpPr>
          <p:spPr bwMode="auto">
            <a:xfrm>
              <a:off x="513" y="1563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79" name="Line 12"/>
            <p:cNvSpPr>
              <a:spLocks noChangeShapeType="1"/>
            </p:cNvSpPr>
            <p:nvPr/>
          </p:nvSpPr>
          <p:spPr bwMode="auto">
            <a:xfrm>
              <a:off x="513" y="1078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0" name="Line 13"/>
            <p:cNvSpPr>
              <a:spLocks noChangeShapeType="1"/>
            </p:cNvSpPr>
            <p:nvPr/>
          </p:nvSpPr>
          <p:spPr bwMode="auto">
            <a:xfrm>
              <a:off x="513" y="596"/>
              <a:ext cx="5118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1" name="Rectangle 14"/>
            <p:cNvSpPr>
              <a:spLocks noChangeArrowheads="1"/>
            </p:cNvSpPr>
            <p:nvPr/>
          </p:nvSpPr>
          <p:spPr bwMode="auto">
            <a:xfrm>
              <a:off x="974" y="2837"/>
              <a:ext cx="1571" cy="178"/>
            </a:xfrm>
            <a:prstGeom prst="rect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2" name="Rectangle 15"/>
            <p:cNvSpPr>
              <a:spLocks noChangeArrowheads="1"/>
            </p:cNvSpPr>
            <p:nvPr/>
          </p:nvSpPr>
          <p:spPr bwMode="auto">
            <a:xfrm>
              <a:off x="974" y="2527"/>
              <a:ext cx="1571" cy="310"/>
            </a:xfrm>
            <a:prstGeom prst="rect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3" name="Rectangle 16"/>
            <p:cNvSpPr>
              <a:spLocks noChangeArrowheads="1"/>
            </p:cNvSpPr>
            <p:nvPr/>
          </p:nvSpPr>
          <p:spPr bwMode="auto">
            <a:xfrm>
              <a:off x="974" y="2104"/>
              <a:ext cx="1571" cy="423"/>
            </a:xfrm>
            <a:prstGeom prst="rect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4" name="Rectangle 17"/>
            <p:cNvSpPr>
              <a:spLocks noChangeArrowheads="1"/>
            </p:cNvSpPr>
            <p:nvPr/>
          </p:nvSpPr>
          <p:spPr bwMode="auto">
            <a:xfrm>
              <a:off x="974" y="1982"/>
              <a:ext cx="1571" cy="122"/>
            </a:xfrm>
            <a:prstGeom prst="rect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5" name="Rectangle 18"/>
            <p:cNvSpPr>
              <a:spLocks noChangeArrowheads="1"/>
            </p:cNvSpPr>
            <p:nvPr/>
          </p:nvSpPr>
          <p:spPr bwMode="auto">
            <a:xfrm>
              <a:off x="974" y="1559"/>
              <a:ext cx="1571" cy="423"/>
            </a:xfrm>
            <a:prstGeom prst="rect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6" name="Rectangle 19"/>
            <p:cNvSpPr>
              <a:spLocks noChangeArrowheads="1"/>
            </p:cNvSpPr>
            <p:nvPr/>
          </p:nvSpPr>
          <p:spPr bwMode="auto">
            <a:xfrm>
              <a:off x="974" y="1444"/>
              <a:ext cx="1571" cy="115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7" name="Rectangle 20"/>
            <p:cNvSpPr>
              <a:spLocks noChangeArrowheads="1"/>
            </p:cNvSpPr>
            <p:nvPr/>
          </p:nvSpPr>
          <p:spPr bwMode="auto">
            <a:xfrm>
              <a:off x="974" y="955"/>
              <a:ext cx="1571" cy="489"/>
            </a:xfrm>
            <a:prstGeom prst="rect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8" name="Rectangle 21"/>
            <p:cNvSpPr>
              <a:spLocks noChangeArrowheads="1"/>
            </p:cNvSpPr>
            <p:nvPr/>
          </p:nvSpPr>
          <p:spPr bwMode="auto">
            <a:xfrm>
              <a:off x="974" y="596"/>
              <a:ext cx="1571" cy="359"/>
            </a:xfrm>
            <a:prstGeom prst="rect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89" name="Rectangle 22"/>
            <p:cNvSpPr>
              <a:spLocks noChangeArrowheads="1"/>
            </p:cNvSpPr>
            <p:nvPr/>
          </p:nvSpPr>
          <p:spPr bwMode="auto">
            <a:xfrm>
              <a:off x="3599" y="2816"/>
              <a:ext cx="1571" cy="199"/>
            </a:xfrm>
            <a:prstGeom prst="rect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0" name="Rectangle 23"/>
            <p:cNvSpPr>
              <a:spLocks noChangeArrowheads="1"/>
            </p:cNvSpPr>
            <p:nvPr/>
          </p:nvSpPr>
          <p:spPr bwMode="auto">
            <a:xfrm>
              <a:off x="3599" y="2607"/>
              <a:ext cx="1571" cy="209"/>
            </a:xfrm>
            <a:prstGeom prst="rect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1" name="Rectangle 24"/>
            <p:cNvSpPr>
              <a:spLocks noChangeArrowheads="1"/>
            </p:cNvSpPr>
            <p:nvPr/>
          </p:nvSpPr>
          <p:spPr bwMode="auto">
            <a:xfrm>
              <a:off x="3599" y="2226"/>
              <a:ext cx="1571" cy="381"/>
            </a:xfrm>
            <a:prstGeom prst="rect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2" name="Rectangle 25"/>
            <p:cNvSpPr>
              <a:spLocks noChangeArrowheads="1"/>
            </p:cNvSpPr>
            <p:nvPr/>
          </p:nvSpPr>
          <p:spPr bwMode="auto">
            <a:xfrm>
              <a:off x="3599" y="2111"/>
              <a:ext cx="1571" cy="115"/>
            </a:xfrm>
            <a:prstGeom prst="rect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3" name="Rectangle 26"/>
            <p:cNvSpPr>
              <a:spLocks noChangeArrowheads="1"/>
            </p:cNvSpPr>
            <p:nvPr/>
          </p:nvSpPr>
          <p:spPr bwMode="auto">
            <a:xfrm>
              <a:off x="3599" y="1598"/>
              <a:ext cx="1571" cy="513"/>
            </a:xfrm>
            <a:prstGeom prst="rect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4" name="Rectangle 27"/>
            <p:cNvSpPr>
              <a:spLocks noChangeArrowheads="1"/>
            </p:cNvSpPr>
            <p:nvPr/>
          </p:nvSpPr>
          <p:spPr bwMode="auto">
            <a:xfrm>
              <a:off x="3599" y="1514"/>
              <a:ext cx="1571" cy="84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5" name="Rectangle 28"/>
            <p:cNvSpPr>
              <a:spLocks noChangeArrowheads="1"/>
            </p:cNvSpPr>
            <p:nvPr/>
          </p:nvSpPr>
          <p:spPr bwMode="auto">
            <a:xfrm>
              <a:off x="3599" y="1032"/>
              <a:ext cx="1571" cy="482"/>
            </a:xfrm>
            <a:prstGeom prst="rect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6" name="Rectangle 29"/>
            <p:cNvSpPr>
              <a:spLocks noChangeArrowheads="1"/>
            </p:cNvSpPr>
            <p:nvPr/>
          </p:nvSpPr>
          <p:spPr bwMode="auto">
            <a:xfrm>
              <a:off x="3599" y="599"/>
              <a:ext cx="1571" cy="433"/>
            </a:xfrm>
            <a:prstGeom prst="rect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97" name="Rectangle 30"/>
            <p:cNvSpPr>
              <a:spLocks noChangeArrowheads="1"/>
            </p:cNvSpPr>
            <p:nvPr/>
          </p:nvSpPr>
          <p:spPr bwMode="auto">
            <a:xfrm>
              <a:off x="1248" y="672"/>
              <a:ext cx="10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000" dirty="0">
                  <a:solidFill>
                    <a:srgbClr val="000000"/>
                  </a:solidFill>
                </a:rPr>
                <a:t>STEM = 14.9%</a:t>
              </a:r>
            </a:p>
          </p:txBody>
        </p:sp>
        <p:sp>
          <p:nvSpPr>
            <p:cNvPr id="98" name="Rectangle 31"/>
            <p:cNvSpPr>
              <a:spLocks noChangeArrowheads="1"/>
            </p:cNvSpPr>
            <p:nvPr/>
          </p:nvSpPr>
          <p:spPr bwMode="auto">
            <a:xfrm>
              <a:off x="1152" y="1102"/>
              <a:ext cx="129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000" dirty="0">
                  <a:solidFill>
                    <a:srgbClr val="000000"/>
                  </a:solidFill>
                </a:rPr>
                <a:t>Business = 20.1%</a:t>
              </a:r>
            </a:p>
          </p:txBody>
        </p:sp>
        <p:sp>
          <p:nvSpPr>
            <p:cNvPr id="99" name="Rectangle 32"/>
            <p:cNvSpPr>
              <a:spLocks noChangeArrowheads="1"/>
            </p:cNvSpPr>
            <p:nvPr/>
          </p:nvSpPr>
          <p:spPr bwMode="auto">
            <a:xfrm>
              <a:off x="3915" y="672"/>
              <a:ext cx="1090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000" dirty="0">
                  <a:solidFill>
                    <a:srgbClr val="000000"/>
                  </a:solidFill>
                </a:rPr>
                <a:t>STEM = 17.9%</a:t>
              </a:r>
            </a:p>
          </p:txBody>
        </p:sp>
        <p:sp>
          <p:nvSpPr>
            <p:cNvPr id="100" name="Rectangle 33"/>
            <p:cNvSpPr>
              <a:spLocks noChangeArrowheads="1"/>
            </p:cNvSpPr>
            <p:nvPr/>
          </p:nvSpPr>
          <p:spPr bwMode="auto">
            <a:xfrm>
              <a:off x="3791" y="1123"/>
              <a:ext cx="1297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000" dirty="0">
                  <a:solidFill>
                    <a:srgbClr val="000000"/>
                  </a:solidFill>
                </a:rPr>
                <a:t>Business = 19.9%</a:t>
              </a:r>
            </a:p>
          </p:txBody>
        </p:sp>
        <p:sp>
          <p:nvSpPr>
            <p:cNvPr id="102" name="Line 35"/>
            <p:cNvSpPr>
              <a:spLocks noChangeShapeType="1"/>
            </p:cNvSpPr>
            <p:nvPr/>
          </p:nvSpPr>
          <p:spPr bwMode="auto">
            <a:xfrm flipV="1">
              <a:off x="513" y="449"/>
              <a:ext cx="0" cy="256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03" name="Line 36"/>
            <p:cNvSpPr>
              <a:spLocks noChangeShapeType="1"/>
            </p:cNvSpPr>
            <p:nvPr/>
          </p:nvSpPr>
          <p:spPr bwMode="auto">
            <a:xfrm flipH="1">
              <a:off x="457" y="301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04" name="Rectangle 37"/>
            <p:cNvSpPr>
              <a:spLocks noChangeArrowheads="1"/>
            </p:cNvSpPr>
            <p:nvPr/>
          </p:nvSpPr>
          <p:spPr bwMode="auto">
            <a:xfrm rot="16200000">
              <a:off x="320" y="289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105" name="Line 38"/>
            <p:cNvSpPr>
              <a:spLocks noChangeShapeType="1"/>
            </p:cNvSpPr>
            <p:nvPr/>
          </p:nvSpPr>
          <p:spPr bwMode="auto">
            <a:xfrm flipH="1">
              <a:off x="457" y="253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06" name="Rectangle 39"/>
            <p:cNvSpPr>
              <a:spLocks noChangeArrowheads="1"/>
            </p:cNvSpPr>
            <p:nvPr/>
          </p:nvSpPr>
          <p:spPr bwMode="auto">
            <a:xfrm rot="16200000">
              <a:off x="279" y="2406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107" name="Line 40"/>
            <p:cNvSpPr>
              <a:spLocks noChangeShapeType="1"/>
            </p:cNvSpPr>
            <p:nvPr/>
          </p:nvSpPr>
          <p:spPr bwMode="auto">
            <a:xfrm flipH="1">
              <a:off x="457" y="204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08" name="Rectangle 41"/>
            <p:cNvSpPr>
              <a:spLocks noChangeArrowheads="1"/>
            </p:cNvSpPr>
            <p:nvPr/>
          </p:nvSpPr>
          <p:spPr bwMode="auto">
            <a:xfrm rot="16200000">
              <a:off x="279" y="192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109" name="Line 42"/>
            <p:cNvSpPr>
              <a:spLocks noChangeShapeType="1"/>
            </p:cNvSpPr>
            <p:nvPr/>
          </p:nvSpPr>
          <p:spPr bwMode="auto">
            <a:xfrm flipH="1">
              <a:off x="457" y="156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0" name="Rectangle 43"/>
            <p:cNvSpPr>
              <a:spLocks noChangeArrowheads="1"/>
            </p:cNvSpPr>
            <p:nvPr/>
          </p:nvSpPr>
          <p:spPr bwMode="auto">
            <a:xfrm rot="16200000">
              <a:off x="279" y="1439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111" name="Line 44"/>
            <p:cNvSpPr>
              <a:spLocks noChangeShapeType="1"/>
            </p:cNvSpPr>
            <p:nvPr/>
          </p:nvSpPr>
          <p:spPr bwMode="auto">
            <a:xfrm flipH="1">
              <a:off x="457" y="107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2" name="Rectangle 45"/>
            <p:cNvSpPr>
              <a:spLocks noChangeArrowheads="1"/>
            </p:cNvSpPr>
            <p:nvPr/>
          </p:nvSpPr>
          <p:spPr bwMode="auto">
            <a:xfrm rot="16200000">
              <a:off x="279" y="95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113" name="Line 46"/>
            <p:cNvSpPr>
              <a:spLocks noChangeShapeType="1"/>
            </p:cNvSpPr>
            <p:nvPr/>
          </p:nvSpPr>
          <p:spPr bwMode="auto">
            <a:xfrm flipH="1">
              <a:off x="457" y="596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4" name="Rectangle 47"/>
            <p:cNvSpPr>
              <a:spLocks noChangeArrowheads="1"/>
            </p:cNvSpPr>
            <p:nvPr/>
          </p:nvSpPr>
          <p:spPr bwMode="auto">
            <a:xfrm rot="16200000">
              <a:off x="239" y="467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100</a:t>
              </a:r>
            </a:p>
          </p:txBody>
        </p:sp>
        <p:sp>
          <p:nvSpPr>
            <p:cNvPr id="115" name="Rectangle 48"/>
            <p:cNvSpPr>
              <a:spLocks noChangeArrowheads="1"/>
            </p:cNvSpPr>
            <p:nvPr/>
          </p:nvSpPr>
          <p:spPr bwMode="auto">
            <a:xfrm rot="16200000">
              <a:off x="-1221" y="1544"/>
              <a:ext cx="282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Pct. of Degree Awards by Major in 2000 (%)</a:t>
              </a:r>
            </a:p>
          </p:txBody>
        </p:sp>
        <p:sp>
          <p:nvSpPr>
            <p:cNvPr id="116" name="Line 49"/>
            <p:cNvSpPr>
              <a:spLocks noChangeShapeType="1"/>
            </p:cNvSpPr>
            <p:nvPr/>
          </p:nvSpPr>
          <p:spPr bwMode="auto">
            <a:xfrm>
              <a:off x="513" y="3015"/>
              <a:ext cx="511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17" name="Rectangle 50"/>
            <p:cNvSpPr>
              <a:spLocks noChangeArrowheads="1"/>
            </p:cNvSpPr>
            <p:nvPr/>
          </p:nvSpPr>
          <p:spPr bwMode="auto">
            <a:xfrm>
              <a:off x="1194" y="3075"/>
              <a:ext cx="11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All Other Schools</a:t>
              </a:r>
            </a:p>
          </p:txBody>
        </p:sp>
        <p:sp>
          <p:nvSpPr>
            <p:cNvPr id="118" name="Rectangle 51"/>
            <p:cNvSpPr>
              <a:spLocks noChangeArrowheads="1"/>
            </p:cNvSpPr>
            <p:nvPr/>
          </p:nvSpPr>
          <p:spPr bwMode="auto">
            <a:xfrm>
              <a:off x="3487" y="3075"/>
              <a:ext cx="179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>
                  <a:solidFill>
                    <a:srgbClr val="000000"/>
                  </a:solidFill>
                </a:rPr>
                <a:t>Top Decile of Mobility Rates</a:t>
              </a:r>
            </a:p>
          </p:txBody>
        </p:sp>
        <p:sp>
          <p:nvSpPr>
            <p:cNvPr id="119" name="Rectangle 52"/>
            <p:cNvSpPr>
              <a:spLocks noChangeArrowheads="1"/>
            </p:cNvSpPr>
            <p:nvPr/>
          </p:nvSpPr>
          <p:spPr bwMode="auto">
            <a:xfrm>
              <a:off x="3044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20" name="Rectangle 53"/>
            <p:cNvSpPr>
              <a:spLocks noChangeArrowheads="1"/>
            </p:cNvSpPr>
            <p:nvPr/>
          </p:nvSpPr>
          <p:spPr bwMode="auto">
            <a:xfrm>
              <a:off x="566" y="3298"/>
              <a:ext cx="5016" cy="782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1" name="Rectangle 54"/>
            <p:cNvSpPr>
              <a:spLocks noChangeArrowheads="1"/>
            </p:cNvSpPr>
            <p:nvPr/>
          </p:nvSpPr>
          <p:spPr bwMode="auto">
            <a:xfrm>
              <a:off x="576" y="3312"/>
              <a:ext cx="503" cy="143"/>
            </a:xfrm>
            <a:prstGeom prst="rect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2" name="Rectangle 55"/>
            <p:cNvSpPr>
              <a:spLocks noChangeArrowheads="1"/>
            </p:cNvSpPr>
            <p:nvPr/>
          </p:nvSpPr>
          <p:spPr bwMode="auto">
            <a:xfrm>
              <a:off x="3215" y="3312"/>
              <a:ext cx="503" cy="143"/>
            </a:xfrm>
            <a:prstGeom prst="rect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3" name="Rectangle 56"/>
            <p:cNvSpPr>
              <a:spLocks noChangeArrowheads="1"/>
            </p:cNvSpPr>
            <p:nvPr/>
          </p:nvSpPr>
          <p:spPr bwMode="auto">
            <a:xfrm>
              <a:off x="576" y="3515"/>
              <a:ext cx="503" cy="143"/>
            </a:xfrm>
            <a:prstGeom prst="rect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4" name="Rectangle 57"/>
            <p:cNvSpPr>
              <a:spLocks noChangeArrowheads="1"/>
            </p:cNvSpPr>
            <p:nvPr/>
          </p:nvSpPr>
          <p:spPr bwMode="auto">
            <a:xfrm>
              <a:off x="3215" y="3515"/>
              <a:ext cx="503" cy="143"/>
            </a:xfrm>
            <a:prstGeom prst="rect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5" name="Rectangle 58"/>
            <p:cNvSpPr>
              <a:spLocks noChangeArrowheads="1"/>
            </p:cNvSpPr>
            <p:nvPr/>
          </p:nvSpPr>
          <p:spPr bwMode="auto">
            <a:xfrm>
              <a:off x="576" y="3717"/>
              <a:ext cx="503" cy="147"/>
            </a:xfrm>
            <a:prstGeom prst="rect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6" name="Rectangle 59"/>
            <p:cNvSpPr>
              <a:spLocks noChangeArrowheads="1"/>
            </p:cNvSpPr>
            <p:nvPr/>
          </p:nvSpPr>
          <p:spPr bwMode="auto">
            <a:xfrm>
              <a:off x="3215" y="3717"/>
              <a:ext cx="503" cy="147"/>
            </a:xfrm>
            <a:prstGeom prst="rect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7" name="Rectangle 60"/>
            <p:cNvSpPr>
              <a:spLocks noChangeArrowheads="1"/>
            </p:cNvSpPr>
            <p:nvPr/>
          </p:nvSpPr>
          <p:spPr bwMode="auto">
            <a:xfrm>
              <a:off x="576" y="3920"/>
              <a:ext cx="503" cy="146"/>
            </a:xfrm>
            <a:prstGeom prst="rect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8" name="Rectangle 61"/>
            <p:cNvSpPr>
              <a:spLocks noChangeArrowheads="1"/>
            </p:cNvSpPr>
            <p:nvPr/>
          </p:nvSpPr>
          <p:spPr bwMode="auto">
            <a:xfrm>
              <a:off x="3215" y="3920"/>
              <a:ext cx="503" cy="146"/>
            </a:xfrm>
            <a:prstGeom prst="rect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29" name="Rectangle 62"/>
            <p:cNvSpPr>
              <a:spLocks noChangeArrowheads="1"/>
            </p:cNvSpPr>
            <p:nvPr/>
          </p:nvSpPr>
          <p:spPr bwMode="auto">
            <a:xfrm>
              <a:off x="1159" y="3309"/>
              <a:ext cx="40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>
                  <a:solidFill>
                    <a:srgbClr val="000000"/>
                  </a:solidFill>
                </a:rPr>
                <a:t>STEM</a:t>
              </a:r>
            </a:p>
          </p:txBody>
        </p:sp>
        <p:sp>
          <p:nvSpPr>
            <p:cNvPr id="130" name="Rectangle 63"/>
            <p:cNvSpPr>
              <a:spLocks noChangeArrowheads="1"/>
            </p:cNvSpPr>
            <p:nvPr/>
          </p:nvSpPr>
          <p:spPr bwMode="auto">
            <a:xfrm>
              <a:off x="3798" y="3309"/>
              <a:ext cx="59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Business</a:t>
              </a:r>
            </a:p>
          </p:txBody>
        </p:sp>
        <p:sp>
          <p:nvSpPr>
            <p:cNvPr id="131" name="Rectangle 64"/>
            <p:cNvSpPr>
              <a:spLocks noChangeArrowheads="1"/>
            </p:cNvSpPr>
            <p:nvPr/>
          </p:nvSpPr>
          <p:spPr bwMode="auto">
            <a:xfrm>
              <a:off x="1159" y="3511"/>
              <a:ext cx="194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Trades and Personal Services</a:t>
              </a:r>
            </a:p>
          </p:txBody>
        </p:sp>
        <p:sp>
          <p:nvSpPr>
            <p:cNvPr id="132" name="Rectangle 65"/>
            <p:cNvSpPr>
              <a:spLocks noChangeArrowheads="1"/>
            </p:cNvSpPr>
            <p:nvPr/>
          </p:nvSpPr>
          <p:spPr bwMode="auto">
            <a:xfrm>
              <a:off x="3798" y="3511"/>
              <a:ext cx="1026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Social Sciences</a:t>
              </a:r>
            </a:p>
          </p:txBody>
        </p:sp>
        <p:sp>
          <p:nvSpPr>
            <p:cNvPr id="133" name="Rectangle 66"/>
            <p:cNvSpPr>
              <a:spLocks noChangeArrowheads="1"/>
            </p:cNvSpPr>
            <p:nvPr/>
          </p:nvSpPr>
          <p:spPr bwMode="auto">
            <a:xfrm>
              <a:off x="1159" y="3714"/>
              <a:ext cx="171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Public and Social Services</a:t>
              </a:r>
            </a:p>
          </p:txBody>
        </p:sp>
        <p:sp>
          <p:nvSpPr>
            <p:cNvPr id="134" name="Rectangle 67"/>
            <p:cNvSpPr>
              <a:spLocks noChangeArrowheads="1"/>
            </p:cNvSpPr>
            <p:nvPr/>
          </p:nvSpPr>
          <p:spPr bwMode="auto">
            <a:xfrm>
              <a:off x="3798" y="3714"/>
              <a:ext cx="188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Multi/Interdisciplinary Studies</a:t>
              </a:r>
            </a:p>
          </p:txBody>
        </p:sp>
        <p:sp>
          <p:nvSpPr>
            <p:cNvPr id="135" name="Rectangle 68"/>
            <p:cNvSpPr>
              <a:spLocks noChangeArrowheads="1"/>
            </p:cNvSpPr>
            <p:nvPr/>
          </p:nvSpPr>
          <p:spPr bwMode="auto">
            <a:xfrm>
              <a:off x="1159" y="3920"/>
              <a:ext cx="1325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Health and Medicine</a:t>
              </a:r>
            </a:p>
          </p:txBody>
        </p:sp>
        <p:sp>
          <p:nvSpPr>
            <p:cNvPr id="136" name="Rectangle 69"/>
            <p:cNvSpPr>
              <a:spLocks noChangeArrowheads="1"/>
            </p:cNvSpPr>
            <p:nvPr/>
          </p:nvSpPr>
          <p:spPr bwMode="auto">
            <a:xfrm>
              <a:off x="3798" y="3920"/>
              <a:ext cx="130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</a:rPr>
                <a:t>Arts and Humanities</a:t>
              </a:r>
            </a:p>
          </p:txBody>
        </p:sp>
      </p:grpSp>
      <p:sp>
        <p:nvSpPr>
          <p:cNvPr id="69" name="TextBox 92"/>
          <p:cNvSpPr txBox="1"/>
          <p:nvPr/>
        </p:nvSpPr>
        <p:spPr>
          <a:xfrm>
            <a:off x="1524134" y="152401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Share of Majors At Top Mobility Rate Schools vs. Other Schools</a:t>
            </a:r>
          </a:p>
        </p:txBody>
      </p:sp>
    </p:spTree>
    <p:extLst>
      <p:ext uri="{BB962C8B-B14F-4D97-AF65-F5344CB8AC3E}">
        <p14:creationId xmlns:p14="http://schemas.microsoft.com/office/powerpoint/2010/main" val="443404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there systematic differences between colleges with high vs. low mobility rates?</a:t>
            </a:r>
          </a:p>
          <a:p>
            <a:endParaRPr lang="en-US" sz="2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Examine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correlations with a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variety of college characteristics using data from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Dept. of Education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other public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sources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other characteristics, quantify relationship using </a:t>
            </a:r>
            <a:r>
              <a:rPr lang="en-US" sz="2200" i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correlation coefficient</a:t>
            </a:r>
            <a:endParaRPr lang="en-US" sz="2200" i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Characteristics of High-Mobility Rate Colleges</a:t>
            </a:r>
          </a:p>
        </p:txBody>
      </p:sp>
    </p:spTree>
    <p:extLst>
      <p:ext uri="{BB962C8B-B14F-4D97-AF65-F5344CB8AC3E}">
        <p14:creationId xmlns:p14="http://schemas.microsoft.com/office/powerpoint/2010/main" val="2336135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1381125" y="0"/>
            <a:ext cx="9429750" cy="6858000"/>
            <a:chOff x="870" y="0"/>
            <a:chExt cx="5940" cy="4320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870" y="0"/>
              <a:ext cx="594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1457" y="418"/>
              <a:ext cx="5198" cy="3315"/>
              <a:chOff x="1457" y="418"/>
              <a:chExt cx="5198" cy="3315"/>
            </a:xfrm>
          </p:grpSpPr>
          <p:sp>
            <p:nvSpPr>
              <p:cNvPr id="847" name="Rectangle 7"/>
              <p:cNvSpPr>
                <a:spLocks noChangeArrowheads="1"/>
              </p:cNvSpPr>
              <p:nvPr/>
            </p:nvSpPr>
            <p:spPr bwMode="auto">
              <a:xfrm>
                <a:off x="1457" y="418"/>
                <a:ext cx="5198" cy="3315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Line 8"/>
              <p:cNvSpPr>
                <a:spLocks noChangeShapeType="1"/>
              </p:cNvSpPr>
              <p:nvPr/>
            </p:nvSpPr>
            <p:spPr bwMode="auto">
              <a:xfrm>
                <a:off x="1457" y="3640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Line 9"/>
              <p:cNvSpPr>
                <a:spLocks noChangeShapeType="1"/>
              </p:cNvSpPr>
              <p:nvPr/>
            </p:nvSpPr>
            <p:spPr bwMode="auto">
              <a:xfrm>
                <a:off x="1457" y="2858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Line 10"/>
              <p:cNvSpPr>
                <a:spLocks noChangeShapeType="1"/>
              </p:cNvSpPr>
              <p:nvPr/>
            </p:nvSpPr>
            <p:spPr bwMode="auto">
              <a:xfrm>
                <a:off x="1457" y="2074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Line 11"/>
              <p:cNvSpPr>
                <a:spLocks noChangeShapeType="1"/>
              </p:cNvSpPr>
              <p:nvPr/>
            </p:nvSpPr>
            <p:spPr bwMode="auto">
              <a:xfrm>
                <a:off x="1457" y="1292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Line 12"/>
              <p:cNvSpPr>
                <a:spLocks noChangeShapeType="1"/>
              </p:cNvSpPr>
              <p:nvPr/>
            </p:nvSpPr>
            <p:spPr bwMode="auto">
              <a:xfrm>
                <a:off x="1457" y="511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Oval 13"/>
              <p:cNvSpPr>
                <a:spLocks noChangeArrowheads="1"/>
              </p:cNvSpPr>
              <p:nvPr/>
            </p:nvSpPr>
            <p:spPr bwMode="auto">
              <a:xfrm>
                <a:off x="4078" y="292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Oval 14"/>
              <p:cNvSpPr>
                <a:spLocks noChangeArrowheads="1"/>
              </p:cNvSpPr>
              <p:nvPr/>
            </p:nvSpPr>
            <p:spPr bwMode="auto">
              <a:xfrm>
                <a:off x="4978" y="175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Oval 15"/>
              <p:cNvSpPr>
                <a:spLocks noChangeArrowheads="1"/>
              </p:cNvSpPr>
              <p:nvPr/>
            </p:nvSpPr>
            <p:spPr bwMode="auto">
              <a:xfrm>
                <a:off x="3440" y="15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Oval 16"/>
              <p:cNvSpPr>
                <a:spLocks noChangeArrowheads="1"/>
              </p:cNvSpPr>
              <p:nvPr/>
            </p:nvSpPr>
            <p:spPr bwMode="auto">
              <a:xfrm>
                <a:off x="3383" y="190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Oval 17"/>
              <p:cNvSpPr>
                <a:spLocks noChangeArrowheads="1"/>
              </p:cNvSpPr>
              <p:nvPr/>
            </p:nvSpPr>
            <p:spPr bwMode="auto">
              <a:xfrm>
                <a:off x="4722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Oval 18"/>
              <p:cNvSpPr>
                <a:spLocks noChangeArrowheads="1"/>
              </p:cNvSpPr>
              <p:nvPr/>
            </p:nvSpPr>
            <p:spPr bwMode="auto">
              <a:xfrm>
                <a:off x="3401" y="212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Oval 19"/>
              <p:cNvSpPr>
                <a:spLocks noChangeArrowheads="1"/>
              </p:cNvSpPr>
              <p:nvPr/>
            </p:nvSpPr>
            <p:spPr bwMode="auto">
              <a:xfrm>
                <a:off x="3923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Oval 20"/>
              <p:cNvSpPr>
                <a:spLocks noChangeArrowheads="1"/>
              </p:cNvSpPr>
              <p:nvPr/>
            </p:nvSpPr>
            <p:spPr bwMode="auto">
              <a:xfrm>
                <a:off x="3948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Oval 21"/>
              <p:cNvSpPr>
                <a:spLocks noChangeArrowheads="1"/>
              </p:cNvSpPr>
              <p:nvPr/>
            </p:nvSpPr>
            <p:spPr bwMode="auto">
              <a:xfrm>
                <a:off x="4834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Oval 22"/>
              <p:cNvSpPr>
                <a:spLocks noChangeArrowheads="1"/>
              </p:cNvSpPr>
              <p:nvPr/>
            </p:nvSpPr>
            <p:spPr bwMode="auto">
              <a:xfrm>
                <a:off x="3912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Oval 23"/>
              <p:cNvSpPr>
                <a:spLocks noChangeArrowheads="1"/>
              </p:cNvSpPr>
              <p:nvPr/>
            </p:nvSpPr>
            <p:spPr bwMode="auto">
              <a:xfrm>
                <a:off x="4420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Oval 24"/>
              <p:cNvSpPr>
                <a:spLocks noChangeArrowheads="1"/>
              </p:cNvSpPr>
              <p:nvPr/>
            </p:nvSpPr>
            <p:spPr bwMode="auto">
              <a:xfrm>
                <a:off x="4330" y="24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Oval 25"/>
              <p:cNvSpPr>
                <a:spLocks noChangeArrowheads="1"/>
              </p:cNvSpPr>
              <p:nvPr/>
            </p:nvSpPr>
            <p:spPr bwMode="auto">
              <a:xfrm>
                <a:off x="4070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Oval 26"/>
              <p:cNvSpPr>
                <a:spLocks noChangeArrowheads="1"/>
              </p:cNvSpPr>
              <p:nvPr/>
            </p:nvSpPr>
            <p:spPr bwMode="auto">
              <a:xfrm>
                <a:off x="4236" y="22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Oval 27"/>
              <p:cNvSpPr>
                <a:spLocks noChangeArrowheads="1"/>
              </p:cNvSpPr>
              <p:nvPr/>
            </p:nvSpPr>
            <p:spPr bwMode="auto">
              <a:xfrm>
                <a:off x="3926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Oval 28"/>
              <p:cNvSpPr>
                <a:spLocks noChangeArrowheads="1"/>
              </p:cNvSpPr>
              <p:nvPr/>
            </p:nvSpPr>
            <p:spPr bwMode="auto">
              <a:xfrm>
                <a:off x="3862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Oval 29"/>
              <p:cNvSpPr>
                <a:spLocks noChangeArrowheads="1"/>
              </p:cNvSpPr>
              <p:nvPr/>
            </p:nvSpPr>
            <p:spPr bwMode="auto">
              <a:xfrm>
                <a:off x="4970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Oval 30"/>
              <p:cNvSpPr>
                <a:spLocks noChangeArrowheads="1"/>
              </p:cNvSpPr>
              <p:nvPr/>
            </p:nvSpPr>
            <p:spPr bwMode="auto">
              <a:xfrm>
                <a:off x="4798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Oval 31"/>
              <p:cNvSpPr>
                <a:spLocks noChangeArrowheads="1"/>
              </p:cNvSpPr>
              <p:nvPr/>
            </p:nvSpPr>
            <p:spPr bwMode="auto">
              <a:xfrm>
                <a:off x="5006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Oval 32"/>
              <p:cNvSpPr>
                <a:spLocks noChangeArrowheads="1"/>
              </p:cNvSpPr>
              <p:nvPr/>
            </p:nvSpPr>
            <p:spPr bwMode="auto">
              <a:xfrm>
                <a:off x="3149" y="24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Oval 33"/>
              <p:cNvSpPr>
                <a:spLocks noChangeArrowheads="1"/>
              </p:cNvSpPr>
              <p:nvPr/>
            </p:nvSpPr>
            <p:spPr bwMode="auto">
              <a:xfrm>
                <a:off x="4409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Oval 34"/>
              <p:cNvSpPr>
                <a:spLocks noChangeArrowheads="1"/>
              </p:cNvSpPr>
              <p:nvPr/>
            </p:nvSpPr>
            <p:spPr bwMode="auto">
              <a:xfrm>
                <a:off x="4063" y="27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Oval 35"/>
              <p:cNvSpPr>
                <a:spLocks noChangeArrowheads="1"/>
              </p:cNvSpPr>
              <p:nvPr/>
            </p:nvSpPr>
            <p:spPr bwMode="auto">
              <a:xfrm>
                <a:off x="4369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Oval 36"/>
              <p:cNvSpPr>
                <a:spLocks noChangeArrowheads="1"/>
              </p:cNvSpPr>
              <p:nvPr/>
            </p:nvSpPr>
            <p:spPr bwMode="auto">
              <a:xfrm>
                <a:off x="4265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Oval 37"/>
              <p:cNvSpPr>
                <a:spLocks noChangeArrowheads="1"/>
              </p:cNvSpPr>
              <p:nvPr/>
            </p:nvSpPr>
            <p:spPr bwMode="auto">
              <a:xfrm>
                <a:off x="3865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Oval 38"/>
              <p:cNvSpPr>
                <a:spLocks noChangeArrowheads="1"/>
              </p:cNvSpPr>
              <p:nvPr/>
            </p:nvSpPr>
            <p:spPr bwMode="auto">
              <a:xfrm>
                <a:off x="3242" y="14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Oval 39"/>
              <p:cNvSpPr>
                <a:spLocks noChangeArrowheads="1"/>
              </p:cNvSpPr>
              <p:nvPr/>
            </p:nvSpPr>
            <p:spPr bwMode="auto">
              <a:xfrm>
                <a:off x="4632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Oval 40"/>
              <p:cNvSpPr>
                <a:spLocks noChangeArrowheads="1"/>
              </p:cNvSpPr>
              <p:nvPr/>
            </p:nvSpPr>
            <p:spPr bwMode="auto">
              <a:xfrm>
                <a:off x="3797" y="23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Oval 41"/>
              <p:cNvSpPr>
                <a:spLocks noChangeArrowheads="1"/>
              </p:cNvSpPr>
              <p:nvPr/>
            </p:nvSpPr>
            <p:spPr bwMode="auto">
              <a:xfrm>
                <a:off x="342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Oval 42"/>
              <p:cNvSpPr>
                <a:spLocks noChangeArrowheads="1"/>
              </p:cNvSpPr>
              <p:nvPr/>
            </p:nvSpPr>
            <p:spPr bwMode="auto">
              <a:xfrm>
                <a:off x="3808" y="25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Oval 43"/>
              <p:cNvSpPr>
                <a:spLocks noChangeArrowheads="1"/>
              </p:cNvSpPr>
              <p:nvPr/>
            </p:nvSpPr>
            <p:spPr bwMode="auto">
              <a:xfrm>
                <a:off x="4574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Oval 44"/>
              <p:cNvSpPr>
                <a:spLocks noChangeArrowheads="1"/>
              </p:cNvSpPr>
              <p:nvPr/>
            </p:nvSpPr>
            <p:spPr bwMode="auto">
              <a:xfrm>
                <a:off x="4002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Oval 45"/>
              <p:cNvSpPr>
                <a:spLocks noChangeArrowheads="1"/>
              </p:cNvSpPr>
              <p:nvPr/>
            </p:nvSpPr>
            <p:spPr bwMode="auto">
              <a:xfrm>
                <a:off x="4070" y="15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Oval 46"/>
              <p:cNvSpPr>
                <a:spLocks noChangeArrowheads="1"/>
              </p:cNvSpPr>
              <p:nvPr/>
            </p:nvSpPr>
            <p:spPr bwMode="auto">
              <a:xfrm>
                <a:off x="4294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Oval 47"/>
              <p:cNvSpPr>
                <a:spLocks noChangeArrowheads="1"/>
              </p:cNvSpPr>
              <p:nvPr/>
            </p:nvSpPr>
            <p:spPr bwMode="auto">
              <a:xfrm>
                <a:off x="4448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Oval 48"/>
              <p:cNvSpPr>
                <a:spLocks noChangeArrowheads="1"/>
              </p:cNvSpPr>
              <p:nvPr/>
            </p:nvSpPr>
            <p:spPr bwMode="auto">
              <a:xfrm>
                <a:off x="4106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Oval 49"/>
              <p:cNvSpPr>
                <a:spLocks noChangeArrowheads="1"/>
              </p:cNvSpPr>
              <p:nvPr/>
            </p:nvSpPr>
            <p:spPr bwMode="auto">
              <a:xfrm>
                <a:off x="4319" y="262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Oval 50"/>
              <p:cNvSpPr>
                <a:spLocks noChangeArrowheads="1"/>
              </p:cNvSpPr>
              <p:nvPr/>
            </p:nvSpPr>
            <p:spPr bwMode="auto">
              <a:xfrm>
                <a:off x="5240" y="17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Oval 51"/>
              <p:cNvSpPr>
                <a:spLocks noChangeArrowheads="1"/>
              </p:cNvSpPr>
              <p:nvPr/>
            </p:nvSpPr>
            <p:spPr bwMode="auto">
              <a:xfrm>
                <a:off x="3228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Oval 52"/>
              <p:cNvSpPr>
                <a:spLocks noChangeArrowheads="1"/>
              </p:cNvSpPr>
              <p:nvPr/>
            </p:nvSpPr>
            <p:spPr bwMode="auto">
              <a:xfrm>
                <a:off x="4463" y="23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Oval 53"/>
              <p:cNvSpPr>
                <a:spLocks noChangeArrowheads="1"/>
              </p:cNvSpPr>
              <p:nvPr/>
            </p:nvSpPr>
            <p:spPr bwMode="auto">
              <a:xfrm>
                <a:off x="5017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Oval 54"/>
              <p:cNvSpPr>
                <a:spLocks noChangeArrowheads="1"/>
              </p:cNvSpPr>
              <p:nvPr/>
            </p:nvSpPr>
            <p:spPr bwMode="auto">
              <a:xfrm>
                <a:off x="5237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Oval 55"/>
              <p:cNvSpPr>
                <a:spLocks noChangeArrowheads="1"/>
              </p:cNvSpPr>
              <p:nvPr/>
            </p:nvSpPr>
            <p:spPr bwMode="auto">
              <a:xfrm>
                <a:off x="4956" y="15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Oval 56"/>
              <p:cNvSpPr>
                <a:spLocks noChangeArrowheads="1"/>
              </p:cNvSpPr>
              <p:nvPr/>
            </p:nvSpPr>
            <p:spPr bwMode="auto">
              <a:xfrm>
                <a:off x="4574" y="32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Oval 57"/>
              <p:cNvSpPr>
                <a:spLocks noChangeArrowheads="1"/>
              </p:cNvSpPr>
              <p:nvPr/>
            </p:nvSpPr>
            <p:spPr bwMode="auto">
              <a:xfrm>
                <a:off x="3991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Oval 58"/>
              <p:cNvSpPr>
                <a:spLocks noChangeArrowheads="1"/>
              </p:cNvSpPr>
              <p:nvPr/>
            </p:nvSpPr>
            <p:spPr bwMode="auto">
              <a:xfrm>
                <a:off x="4045" y="15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Oval 59"/>
              <p:cNvSpPr>
                <a:spLocks noChangeArrowheads="1"/>
              </p:cNvSpPr>
              <p:nvPr/>
            </p:nvSpPr>
            <p:spPr bwMode="auto">
              <a:xfrm>
                <a:off x="5665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Oval 60"/>
              <p:cNvSpPr>
                <a:spLocks noChangeArrowheads="1"/>
              </p:cNvSpPr>
              <p:nvPr/>
            </p:nvSpPr>
            <p:spPr bwMode="auto">
              <a:xfrm>
                <a:off x="5006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Oval 61"/>
              <p:cNvSpPr>
                <a:spLocks noChangeArrowheads="1"/>
              </p:cNvSpPr>
              <p:nvPr/>
            </p:nvSpPr>
            <p:spPr bwMode="auto">
              <a:xfrm>
                <a:off x="4232" y="17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Oval 62"/>
              <p:cNvSpPr>
                <a:spLocks noChangeArrowheads="1"/>
              </p:cNvSpPr>
              <p:nvPr/>
            </p:nvSpPr>
            <p:spPr bwMode="auto">
              <a:xfrm>
                <a:off x="3415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Oval 63"/>
              <p:cNvSpPr>
                <a:spLocks noChangeArrowheads="1"/>
              </p:cNvSpPr>
              <p:nvPr/>
            </p:nvSpPr>
            <p:spPr bwMode="auto">
              <a:xfrm>
                <a:off x="4301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Oval 64"/>
              <p:cNvSpPr>
                <a:spLocks noChangeArrowheads="1"/>
              </p:cNvSpPr>
              <p:nvPr/>
            </p:nvSpPr>
            <p:spPr bwMode="auto">
              <a:xfrm>
                <a:off x="4859" y="240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Oval 65"/>
              <p:cNvSpPr>
                <a:spLocks noChangeArrowheads="1"/>
              </p:cNvSpPr>
              <p:nvPr/>
            </p:nvSpPr>
            <p:spPr bwMode="auto">
              <a:xfrm>
                <a:off x="4380" y="18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Oval 66"/>
              <p:cNvSpPr>
                <a:spLocks noChangeArrowheads="1"/>
              </p:cNvSpPr>
              <p:nvPr/>
            </p:nvSpPr>
            <p:spPr bwMode="auto">
              <a:xfrm>
                <a:off x="3656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Oval 67"/>
              <p:cNvSpPr>
                <a:spLocks noChangeArrowheads="1"/>
              </p:cNvSpPr>
              <p:nvPr/>
            </p:nvSpPr>
            <p:spPr bwMode="auto">
              <a:xfrm>
                <a:off x="3779" y="16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Oval 68"/>
              <p:cNvSpPr>
                <a:spLocks noChangeArrowheads="1"/>
              </p:cNvSpPr>
              <p:nvPr/>
            </p:nvSpPr>
            <p:spPr bwMode="auto">
              <a:xfrm>
                <a:off x="4189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Oval 69"/>
              <p:cNvSpPr>
                <a:spLocks noChangeArrowheads="1"/>
              </p:cNvSpPr>
              <p:nvPr/>
            </p:nvSpPr>
            <p:spPr bwMode="auto">
              <a:xfrm>
                <a:off x="4938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Oval 70"/>
              <p:cNvSpPr>
                <a:spLocks noChangeArrowheads="1"/>
              </p:cNvSpPr>
              <p:nvPr/>
            </p:nvSpPr>
            <p:spPr bwMode="auto">
              <a:xfrm>
                <a:off x="5114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Oval 71"/>
              <p:cNvSpPr>
                <a:spLocks noChangeArrowheads="1"/>
              </p:cNvSpPr>
              <p:nvPr/>
            </p:nvSpPr>
            <p:spPr bwMode="auto">
              <a:xfrm>
                <a:off x="4085" y="150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Oval 72"/>
              <p:cNvSpPr>
                <a:spLocks noChangeArrowheads="1"/>
              </p:cNvSpPr>
              <p:nvPr/>
            </p:nvSpPr>
            <p:spPr bwMode="auto">
              <a:xfrm>
                <a:off x="3466" y="215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Oval 73"/>
              <p:cNvSpPr>
                <a:spLocks noChangeArrowheads="1"/>
              </p:cNvSpPr>
              <p:nvPr/>
            </p:nvSpPr>
            <p:spPr bwMode="auto">
              <a:xfrm>
                <a:off x="326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Oval 74"/>
              <p:cNvSpPr>
                <a:spLocks noChangeArrowheads="1"/>
              </p:cNvSpPr>
              <p:nvPr/>
            </p:nvSpPr>
            <p:spPr bwMode="auto">
              <a:xfrm>
                <a:off x="3462" y="16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Oval 75"/>
              <p:cNvSpPr>
                <a:spLocks noChangeArrowheads="1"/>
              </p:cNvSpPr>
              <p:nvPr/>
            </p:nvSpPr>
            <p:spPr bwMode="auto">
              <a:xfrm>
                <a:off x="3466" y="16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Oval 76"/>
              <p:cNvSpPr>
                <a:spLocks noChangeArrowheads="1"/>
              </p:cNvSpPr>
              <p:nvPr/>
            </p:nvSpPr>
            <p:spPr bwMode="auto">
              <a:xfrm>
                <a:off x="5428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Oval 77"/>
              <p:cNvSpPr>
                <a:spLocks noChangeArrowheads="1"/>
              </p:cNvSpPr>
              <p:nvPr/>
            </p:nvSpPr>
            <p:spPr bwMode="auto">
              <a:xfrm>
                <a:off x="4247" y="24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Oval 78"/>
              <p:cNvSpPr>
                <a:spLocks noChangeArrowheads="1"/>
              </p:cNvSpPr>
              <p:nvPr/>
            </p:nvSpPr>
            <p:spPr bwMode="auto">
              <a:xfrm>
                <a:off x="5618" y="14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Oval 79"/>
              <p:cNvSpPr>
                <a:spLocks noChangeArrowheads="1"/>
              </p:cNvSpPr>
              <p:nvPr/>
            </p:nvSpPr>
            <p:spPr bwMode="auto">
              <a:xfrm>
                <a:off x="4895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Oval 80"/>
              <p:cNvSpPr>
                <a:spLocks noChangeArrowheads="1"/>
              </p:cNvSpPr>
              <p:nvPr/>
            </p:nvSpPr>
            <p:spPr bwMode="auto">
              <a:xfrm>
                <a:off x="4866" y="27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Oval 81"/>
              <p:cNvSpPr>
                <a:spLocks noChangeArrowheads="1"/>
              </p:cNvSpPr>
              <p:nvPr/>
            </p:nvSpPr>
            <p:spPr bwMode="auto">
              <a:xfrm>
                <a:off x="4373" y="164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Oval 82"/>
              <p:cNvSpPr>
                <a:spLocks noChangeArrowheads="1"/>
              </p:cNvSpPr>
              <p:nvPr/>
            </p:nvSpPr>
            <p:spPr bwMode="auto">
              <a:xfrm>
                <a:off x="3944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Oval 83"/>
              <p:cNvSpPr>
                <a:spLocks noChangeArrowheads="1"/>
              </p:cNvSpPr>
              <p:nvPr/>
            </p:nvSpPr>
            <p:spPr bwMode="auto">
              <a:xfrm>
                <a:off x="3872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Oval 84"/>
              <p:cNvSpPr>
                <a:spLocks noChangeArrowheads="1"/>
              </p:cNvSpPr>
              <p:nvPr/>
            </p:nvSpPr>
            <p:spPr bwMode="auto">
              <a:xfrm>
                <a:off x="4196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Oval 85"/>
              <p:cNvSpPr>
                <a:spLocks noChangeArrowheads="1"/>
              </p:cNvSpPr>
              <p:nvPr/>
            </p:nvSpPr>
            <p:spPr bwMode="auto">
              <a:xfrm>
                <a:off x="4196" y="27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Oval 86"/>
              <p:cNvSpPr>
                <a:spLocks noChangeArrowheads="1"/>
              </p:cNvSpPr>
              <p:nvPr/>
            </p:nvSpPr>
            <p:spPr bwMode="auto">
              <a:xfrm>
                <a:off x="3311" y="18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Oval 87"/>
              <p:cNvSpPr>
                <a:spLocks noChangeArrowheads="1"/>
              </p:cNvSpPr>
              <p:nvPr/>
            </p:nvSpPr>
            <p:spPr bwMode="auto">
              <a:xfrm>
                <a:off x="3700" y="151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Oval 88"/>
              <p:cNvSpPr>
                <a:spLocks noChangeArrowheads="1"/>
              </p:cNvSpPr>
              <p:nvPr/>
            </p:nvSpPr>
            <p:spPr bwMode="auto">
              <a:xfrm>
                <a:off x="4337" y="14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Oval 89"/>
              <p:cNvSpPr>
                <a:spLocks noChangeArrowheads="1"/>
              </p:cNvSpPr>
              <p:nvPr/>
            </p:nvSpPr>
            <p:spPr bwMode="auto">
              <a:xfrm>
                <a:off x="3890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Oval 90"/>
              <p:cNvSpPr>
                <a:spLocks noChangeArrowheads="1"/>
              </p:cNvSpPr>
              <p:nvPr/>
            </p:nvSpPr>
            <p:spPr bwMode="auto">
              <a:xfrm>
                <a:off x="4063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Oval 91"/>
              <p:cNvSpPr>
                <a:spLocks noChangeArrowheads="1"/>
              </p:cNvSpPr>
              <p:nvPr/>
            </p:nvSpPr>
            <p:spPr bwMode="auto">
              <a:xfrm>
                <a:off x="4682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Oval 92"/>
              <p:cNvSpPr>
                <a:spLocks noChangeArrowheads="1"/>
              </p:cNvSpPr>
              <p:nvPr/>
            </p:nvSpPr>
            <p:spPr bwMode="auto">
              <a:xfrm>
                <a:off x="4434" y="177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Oval 93"/>
              <p:cNvSpPr>
                <a:spLocks noChangeArrowheads="1"/>
              </p:cNvSpPr>
              <p:nvPr/>
            </p:nvSpPr>
            <p:spPr bwMode="auto">
              <a:xfrm>
                <a:off x="5507" y="217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Oval 94"/>
              <p:cNvSpPr>
                <a:spLocks noChangeArrowheads="1"/>
              </p:cNvSpPr>
              <p:nvPr/>
            </p:nvSpPr>
            <p:spPr bwMode="auto">
              <a:xfrm>
                <a:off x="4441" y="16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Oval 95"/>
              <p:cNvSpPr>
                <a:spLocks noChangeArrowheads="1"/>
              </p:cNvSpPr>
              <p:nvPr/>
            </p:nvSpPr>
            <p:spPr bwMode="auto">
              <a:xfrm>
                <a:off x="4409" y="24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Oval 96"/>
              <p:cNvSpPr>
                <a:spLocks noChangeArrowheads="1"/>
              </p:cNvSpPr>
              <p:nvPr/>
            </p:nvSpPr>
            <p:spPr bwMode="auto">
              <a:xfrm>
                <a:off x="3761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Oval 97"/>
              <p:cNvSpPr>
                <a:spLocks noChangeArrowheads="1"/>
              </p:cNvSpPr>
              <p:nvPr/>
            </p:nvSpPr>
            <p:spPr bwMode="auto">
              <a:xfrm>
                <a:off x="4578" y="19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Oval 98"/>
              <p:cNvSpPr>
                <a:spLocks noChangeArrowheads="1"/>
              </p:cNvSpPr>
              <p:nvPr/>
            </p:nvSpPr>
            <p:spPr bwMode="auto">
              <a:xfrm>
                <a:off x="3923" y="25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Oval 99"/>
              <p:cNvSpPr>
                <a:spLocks noChangeArrowheads="1"/>
              </p:cNvSpPr>
              <p:nvPr/>
            </p:nvSpPr>
            <p:spPr bwMode="auto">
              <a:xfrm>
                <a:off x="4920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Oval 100"/>
              <p:cNvSpPr>
                <a:spLocks noChangeArrowheads="1"/>
              </p:cNvSpPr>
              <p:nvPr/>
            </p:nvSpPr>
            <p:spPr bwMode="auto">
              <a:xfrm>
                <a:off x="4967" y="26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Oval 101"/>
              <p:cNvSpPr>
                <a:spLocks noChangeArrowheads="1"/>
              </p:cNvSpPr>
              <p:nvPr/>
            </p:nvSpPr>
            <p:spPr bwMode="auto">
              <a:xfrm>
                <a:off x="5590" y="24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Oval 102"/>
              <p:cNvSpPr>
                <a:spLocks noChangeArrowheads="1"/>
              </p:cNvSpPr>
              <p:nvPr/>
            </p:nvSpPr>
            <p:spPr bwMode="auto">
              <a:xfrm>
                <a:off x="5086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Oval 103"/>
              <p:cNvSpPr>
                <a:spLocks noChangeArrowheads="1"/>
              </p:cNvSpPr>
              <p:nvPr/>
            </p:nvSpPr>
            <p:spPr bwMode="auto">
              <a:xfrm>
                <a:off x="4330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Oval 104"/>
              <p:cNvSpPr>
                <a:spLocks noChangeArrowheads="1"/>
              </p:cNvSpPr>
              <p:nvPr/>
            </p:nvSpPr>
            <p:spPr bwMode="auto">
              <a:xfrm>
                <a:off x="4567" y="13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Oval 105"/>
              <p:cNvSpPr>
                <a:spLocks noChangeArrowheads="1"/>
              </p:cNvSpPr>
              <p:nvPr/>
            </p:nvSpPr>
            <p:spPr bwMode="auto">
              <a:xfrm>
                <a:off x="5122" y="191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Oval 106"/>
              <p:cNvSpPr>
                <a:spLocks noChangeArrowheads="1"/>
              </p:cNvSpPr>
              <p:nvPr/>
            </p:nvSpPr>
            <p:spPr bwMode="auto">
              <a:xfrm>
                <a:off x="3959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Oval 107"/>
              <p:cNvSpPr>
                <a:spLocks noChangeArrowheads="1"/>
              </p:cNvSpPr>
              <p:nvPr/>
            </p:nvSpPr>
            <p:spPr bwMode="auto">
              <a:xfrm>
                <a:off x="3678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Oval 108"/>
              <p:cNvSpPr>
                <a:spLocks noChangeArrowheads="1"/>
              </p:cNvSpPr>
              <p:nvPr/>
            </p:nvSpPr>
            <p:spPr bwMode="auto">
              <a:xfrm>
                <a:off x="4902" y="23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Oval 109"/>
              <p:cNvSpPr>
                <a:spLocks noChangeArrowheads="1"/>
              </p:cNvSpPr>
              <p:nvPr/>
            </p:nvSpPr>
            <p:spPr bwMode="auto">
              <a:xfrm>
                <a:off x="4434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Oval 110"/>
              <p:cNvSpPr>
                <a:spLocks noChangeArrowheads="1"/>
              </p:cNvSpPr>
              <p:nvPr/>
            </p:nvSpPr>
            <p:spPr bwMode="auto">
              <a:xfrm>
                <a:off x="3775" y="15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Oval 111"/>
              <p:cNvSpPr>
                <a:spLocks noChangeArrowheads="1"/>
              </p:cNvSpPr>
              <p:nvPr/>
            </p:nvSpPr>
            <p:spPr bwMode="auto">
              <a:xfrm>
                <a:off x="5190" y="20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Oval 112"/>
              <p:cNvSpPr>
                <a:spLocks noChangeArrowheads="1"/>
              </p:cNvSpPr>
              <p:nvPr/>
            </p:nvSpPr>
            <p:spPr bwMode="auto">
              <a:xfrm>
                <a:off x="3304" y="20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Oval 113"/>
              <p:cNvSpPr>
                <a:spLocks noChangeArrowheads="1"/>
              </p:cNvSpPr>
              <p:nvPr/>
            </p:nvSpPr>
            <p:spPr bwMode="auto">
              <a:xfrm>
                <a:off x="3541" y="28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Oval 114"/>
              <p:cNvSpPr>
                <a:spLocks noChangeArrowheads="1"/>
              </p:cNvSpPr>
              <p:nvPr/>
            </p:nvSpPr>
            <p:spPr bwMode="auto">
              <a:xfrm>
                <a:off x="4697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Oval 115"/>
              <p:cNvSpPr>
                <a:spLocks noChangeArrowheads="1"/>
              </p:cNvSpPr>
              <p:nvPr/>
            </p:nvSpPr>
            <p:spPr bwMode="auto">
              <a:xfrm>
                <a:off x="3523" y="23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Oval 116"/>
              <p:cNvSpPr>
                <a:spLocks noChangeArrowheads="1"/>
              </p:cNvSpPr>
              <p:nvPr/>
            </p:nvSpPr>
            <p:spPr bwMode="auto">
              <a:xfrm>
                <a:off x="4740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Oval 117"/>
              <p:cNvSpPr>
                <a:spLocks noChangeArrowheads="1"/>
              </p:cNvSpPr>
              <p:nvPr/>
            </p:nvSpPr>
            <p:spPr bwMode="auto">
              <a:xfrm>
                <a:off x="3948" y="19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Oval 118"/>
              <p:cNvSpPr>
                <a:spLocks noChangeArrowheads="1"/>
              </p:cNvSpPr>
              <p:nvPr/>
            </p:nvSpPr>
            <p:spPr bwMode="auto">
              <a:xfrm>
                <a:off x="4690" y="189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Oval 119"/>
              <p:cNvSpPr>
                <a:spLocks noChangeArrowheads="1"/>
              </p:cNvSpPr>
              <p:nvPr/>
            </p:nvSpPr>
            <p:spPr bwMode="auto">
              <a:xfrm>
                <a:off x="4420" y="173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Oval 120"/>
              <p:cNvSpPr>
                <a:spLocks noChangeArrowheads="1"/>
              </p:cNvSpPr>
              <p:nvPr/>
            </p:nvSpPr>
            <p:spPr bwMode="auto">
              <a:xfrm>
                <a:off x="4171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Oval 121"/>
              <p:cNvSpPr>
                <a:spLocks noChangeArrowheads="1"/>
              </p:cNvSpPr>
              <p:nvPr/>
            </p:nvSpPr>
            <p:spPr bwMode="auto">
              <a:xfrm>
                <a:off x="3599" y="172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Oval 122"/>
              <p:cNvSpPr>
                <a:spLocks noChangeArrowheads="1"/>
              </p:cNvSpPr>
              <p:nvPr/>
            </p:nvSpPr>
            <p:spPr bwMode="auto">
              <a:xfrm>
                <a:off x="4578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Oval 123"/>
              <p:cNvSpPr>
                <a:spLocks noChangeArrowheads="1"/>
              </p:cNvSpPr>
              <p:nvPr/>
            </p:nvSpPr>
            <p:spPr bwMode="auto">
              <a:xfrm>
                <a:off x="5082" y="14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Oval 124"/>
              <p:cNvSpPr>
                <a:spLocks noChangeArrowheads="1"/>
              </p:cNvSpPr>
              <p:nvPr/>
            </p:nvSpPr>
            <p:spPr bwMode="auto">
              <a:xfrm>
                <a:off x="3656" y="15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Oval 125"/>
              <p:cNvSpPr>
                <a:spLocks noChangeArrowheads="1"/>
              </p:cNvSpPr>
              <p:nvPr/>
            </p:nvSpPr>
            <p:spPr bwMode="auto">
              <a:xfrm>
                <a:off x="4063" y="19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Oval 126"/>
              <p:cNvSpPr>
                <a:spLocks noChangeArrowheads="1"/>
              </p:cNvSpPr>
              <p:nvPr/>
            </p:nvSpPr>
            <p:spPr bwMode="auto">
              <a:xfrm>
                <a:off x="4812" y="15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Oval 127"/>
              <p:cNvSpPr>
                <a:spLocks noChangeArrowheads="1"/>
              </p:cNvSpPr>
              <p:nvPr/>
            </p:nvSpPr>
            <p:spPr bwMode="auto">
              <a:xfrm>
                <a:off x="4103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Oval 128"/>
              <p:cNvSpPr>
                <a:spLocks noChangeArrowheads="1"/>
              </p:cNvSpPr>
              <p:nvPr/>
            </p:nvSpPr>
            <p:spPr bwMode="auto">
              <a:xfrm>
                <a:off x="4189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Oval 129"/>
              <p:cNvSpPr>
                <a:spLocks noChangeArrowheads="1"/>
              </p:cNvSpPr>
              <p:nvPr/>
            </p:nvSpPr>
            <p:spPr bwMode="auto">
              <a:xfrm>
                <a:off x="3718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Oval 130"/>
              <p:cNvSpPr>
                <a:spLocks noChangeArrowheads="1"/>
              </p:cNvSpPr>
              <p:nvPr/>
            </p:nvSpPr>
            <p:spPr bwMode="auto">
              <a:xfrm>
                <a:off x="4189" y="8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Oval 131"/>
              <p:cNvSpPr>
                <a:spLocks noChangeArrowheads="1"/>
              </p:cNvSpPr>
              <p:nvPr/>
            </p:nvSpPr>
            <p:spPr bwMode="auto">
              <a:xfrm>
                <a:off x="4362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Oval 132"/>
              <p:cNvSpPr>
                <a:spLocks noChangeArrowheads="1"/>
              </p:cNvSpPr>
              <p:nvPr/>
            </p:nvSpPr>
            <p:spPr bwMode="auto">
              <a:xfrm>
                <a:off x="4045" y="27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Oval 133"/>
              <p:cNvSpPr>
                <a:spLocks noChangeArrowheads="1"/>
              </p:cNvSpPr>
              <p:nvPr/>
            </p:nvSpPr>
            <p:spPr bwMode="auto">
              <a:xfrm>
                <a:off x="4416" y="28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Oval 134"/>
              <p:cNvSpPr>
                <a:spLocks noChangeArrowheads="1"/>
              </p:cNvSpPr>
              <p:nvPr/>
            </p:nvSpPr>
            <p:spPr bwMode="auto">
              <a:xfrm>
                <a:off x="4520" y="13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Oval 135"/>
              <p:cNvSpPr>
                <a:spLocks noChangeArrowheads="1"/>
              </p:cNvSpPr>
              <p:nvPr/>
            </p:nvSpPr>
            <p:spPr bwMode="auto">
              <a:xfrm>
                <a:off x="4448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Oval 136"/>
              <p:cNvSpPr>
                <a:spLocks noChangeArrowheads="1"/>
              </p:cNvSpPr>
              <p:nvPr/>
            </p:nvSpPr>
            <p:spPr bwMode="auto">
              <a:xfrm>
                <a:off x="4448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Oval 137"/>
              <p:cNvSpPr>
                <a:spLocks noChangeArrowheads="1"/>
              </p:cNvSpPr>
              <p:nvPr/>
            </p:nvSpPr>
            <p:spPr bwMode="auto">
              <a:xfrm>
                <a:off x="3746" y="25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Oval 138"/>
              <p:cNvSpPr>
                <a:spLocks noChangeArrowheads="1"/>
              </p:cNvSpPr>
              <p:nvPr/>
            </p:nvSpPr>
            <p:spPr bwMode="auto">
              <a:xfrm>
                <a:off x="4686" y="13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Oval 139"/>
              <p:cNvSpPr>
                <a:spLocks noChangeArrowheads="1"/>
              </p:cNvSpPr>
              <p:nvPr/>
            </p:nvSpPr>
            <p:spPr bwMode="auto">
              <a:xfrm>
                <a:off x="3782" y="20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Oval 140"/>
              <p:cNvSpPr>
                <a:spLocks noChangeArrowheads="1"/>
              </p:cNvSpPr>
              <p:nvPr/>
            </p:nvSpPr>
            <p:spPr bwMode="auto">
              <a:xfrm>
                <a:off x="4297" y="14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Oval 141"/>
              <p:cNvSpPr>
                <a:spLocks noChangeArrowheads="1"/>
              </p:cNvSpPr>
              <p:nvPr/>
            </p:nvSpPr>
            <p:spPr bwMode="auto">
              <a:xfrm>
                <a:off x="3314" y="18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Oval 142"/>
              <p:cNvSpPr>
                <a:spLocks noChangeArrowheads="1"/>
              </p:cNvSpPr>
              <p:nvPr/>
            </p:nvSpPr>
            <p:spPr bwMode="auto">
              <a:xfrm>
                <a:off x="4704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Oval 143"/>
              <p:cNvSpPr>
                <a:spLocks noChangeArrowheads="1"/>
              </p:cNvSpPr>
              <p:nvPr/>
            </p:nvSpPr>
            <p:spPr bwMode="auto">
              <a:xfrm>
                <a:off x="6101" y="20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Oval 144"/>
              <p:cNvSpPr>
                <a:spLocks noChangeArrowheads="1"/>
              </p:cNvSpPr>
              <p:nvPr/>
            </p:nvSpPr>
            <p:spPr bwMode="auto">
              <a:xfrm>
                <a:off x="4783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Oval 145"/>
              <p:cNvSpPr>
                <a:spLocks noChangeArrowheads="1"/>
              </p:cNvSpPr>
              <p:nvPr/>
            </p:nvSpPr>
            <p:spPr bwMode="auto">
              <a:xfrm>
                <a:off x="3743" y="18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Oval 146"/>
              <p:cNvSpPr>
                <a:spLocks noChangeArrowheads="1"/>
              </p:cNvSpPr>
              <p:nvPr/>
            </p:nvSpPr>
            <p:spPr bwMode="auto">
              <a:xfrm>
                <a:off x="4420" y="18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Oval 147"/>
              <p:cNvSpPr>
                <a:spLocks noChangeArrowheads="1"/>
              </p:cNvSpPr>
              <p:nvPr/>
            </p:nvSpPr>
            <p:spPr bwMode="auto">
              <a:xfrm>
                <a:off x="3646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Oval 148"/>
              <p:cNvSpPr>
                <a:spLocks noChangeArrowheads="1"/>
              </p:cNvSpPr>
              <p:nvPr/>
            </p:nvSpPr>
            <p:spPr bwMode="auto">
              <a:xfrm>
                <a:off x="5172" y="25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Oval 149"/>
              <p:cNvSpPr>
                <a:spLocks noChangeArrowheads="1"/>
              </p:cNvSpPr>
              <p:nvPr/>
            </p:nvSpPr>
            <p:spPr bwMode="auto">
              <a:xfrm>
                <a:off x="3314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Oval 150"/>
              <p:cNvSpPr>
                <a:spLocks noChangeArrowheads="1"/>
              </p:cNvSpPr>
              <p:nvPr/>
            </p:nvSpPr>
            <p:spPr bwMode="auto">
              <a:xfrm>
                <a:off x="4481" y="26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Oval 151"/>
              <p:cNvSpPr>
                <a:spLocks noChangeArrowheads="1"/>
              </p:cNvSpPr>
              <p:nvPr/>
            </p:nvSpPr>
            <p:spPr bwMode="auto">
              <a:xfrm>
                <a:off x="4020" y="28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Oval 152"/>
              <p:cNvSpPr>
                <a:spLocks noChangeArrowheads="1"/>
              </p:cNvSpPr>
              <p:nvPr/>
            </p:nvSpPr>
            <p:spPr bwMode="auto">
              <a:xfrm>
                <a:off x="4218" y="16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Oval 153"/>
              <p:cNvSpPr>
                <a:spLocks noChangeArrowheads="1"/>
              </p:cNvSpPr>
              <p:nvPr/>
            </p:nvSpPr>
            <p:spPr bwMode="auto">
              <a:xfrm>
                <a:off x="4751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Oval 154"/>
              <p:cNvSpPr>
                <a:spLocks noChangeArrowheads="1"/>
              </p:cNvSpPr>
              <p:nvPr/>
            </p:nvSpPr>
            <p:spPr bwMode="auto">
              <a:xfrm>
                <a:off x="3653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Oval 155"/>
              <p:cNvSpPr>
                <a:spLocks noChangeArrowheads="1"/>
              </p:cNvSpPr>
              <p:nvPr/>
            </p:nvSpPr>
            <p:spPr bwMode="auto">
              <a:xfrm>
                <a:off x="3242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Oval 156"/>
              <p:cNvSpPr>
                <a:spLocks noChangeArrowheads="1"/>
              </p:cNvSpPr>
              <p:nvPr/>
            </p:nvSpPr>
            <p:spPr bwMode="auto">
              <a:xfrm>
                <a:off x="3901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Oval 157"/>
              <p:cNvSpPr>
                <a:spLocks noChangeArrowheads="1"/>
              </p:cNvSpPr>
              <p:nvPr/>
            </p:nvSpPr>
            <p:spPr bwMode="auto">
              <a:xfrm>
                <a:off x="4056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Oval 158"/>
              <p:cNvSpPr>
                <a:spLocks noChangeArrowheads="1"/>
              </p:cNvSpPr>
              <p:nvPr/>
            </p:nvSpPr>
            <p:spPr bwMode="auto">
              <a:xfrm>
                <a:off x="3854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Oval 159"/>
              <p:cNvSpPr>
                <a:spLocks noChangeArrowheads="1"/>
              </p:cNvSpPr>
              <p:nvPr/>
            </p:nvSpPr>
            <p:spPr bwMode="auto">
              <a:xfrm>
                <a:off x="5035" y="19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Oval 160"/>
              <p:cNvSpPr>
                <a:spLocks noChangeArrowheads="1"/>
              </p:cNvSpPr>
              <p:nvPr/>
            </p:nvSpPr>
            <p:spPr bwMode="auto">
              <a:xfrm>
                <a:off x="4585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Oval 161"/>
              <p:cNvSpPr>
                <a:spLocks noChangeArrowheads="1"/>
              </p:cNvSpPr>
              <p:nvPr/>
            </p:nvSpPr>
            <p:spPr bwMode="auto">
              <a:xfrm>
                <a:off x="4085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Oval 162"/>
              <p:cNvSpPr>
                <a:spLocks noChangeArrowheads="1"/>
              </p:cNvSpPr>
              <p:nvPr/>
            </p:nvSpPr>
            <p:spPr bwMode="auto">
              <a:xfrm>
                <a:off x="3635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Oval 163"/>
              <p:cNvSpPr>
                <a:spLocks noChangeArrowheads="1"/>
              </p:cNvSpPr>
              <p:nvPr/>
            </p:nvSpPr>
            <p:spPr bwMode="auto">
              <a:xfrm>
                <a:off x="4193" y="182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Oval 164"/>
              <p:cNvSpPr>
                <a:spLocks noChangeArrowheads="1"/>
              </p:cNvSpPr>
              <p:nvPr/>
            </p:nvSpPr>
            <p:spPr bwMode="auto">
              <a:xfrm>
                <a:off x="4492" y="22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Oval 165"/>
              <p:cNvSpPr>
                <a:spLocks noChangeArrowheads="1"/>
              </p:cNvSpPr>
              <p:nvPr/>
            </p:nvSpPr>
            <p:spPr bwMode="auto">
              <a:xfrm>
                <a:off x="3239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Oval 166"/>
              <p:cNvSpPr>
                <a:spLocks noChangeArrowheads="1"/>
              </p:cNvSpPr>
              <p:nvPr/>
            </p:nvSpPr>
            <p:spPr bwMode="auto">
              <a:xfrm>
                <a:off x="4276" y="27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Oval 167"/>
              <p:cNvSpPr>
                <a:spLocks noChangeArrowheads="1"/>
              </p:cNvSpPr>
              <p:nvPr/>
            </p:nvSpPr>
            <p:spPr bwMode="auto">
              <a:xfrm>
                <a:off x="4074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Oval 168"/>
              <p:cNvSpPr>
                <a:spLocks noChangeArrowheads="1"/>
              </p:cNvSpPr>
              <p:nvPr/>
            </p:nvSpPr>
            <p:spPr bwMode="auto">
              <a:xfrm>
                <a:off x="4178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Oval 169"/>
              <p:cNvSpPr>
                <a:spLocks noChangeArrowheads="1"/>
              </p:cNvSpPr>
              <p:nvPr/>
            </p:nvSpPr>
            <p:spPr bwMode="auto">
              <a:xfrm>
                <a:off x="3325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Oval 170"/>
              <p:cNvSpPr>
                <a:spLocks noChangeArrowheads="1"/>
              </p:cNvSpPr>
              <p:nvPr/>
            </p:nvSpPr>
            <p:spPr bwMode="auto">
              <a:xfrm>
                <a:off x="3505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Oval 171"/>
              <p:cNvSpPr>
                <a:spLocks noChangeArrowheads="1"/>
              </p:cNvSpPr>
              <p:nvPr/>
            </p:nvSpPr>
            <p:spPr bwMode="auto">
              <a:xfrm>
                <a:off x="3714" y="17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Oval 172"/>
              <p:cNvSpPr>
                <a:spLocks noChangeArrowheads="1"/>
              </p:cNvSpPr>
              <p:nvPr/>
            </p:nvSpPr>
            <p:spPr bwMode="auto">
              <a:xfrm>
                <a:off x="4405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Oval 173"/>
              <p:cNvSpPr>
                <a:spLocks noChangeArrowheads="1"/>
              </p:cNvSpPr>
              <p:nvPr/>
            </p:nvSpPr>
            <p:spPr bwMode="auto">
              <a:xfrm>
                <a:off x="5082" y="28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Oval 174"/>
              <p:cNvSpPr>
                <a:spLocks noChangeArrowheads="1"/>
              </p:cNvSpPr>
              <p:nvPr/>
            </p:nvSpPr>
            <p:spPr bwMode="auto">
              <a:xfrm>
                <a:off x="4474" y="16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Oval 175"/>
              <p:cNvSpPr>
                <a:spLocks noChangeArrowheads="1"/>
              </p:cNvSpPr>
              <p:nvPr/>
            </p:nvSpPr>
            <p:spPr bwMode="auto">
              <a:xfrm>
                <a:off x="3880" y="27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Oval 176"/>
              <p:cNvSpPr>
                <a:spLocks noChangeArrowheads="1"/>
              </p:cNvSpPr>
              <p:nvPr/>
            </p:nvSpPr>
            <p:spPr bwMode="auto">
              <a:xfrm>
                <a:off x="5212" y="247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Oval 177"/>
              <p:cNvSpPr>
                <a:spLocks noChangeArrowheads="1"/>
              </p:cNvSpPr>
              <p:nvPr/>
            </p:nvSpPr>
            <p:spPr bwMode="auto">
              <a:xfrm>
                <a:off x="3624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Oval 178"/>
              <p:cNvSpPr>
                <a:spLocks noChangeArrowheads="1"/>
              </p:cNvSpPr>
              <p:nvPr/>
            </p:nvSpPr>
            <p:spPr bwMode="auto">
              <a:xfrm>
                <a:off x="4740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Oval 179"/>
              <p:cNvSpPr>
                <a:spLocks noChangeArrowheads="1"/>
              </p:cNvSpPr>
              <p:nvPr/>
            </p:nvSpPr>
            <p:spPr bwMode="auto">
              <a:xfrm>
                <a:off x="3822" y="27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Oval 180"/>
              <p:cNvSpPr>
                <a:spLocks noChangeArrowheads="1"/>
              </p:cNvSpPr>
              <p:nvPr/>
            </p:nvSpPr>
            <p:spPr bwMode="auto">
              <a:xfrm>
                <a:off x="4409" y="208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Oval 181"/>
              <p:cNvSpPr>
                <a:spLocks noChangeArrowheads="1"/>
              </p:cNvSpPr>
              <p:nvPr/>
            </p:nvSpPr>
            <p:spPr bwMode="auto">
              <a:xfrm>
                <a:off x="4531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Oval 182"/>
              <p:cNvSpPr>
                <a:spLocks noChangeArrowheads="1"/>
              </p:cNvSpPr>
              <p:nvPr/>
            </p:nvSpPr>
            <p:spPr bwMode="auto">
              <a:xfrm>
                <a:off x="4078" y="30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Oval 183"/>
              <p:cNvSpPr>
                <a:spLocks noChangeArrowheads="1"/>
              </p:cNvSpPr>
              <p:nvPr/>
            </p:nvSpPr>
            <p:spPr bwMode="auto">
              <a:xfrm>
                <a:off x="4063" y="24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Oval 184"/>
              <p:cNvSpPr>
                <a:spLocks noChangeArrowheads="1"/>
              </p:cNvSpPr>
              <p:nvPr/>
            </p:nvSpPr>
            <p:spPr bwMode="auto">
              <a:xfrm>
                <a:off x="4535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Oval 185"/>
              <p:cNvSpPr>
                <a:spLocks noChangeArrowheads="1"/>
              </p:cNvSpPr>
              <p:nvPr/>
            </p:nvSpPr>
            <p:spPr bwMode="auto">
              <a:xfrm>
                <a:off x="4337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Oval 186"/>
              <p:cNvSpPr>
                <a:spLocks noChangeArrowheads="1"/>
              </p:cNvSpPr>
              <p:nvPr/>
            </p:nvSpPr>
            <p:spPr bwMode="auto">
              <a:xfrm>
                <a:off x="4895" y="189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Oval 187"/>
              <p:cNvSpPr>
                <a:spLocks noChangeArrowheads="1"/>
              </p:cNvSpPr>
              <p:nvPr/>
            </p:nvSpPr>
            <p:spPr bwMode="auto">
              <a:xfrm>
                <a:off x="4052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Oval 188"/>
              <p:cNvSpPr>
                <a:spLocks noChangeArrowheads="1"/>
              </p:cNvSpPr>
              <p:nvPr/>
            </p:nvSpPr>
            <p:spPr bwMode="auto">
              <a:xfrm>
                <a:off x="4690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Oval 189"/>
              <p:cNvSpPr>
                <a:spLocks noChangeArrowheads="1"/>
              </p:cNvSpPr>
              <p:nvPr/>
            </p:nvSpPr>
            <p:spPr bwMode="auto">
              <a:xfrm>
                <a:off x="3772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Oval 190"/>
              <p:cNvSpPr>
                <a:spLocks noChangeArrowheads="1"/>
              </p:cNvSpPr>
              <p:nvPr/>
            </p:nvSpPr>
            <p:spPr bwMode="auto">
              <a:xfrm>
                <a:off x="3707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Oval 191"/>
              <p:cNvSpPr>
                <a:spLocks noChangeArrowheads="1"/>
              </p:cNvSpPr>
              <p:nvPr/>
            </p:nvSpPr>
            <p:spPr bwMode="auto">
              <a:xfrm>
                <a:off x="3700" y="28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Oval 192"/>
              <p:cNvSpPr>
                <a:spLocks noChangeArrowheads="1"/>
              </p:cNvSpPr>
              <p:nvPr/>
            </p:nvSpPr>
            <p:spPr bwMode="auto">
              <a:xfrm>
                <a:off x="4844" y="16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Oval 193"/>
              <p:cNvSpPr>
                <a:spLocks noChangeArrowheads="1"/>
              </p:cNvSpPr>
              <p:nvPr/>
            </p:nvSpPr>
            <p:spPr bwMode="auto">
              <a:xfrm>
                <a:off x="4412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Oval 194"/>
              <p:cNvSpPr>
                <a:spLocks noChangeArrowheads="1"/>
              </p:cNvSpPr>
              <p:nvPr/>
            </p:nvSpPr>
            <p:spPr bwMode="auto">
              <a:xfrm>
                <a:off x="4585" y="22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Oval 195"/>
              <p:cNvSpPr>
                <a:spLocks noChangeArrowheads="1"/>
              </p:cNvSpPr>
              <p:nvPr/>
            </p:nvSpPr>
            <p:spPr bwMode="auto">
              <a:xfrm>
                <a:off x="4988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Oval 196"/>
              <p:cNvSpPr>
                <a:spLocks noChangeArrowheads="1"/>
              </p:cNvSpPr>
              <p:nvPr/>
            </p:nvSpPr>
            <p:spPr bwMode="auto">
              <a:xfrm>
                <a:off x="4135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Oval 197"/>
              <p:cNvSpPr>
                <a:spLocks noChangeArrowheads="1"/>
              </p:cNvSpPr>
              <p:nvPr/>
            </p:nvSpPr>
            <p:spPr bwMode="auto">
              <a:xfrm>
                <a:off x="3239" y="25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Oval 198"/>
              <p:cNvSpPr>
                <a:spLocks noChangeArrowheads="1"/>
              </p:cNvSpPr>
              <p:nvPr/>
            </p:nvSpPr>
            <p:spPr bwMode="auto">
              <a:xfrm>
                <a:off x="3966" y="26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Oval 199"/>
              <p:cNvSpPr>
                <a:spLocks noChangeArrowheads="1"/>
              </p:cNvSpPr>
              <p:nvPr/>
            </p:nvSpPr>
            <p:spPr bwMode="auto">
              <a:xfrm>
                <a:off x="3800" y="26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Oval 200"/>
              <p:cNvSpPr>
                <a:spLocks noChangeArrowheads="1"/>
              </p:cNvSpPr>
              <p:nvPr/>
            </p:nvSpPr>
            <p:spPr bwMode="auto">
              <a:xfrm>
                <a:off x="4402" y="16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Oval 201"/>
              <p:cNvSpPr>
                <a:spLocks noChangeArrowheads="1"/>
              </p:cNvSpPr>
              <p:nvPr/>
            </p:nvSpPr>
            <p:spPr bwMode="auto">
              <a:xfrm>
                <a:off x="4236" y="26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Oval 202"/>
              <p:cNvSpPr>
                <a:spLocks noChangeArrowheads="1"/>
              </p:cNvSpPr>
              <p:nvPr/>
            </p:nvSpPr>
            <p:spPr bwMode="auto">
              <a:xfrm>
                <a:off x="4747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Oval 203"/>
              <p:cNvSpPr>
                <a:spLocks noChangeArrowheads="1"/>
              </p:cNvSpPr>
              <p:nvPr/>
            </p:nvSpPr>
            <p:spPr bwMode="auto">
              <a:xfrm>
                <a:off x="3512" y="17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Oval 204"/>
              <p:cNvSpPr>
                <a:spLocks noChangeArrowheads="1"/>
              </p:cNvSpPr>
              <p:nvPr/>
            </p:nvSpPr>
            <p:spPr bwMode="auto">
              <a:xfrm>
                <a:off x="4344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2396" y="1105"/>
              <a:ext cx="3302" cy="1908"/>
              <a:chOff x="2396" y="1105"/>
              <a:chExt cx="3302" cy="1908"/>
            </a:xfrm>
          </p:grpSpPr>
          <p:sp>
            <p:nvSpPr>
              <p:cNvPr id="645" name="Oval 206"/>
              <p:cNvSpPr>
                <a:spLocks noChangeArrowheads="1"/>
              </p:cNvSpPr>
              <p:nvPr/>
            </p:nvSpPr>
            <p:spPr bwMode="auto">
              <a:xfrm>
                <a:off x="3887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Oval 207"/>
              <p:cNvSpPr>
                <a:spLocks noChangeArrowheads="1"/>
              </p:cNvSpPr>
              <p:nvPr/>
            </p:nvSpPr>
            <p:spPr bwMode="auto">
              <a:xfrm>
                <a:off x="4042" y="18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Oval 208"/>
              <p:cNvSpPr>
                <a:spLocks noChangeArrowheads="1"/>
              </p:cNvSpPr>
              <p:nvPr/>
            </p:nvSpPr>
            <p:spPr bwMode="auto">
              <a:xfrm>
                <a:off x="4466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Oval 209"/>
              <p:cNvSpPr>
                <a:spLocks noChangeArrowheads="1"/>
              </p:cNvSpPr>
              <p:nvPr/>
            </p:nvSpPr>
            <p:spPr bwMode="auto">
              <a:xfrm>
                <a:off x="3952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Oval 210"/>
              <p:cNvSpPr>
                <a:spLocks noChangeArrowheads="1"/>
              </p:cNvSpPr>
              <p:nvPr/>
            </p:nvSpPr>
            <p:spPr bwMode="auto">
              <a:xfrm>
                <a:off x="4117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Oval 211"/>
              <p:cNvSpPr>
                <a:spLocks noChangeArrowheads="1"/>
              </p:cNvSpPr>
              <p:nvPr/>
            </p:nvSpPr>
            <p:spPr bwMode="auto">
              <a:xfrm>
                <a:off x="5003" y="251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Oval 212"/>
              <p:cNvSpPr>
                <a:spLocks noChangeArrowheads="1"/>
              </p:cNvSpPr>
              <p:nvPr/>
            </p:nvSpPr>
            <p:spPr bwMode="auto">
              <a:xfrm>
                <a:off x="4211" y="145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Oval 213"/>
              <p:cNvSpPr>
                <a:spLocks noChangeArrowheads="1"/>
              </p:cNvSpPr>
              <p:nvPr/>
            </p:nvSpPr>
            <p:spPr bwMode="auto">
              <a:xfrm>
                <a:off x="4366" y="17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Oval 214"/>
              <p:cNvSpPr>
                <a:spLocks noChangeArrowheads="1"/>
              </p:cNvSpPr>
              <p:nvPr/>
            </p:nvSpPr>
            <p:spPr bwMode="auto">
              <a:xfrm>
                <a:off x="4463" y="23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Oval 215"/>
              <p:cNvSpPr>
                <a:spLocks noChangeArrowheads="1"/>
              </p:cNvSpPr>
              <p:nvPr/>
            </p:nvSpPr>
            <p:spPr bwMode="auto">
              <a:xfrm>
                <a:off x="4031" y="24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Oval 216"/>
              <p:cNvSpPr>
                <a:spLocks noChangeArrowheads="1"/>
              </p:cNvSpPr>
              <p:nvPr/>
            </p:nvSpPr>
            <p:spPr bwMode="auto">
              <a:xfrm>
                <a:off x="4852" y="18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Oval 217"/>
              <p:cNvSpPr>
                <a:spLocks noChangeArrowheads="1"/>
              </p:cNvSpPr>
              <p:nvPr/>
            </p:nvSpPr>
            <p:spPr bwMode="auto">
              <a:xfrm>
                <a:off x="3354" y="15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Oval 218"/>
              <p:cNvSpPr>
                <a:spLocks noChangeArrowheads="1"/>
              </p:cNvSpPr>
              <p:nvPr/>
            </p:nvSpPr>
            <p:spPr bwMode="auto">
              <a:xfrm>
                <a:off x="5676" y="25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Oval 219"/>
              <p:cNvSpPr>
                <a:spLocks noChangeArrowheads="1"/>
              </p:cNvSpPr>
              <p:nvPr/>
            </p:nvSpPr>
            <p:spPr bwMode="auto">
              <a:xfrm>
                <a:off x="4805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Oval 220"/>
              <p:cNvSpPr>
                <a:spLocks noChangeArrowheads="1"/>
              </p:cNvSpPr>
              <p:nvPr/>
            </p:nvSpPr>
            <p:spPr bwMode="auto">
              <a:xfrm>
                <a:off x="5287" y="20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Oval 221"/>
              <p:cNvSpPr>
                <a:spLocks noChangeArrowheads="1"/>
              </p:cNvSpPr>
              <p:nvPr/>
            </p:nvSpPr>
            <p:spPr bwMode="auto">
              <a:xfrm>
                <a:off x="4434" y="28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Oval 222"/>
              <p:cNvSpPr>
                <a:spLocks noChangeArrowheads="1"/>
              </p:cNvSpPr>
              <p:nvPr/>
            </p:nvSpPr>
            <p:spPr bwMode="auto">
              <a:xfrm>
                <a:off x="4430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Oval 223"/>
              <p:cNvSpPr>
                <a:spLocks noChangeArrowheads="1"/>
              </p:cNvSpPr>
              <p:nvPr/>
            </p:nvSpPr>
            <p:spPr bwMode="auto">
              <a:xfrm>
                <a:off x="4517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Oval 224"/>
              <p:cNvSpPr>
                <a:spLocks noChangeArrowheads="1"/>
              </p:cNvSpPr>
              <p:nvPr/>
            </p:nvSpPr>
            <p:spPr bwMode="auto">
              <a:xfrm>
                <a:off x="4474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Oval 225"/>
              <p:cNvSpPr>
                <a:spLocks noChangeArrowheads="1"/>
              </p:cNvSpPr>
              <p:nvPr/>
            </p:nvSpPr>
            <p:spPr bwMode="auto">
              <a:xfrm>
                <a:off x="5010" y="26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Oval 226"/>
              <p:cNvSpPr>
                <a:spLocks noChangeArrowheads="1"/>
              </p:cNvSpPr>
              <p:nvPr/>
            </p:nvSpPr>
            <p:spPr bwMode="auto">
              <a:xfrm>
                <a:off x="3343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Oval 227"/>
              <p:cNvSpPr>
                <a:spLocks noChangeArrowheads="1"/>
              </p:cNvSpPr>
              <p:nvPr/>
            </p:nvSpPr>
            <p:spPr bwMode="auto">
              <a:xfrm>
                <a:off x="4560" y="14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Oval 228"/>
              <p:cNvSpPr>
                <a:spLocks noChangeArrowheads="1"/>
              </p:cNvSpPr>
              <p:nvPr/>
            </p:nvSpPr>
            <p:spPr bwMode="auto">
              <a:xfrm>
                <a:off x="4114" y="16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Oval 229"/>
              <p:cNvSpPr>
                <a:spLocks noChangeArrowheads="1"/>
              </p:cNvSpPr>
              <p:nvPr/>
            </p:nvSpPr>
            <p:spPr bwMode="auto">
              <a:xfrm>
                <a:off x="4078" y="23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Oval 230"/>
              <p:cNvSpPr>
                <a:spLocks noChangeArrowheads="1"/>
              </p:cNvSpPr>
              <p:nvPr/>
            </p:nvSpPr>
            <p:spPr bwMode="auto">
              <a:xfrm>
                <a:off x="4481" y="24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Oval 231"/>
              <p:cNvSpPr>
                <a:spLocks noChangeArrowheads="1"/>
              </p:cNvSpPr>
              <p:nvPr/>
            </p:nvSpPr>
            <p:spPr bwMode="auto">
              <a:xfrm>
                <a:off x="2396" y="25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Oval 232"/>
              <p:cNvSpPr>
                <a:spLocks noChangeArrowheads="1"/>
              </p:cNvSpPr>
              <p:nvPr/>
            </p:nvSpPr>
            <p:spPr bwMode="auto">
              <a:xfrm>
                <a:off x="3966" y="168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Oval 233"/>
              <p:cNvSpPr>
                <a:spLocks noChangeArrowheads="1"/>
              </p:cNvSpPr>
              <p:nvPr/>
            </p:nvSpPr>
            <p:spPr bwMode="auto">
              <a:xfrm>
                <a:off x="4182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Oval 234"/>
              <p:cNvSpPr>
                <a:spLocks noChangeArrowheads="1"/>
              </p:cNvSpPr>
              <p:nvPr/>
            </p:nvSpPr>
            <p:spPr bwMode="auto">
              <a:xfrm>
                <a:off x="4279" y="26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Oval 235"/>
              <p:cNvSpPr>
                <a:spLocks noChangeArrowheads="1"/>
              </p:cNvSpPr>
              <p:nvPr/>
            </p:nvSpPr>
            <p:spPr bwMode="auto">
              <a:xfrm>
                <a:off x="4492" y="16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Oval 236"/>
              <p:cNvSpPr>
                <a:spLocks noChangeArrowheads="1"/>
              </p:cNvSpPr>
              <p:nvPr/>
            </p:nvSpPr>
            <p:spPr bwMode="auto">
              <a:xfrm>
                <a:off x="3944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Oval 237"/>
              <p:cNvSpPr>
                <a:spLocks noChangeArrowheads="1"/>
              </p:cNvSpPr>
              <p:nvPr/>
            </p:nvSpPr>
            <p:spPr bwMode="auto">
              <a:xfrm>
                <a:off x="4546" y="28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Oval 238"/>
              <p:cNvSpPr>
                <a:spLocks noChangeArrowheads="1"/>
              </p:cNvSpPr>
              <p:nvPr/>
            </p:nvSpPr>
            <p:spPr bwMode="auto">
              <a:xfrm>
                <a:off x="3559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Oval 239"/>
              <p:cNvSpPr>
                <a:spLocks noChangeArrowheads="1"/>
              </p:cNvSpPr>
              <p:nvPr/>
            </p:nvSpPr>
            <p:spPr bwMode="auto">
              <a:xfrm>
                <a:off x="3347" y="24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Oval 240"/>
              <p:cNvSpPr>
                <a:spLocks noChangeArrowheads="1"/>
              </p:cNvSpPr>
              <p:nvPr/>
            </p:nvSpPr>
            <p:spPr bwMode="auto">
              <a:xfrm>
                <a:off x="4304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Oval 241"/>
              <p:cNvSpPr>
                <a:spLocks noChangeArrowheads="1"/>
              </p:cNvSpPr>
              <p:nvPr/>
            </p:nvSpPr>
            <p:spPr bwMode="auto">
              <a:xfrm>
                <a:off x="3538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Oval 242"/>
              <p:cNvSpPr>
                <a:spLocks noChangeArrowheads="1"/>
              </p:cNvSpPr>
              <p:nvPr/>
            </p:nvSpPr>
            <p:spPr bwMode="auto">
              <a:xfrm>
                <a:off x="4286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Oval 243"/>
              <p:cNvSpPr>
                <a:spLocks noChangeArrowheads="1"/>
              </p:cNvSpPr>
              <p:nvPr/>
            </p:nvSpPr>
            <p:spPr bwMode="auto">
              <a:xfrm>
                <a:off x="3635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Oval 244"/>
              <p:cNvSpPr>
                <a:spLocks noChangeArrowheads="1"/>
              </p:cNvSpPr>
              <p:nvPr/>
            </p:nvSpPr>
            <p:spPr bwMode="auto">
              <a:xfrm>
                <a:off x="3746" y="153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Oval 245"/>
              <p:cNvSpPr>
                <a:spLocks noChangeArrowheads="1"/>
              </p:cNvSpPr>
              <p:nvPr/>
            </p:nvSpPr>
            <p:spPr bwMode="auto">
              <a:xfrm>
                <a:off x="4042" y="24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Oval 246"/>
              <p:cNvSpPr>
                <a:spLocks noChangeArrowheads="1"/>
              </p:cNvSpPr>
              <p:nvPr/>
            </p:nvSpPr>
            <p:spPr bwMode="auto">
              <a:xfrm>
                <a:off x="5021" y="193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Oval 247"/>
              <p:cNvSpPr>
                <a:spLocks noChangeArrowheads="1"/>
              </p:cNvSpPr>
              <p:nvPr/>
            </p:nvSpPr>
            <p:spPr bwMode="auto">
              <a:xfrm>
                <a:off x="4477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Oval 248"/>
              <p:cNvSpPr>
                <a:spLocks noChangeArrowheads="1"/>
              </p:cNvSpPr>
              <p:nvPr/>
            </p:nvSpPr>
            <p:spPr bwMode="auto">
              <a:xfrm>
                <a:off x="3887" y="17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Oval 249"/>
              <p:cNvSpPr>
                <a:spLocks noChangeArrowheads="1"/>
              </p:cNvSpPr>
              <p:nvPr/>
            </p:nvSpPr>
            <p:spPr bwMode="auto">
              <a:xfrm>
                <a:off x="419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Oval 250"/>
              <p:cNvSpPr>
                <a:spLocks noChangeArrowheads="1"/>
              </p:cNvSpPr>
              <p:nvPr/>
            </p:nvSpPr>
            <p:spPr bwMode="auto">
              <a:xfrm>
                <a:off x="3829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Oval 251"/>
              <p:cNvSpPr>
                <a:spLocks noChangeArrowheads="1"/>
              </p:cNvSpPr>
              <p:nvPr/>
            </p:nvSpPr>
            <p:spPr bwMode="auto">
              <a:xfrm>
                <a:off x="5075" y="18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Oval 252"/>
              <p:cNvSpPr>
                <a:spLocks noChangeArrowheads="1"/>
              </p:cNvSpPr>
              <p:nvPr/>
            </p:nvSpPr>
            <p:spPr bwMode="auto">
              <a:xfrm>
                <a:off x="4150" y="191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Oval 253"/>
              <p:cNvSpPr>
                <a:spLocks noChangeArrowheads="1"/>
              </p:cNvSpPr>
              <p:nvPr/>
            </p:nvSpPr>
            <p:spPr bwMode="auto">
              <a:xfrm>
                <a:off x="4819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Oval 254"/>
              <p:cNvSpPr>
                <a:spLocks noChangeArrowheads="1"/>
              </p:cNvSpPr>
              <p:nvPr/>
            </p:nvSpPr>
            <p:spPr bwMode="auto">
              <a:xfrm>
                <a:off x="4222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Oval 255"/>
              <p:cNvSpPr>
                <a:spLocks noChangeArrowheads="1"/>
              </p:cNvSpPr>
              <p:nvPr/>
            </p:nvSpPr>
            <p:spPr bwMode="auto">
              <a:xfrm>
                <a:off x="4351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Oval 256"/>
              <p:cNvSpPr>
                <a:spLocks noChangeArrowheads="1"/>
              </p:cNvSpPr>
              <p:nvPr/>
            </p:nvSpPr>
            <p:spPr bwMode="auto">
              <a:xfrm>
                <a:off x="3844" y="13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Oval 257"/>
              <p:cNvSpPr>
                <a:spLocks noChangeArrowheads="1"/>
              </p:cNvSpPr>
              <p:nvPr/>
            </p:nvSpPr>
            <p:spPr bwMode="auto">
              <a:xfrm>
                <a:off x="3829" y="258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Oval 258"/>
              <p:cNvSpPr>
                <a:spLocks noChangeArrowheads="1"/>
              </p:cNvSpPr>
              <p:nvPr/>
            </p:nvSpPr>
            <p:spPr bwMode="auto">
              <a:xfrm>
                <a:off x="4358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Oval 259"/>
              <p:cNvSpPr>
                <a:spLocks noChangeArrowheads="1"/>
              </p:cNvSpPr>
              <p:nvPr/>
            </p:nvSpPr>
            <p:spPr bwMode="auto">
              <a:xfrm>
                <a:off x="4333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Oval 260"/>
              <p:cNvSpPr>
                <a:spLocks noChangeArrowheads="1"/>
              </p:cNvSpPr>
              <p:nvPr/>
            </p:nvSpPr>
            <p:spPr bwMode="auto">
              <a:xfrm>
                <a:off x="4952" y="18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Oval 261"/>
              <p:cNvSpPr>
                <a:spLocks noChangeArrowheads="1"/>
              </p:cNvSpPr>
              <p:nvPr/>
            </p:nvSpPr>
            <p:spPr bwMode="auto">
              <a:xfrm>
                <a:off x="4283" y="17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Oval 262"/>
              <p:cNvSpPr>
                <a:spLocks noChangeArrowheads="1"/>
              </p:cNvSpPr>
              <p:nvPr/>
            </p:nvSpPr>
            <p:spPr bwMode="auto">
              <a:xfrm>
                <a:off x="4693" y="15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Oval 263"/>
              <p:cNvSpPr>
                <a:spLocks noChangeArrowheads="1"/>
              </p:cNvSpPr>
              <p:nvPr/>
            </p:nvSpPr>
            <p:spPr bwMode="auto">
              <a:xfrm>
                <a:off x="4157" y="20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Oval 264"/>
              <p:cNvSpPr>
                <a:spLocks noChangeArrowheads="1"/>
              </p:cNvSpPr>
              <p:nvPr/>
            </p:nvSpPr>
            <p:spPr bwMode="auto">
              <a:xfrm>
                <a:off x="5467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Oval 265"/>
              <p:cNvSpPr>
                <a:spLocks noChangeArrowheads="1"/>
              </p:cNvSpPr>
              <p:nvPr/>
            </p:nvSpPr>
            <p:spPr bwMode="auto">
              <a:xfrm>
                <a:off x="3862" y="15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Oval 266"/>
              <p:cNvSpPr>
                <a:spLocks noChangeArrowheads="1"/>
              </p:cNvSpPr>
              <p:nvPr/>
            </p:nvSpPr>
            <p:spPr bwMode="auto">
              <a:xfrm>
                <a:off x="3498" y="29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Oval 267"/>
              <p:cNvSpPr>
                <a:spLocks noChangeArrowheads="1"/>
              </p:cNvSpPr>
              <p:nvPr/>
            </p:nvSpPr>
            <p:spPr bwMode="auto">
              <a:xfrm>
                <a:off x="4690" y="232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Oval 268"/>
              <p:cNvSpPr>
                <a:spLocks noChangeArrowheads="1"/>
              </p:cNvSpPr>
              <p:nvPr/>
            </p:nvSpPr>
            <p:spPr bwMode="auto">
              <a:xfrm>
                <a:off x="3311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Oval 269"/>
              <p:cNvSpPr>
                <a:spLocks noChangeArrowheads="1"/>
              </p:cNvSpPr>
              <p:nvPr/>
            </p:nvSpPr>
            <p:spPr bwMode="auto">
              <a:xfrm>
                <a:off x="3728" y="24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Oval 270"/>
              <p:cNvSpPr>
                <a:spLocks noChangeArrowheads="1"/>
              </p:cNvSpPr>
              <p:nvPr/>
            </p:nvSpPr>
            <p:spPr bwMode="auto">
              <a:xfrm>
                <a:off x="4448" y="18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Oval 271"/>
              <p:cNvSpPr>
                <a:spLocks noChangeArrowheads="1"/>
              </p:cNvSpPr>
              <p:nvPr/>
            </p:nvSpPr>
            <p:spPr bwMode="auto">
              <a:xfrm>
                <a:off x="3851" y="24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Oval 272"/>
              <p:cNvSpPr>
                <a:spLocks noChangeArrowheads="1"/>
              </p:cNvSpPr>
              <p:nvPr/>
            </p:nvSpPr>
            <p:spPr bwMode="auto">
              <a:xfrm>
                <a:off x="4718" y="25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Oval 273"/>
              <p:cNvSpPr>
                <a:spLocks noChangeArrowheads="1"/>
              </p:cNvSpPr>
              <p:nvPr/>
            </p:nvSpPr>
            <p:spPr bwMode="auto">
              <a:xfrm>
                <a:off x="3131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Oval 274"/>
              <p:cNvSpPr>
                <a:spLocks noChangeArrowheads="1"/>
              </p:cNvSpPr>
              <p:nvPr/>
            </p:nvSpPr>
            <p:spPr bwMode="auto">
              <a:xfrm>
                <a:off x="3577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Oval 275"/>
              <p:cNvSpPr>
                <a:spLocks noChangeArrowheads="1"/>
              </p:cNvSpPr>
              <p:nvPr/>
            </p:nvSpPr>
            <p:spPr bwMode="auto">
              <a:xfrm>
                <a:off x="3577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Oval 276"/>
              <p:cNvSpPr>
                <a:spLocks noChangeArrowheads="1"/>
              </p:cNvSpPr>
              <p:nvPr/>
            </p:nvSpPr>
            <p:spPr bwMode="auto">
              <a:xfrm>
                <a:off x="4765" y="18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Oval 277"/>
              <p:cNvSpPr>
                <a:spLocks noChangeArrowheads="1"/>
              </p:cNvSpPr>
              <p:nvPr/>
            </p:nvSpPr>
            <p:spPr bwMode="auto">
              <a:xfrm>
                <a:off x="4229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Oval 278"/>
              <p:cNvSpPr>
                <a:spLocks noChangeArrowheads="1"/>
              </p:cNvSpPr>
              <p:nvPr/>
            </p:nvSpPr>
            <p:spPr bwMode="auto">
              <a:xfrm>
                <a:off x="3829" y="16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Oval 279"/>
              <p:cNvSpPr>
                <a:spLocks noChangeArrowheads="1"/>
              </p:cNvSpPr>
              <p:nvPr/>
            </p:nvSpPr>
            <p:spPr bwMode="auto">
              <a:xfrm>
                <a:off x="3833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Oval 280"/>
              <p:cNvSpPr>
                <a:spLocks noChangeArrowheads="1"/>
              </p:cNvSpPr>
              <p:nvPr/>
            </p:nvSpPr>
            <p:spPr bwMode="auto">
              <a:xfrm>
                <a:off x="4690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Oval 281"/>
              <p:cNvSpPr>
                <a:spLocks noChangeArrowheads="1"/>
              </p:cNvSpPr>
              <p:nvPr/>
            </p:nvSpPr>
            <p:spPr bwMode="auto">
              <a:xfrm>
                <a:off x="3725" y="15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Oval 282"/>
              <p:cNvSpPr>
                <a:spLocks noChangeArrowheads="1"/>
              </p:cNvSpPr>
              <p:nvPr/>
            </p:nvSpPr>
            <p:spPr bwMode="auto">
              <a:xfrm>
                <a:off x="3250" y="17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Oval 283"/>
              <p:cNvSpPr>
                <a:spLocks noChangeArrowheads="1"/>
              </p:cNvSpPr>
              <p:nvPr/>
            </p:nvSpPr>
            <p:spPr bwMode="auto">
              <a:xfrm>
                <a:off x="4261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Oval 284"/>
              <p:cNvSpPr>
                <a:spLocks noChangeArrowheads="1"/>
              </p:cNvSpPr>
              <p:nvPr/>
            </p:nvSpPr>
            <p:spPr bwMode="auto">
              <a:xfrm>
                <a:off x="4679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Oval 285"/>
              <p:cNvSpPr>
                <a:spLocks noChangeArrowheads="1"/>
              </p:cNvSpPr>
              <p:nvPr/>
            </p:nvSpPr>
            <p:spPr bwMode="auto">
              <a:xfrm>
                <a:off x="3779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Oval 286"/>
              <p:cNvSpPr>
                <a:spLocks noChangeArrowheads="1"/>
              </p:cNvSpPr>
              <p:nvPr/>
            </p:nvSpPr>
            <p:spPr bwMode="auto">
              <a:xfrm>
                <a:off x="4423" y="23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Oval 287"/>
              <p:cNvSpPr>
                <a:spLocks noChangeArrowheads="1"/>
              </p:cNvSpPr>
              <p:nvPr/>
            </p:nvSpPr>
            <p:spPr bwMode="auto">
              <a:xfrm>
                <a:off x="4200" y="27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Oval 288"/>
              <p:cNvSpPr>
                <a:spLocks noChangeArrowheads="1"/>
              </p:cNvSpPr>
              <p:nvPr/>
            </p:nvSpPr>
            <p:spPr bwMode="auto">
              <a:xfrm>
                <a:off x="4679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Oval 289"/>
              <p:cNvSpPr>
                <a:spLocks noChangeArrowheads="1"/>
              </p:cNvSpPr>
              <p:nvPr/>
            </p:nvSpPr>
            <p:spPr bwMode="auto">
              <a:xfrm>
                <a:off x="4006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Oval 290"/>
              <p:cNvSpPr>
                <a:spLocks noChangeArrowheads="1"/>
              </p:cNvSpPr>
              <p:nvPr/>
            </p:nvSpPr>
            <p:spPr bwMode="auto">
              <a:xfrm>
                <a:off x="3775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Oval 291"/>
              <p:cNvSpPr>
                <a:spLocks noChangeArrowheads="1"/>
              </p:cNvSpPr>
              <p:nvPr/>
            </p:nvSpPr>
            <p:spPr bwMode="auto">
              <a:xfrm>
                <a:off x="2839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Oval 292"/>
              <p:cNvSpPr>
                <a:spLocks noChangeArrowheads="1"/>
              </p:cNvSpPr>
              <p:nvPr/>
            </p:nvSpPr>
            <p:spPr bwMode="auto">
              <a:xfrm>
                <a:off x="4571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Oval 293"/>
              <p:cNvSpPr>
                <a:spLocks noChangeArrowheads="1"/>
              </p:cNvSpPr>
              <p:nvPr/>
            </p:nvSpPr>
            <p:spPr bwMode="auto">
              <a:xfrm>
                <a:off x="3491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Oval 294"/>
              <p:cNvSpPr>
                <a:spLocks noChangeArrowheads="1"/>
              </p:cNvSpPr>
              <p:nvPr/>
            </p:nvSpPr>
            <p:spPr bwMode="auto">
              <a:xfrm>
                <a:off x="5150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Oval 295"/>
              <p:cNvSpPr>
                <a:spLocks noChangeArrowheads="1"/>
              </p:cNvSpPr>
              <p:nvPr/>
            </p:nvSpPr>
            <p:spPr bwMode="auto">
              <a:xfrm>
                <a:off x="4484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Oval 296"/>
              <p:cNvSpPr>
                <a:spLocks noChangeArrowheads="1"/>
              </p:cNvSpPr>
              <p:nvPr/>
            </p:nvSpPr>
            <p:spPr bwMode="auto">
              <a:xfrm>
                <a:off x="4639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Oval 297"/>
              <p:cNvSpPr>
                <a:spLocks noChangeArrowheads="1"/>
              </p:cNvSpPr>
              <p:nvPr/>
            </p:nvSpPr>
            <p:spPr bwMode="auto">
              <a:xfrm>
                <a:off x="4862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Oval 298"/>
              <p:cNvSpPr>
                <a:spLocks noChangeArrowheads="1"/>
              </p:cNvSpPr>
              <p:nvPr/>
            </p:nvSpPr>
            <p:spPr bwMode="auto">
              <a:xfrm>
                <a:off x="4117" y="13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Oval 299"/>
              <p:cNvSpPr>
                <a:spLocks noChangeArrowheads="1"/>
              </p:cNvSpPr>
              <p:nvPr/>
            </p:nvSpPr>
            <p:spPr bwMode="auto">
              <a:xfrm>
                <a:off x="3851" y="22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Oval 300"/>
              <p:cNvSpPr>
                <a:spLocks noChangeArrowheads="1"/>
              </p:cNvSpPr>
              <p:nvPr/>
            </p:nvSpPr>
            <p:spPr bwMode="auto">
              <a:xfrm>
                <a:off x="5608" y="234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Oval 301"/>
              <p:cNvSpPr>
                <a:spLocks noChangeArrowheads="1"/>
              </p:cNvSpPr>
              <p:nvPr/>
            </p:nvSpPr>
            <p:spPr bwMode="auto">
              <a:xfrm>
                <a:off x="4488" y="27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Oval 302"/>
              <p:cNvSpPr>
                <a:spLocks noChangeArrowheads="1"/>
              </p:cNvSpPr>
              <p:nvPr/>
            </p:nvSpPr>
            <p:spPr bwMode="auto">
              <a:xfrm>
                <a:off x="3412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Oval 303"/>
              <p:cNvSpPr>
                <a:spLocks noChangeArrowheads="1"/>
              </p:cNvSpPr>
              <p:nvPr/>
            </p:nvSpPr>
            <p:spPr bwMode="auto">
              <a:xfrm>
                <a:off x="3793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Oval 304"/>
              <p:cNvSpPr>
                <a:spLocks noChangeArrowheads="1"/>
              </p:cNvSpPr>
              <p:nvPr/>
            </p:nvSpPr>
            <p:spPr bwMode="auto">
              <a:xfrm>
                <a:off x="4265" y="18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Oval 305"/>
              <p:cNvSpPr>
                <a:spLocks noChangeArrowheads="1"/>
              </p:cNvSpPr>
              <p:nvPr/>
            </p:nvSpPr>
            <p:spPr bwMode="auto">
              <a:xfrm>
                <a:off x="3286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Oval 306"/>
              <p:cNvSpPr>
                <a:spLocks noChangeArrowheads="1"/>
              </p:cNvSpPr>
              <p:nvPr/>
            </p:nvSpPr>
            <p:spPr bwMode="auto">
              <a:xfrm>
                <a:off x="4326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Oval 307"/>
              <p:cNvSpPr>
                <a:spLocks noChangeArrowheads="1"/>
              </p:cNvSpPr>
              <p:nvPr/>
            </p:nvSpPr>
            <p:spPr bwMode="auto">
              <a:xfrm>
                <a:off x="4085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Oval 308"/>
              <p:cNvSpPr>
                <a:spLocks noChangeArrowheads="1"/>
              </p:cNvSpPr>
              <p:nvPr/>
            </p:nvSpPr>
            <p:spPr bwMode="auto">
              <a:xfrm>
                <a:off x="4078" y="185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Oval 309"/>
              <p:cNvSpPr>
                <a:spLocks noChangeArrowheads="1"/>
              </p:cNvSpPr>
              <p:nvPr/>
            </p:nvSpPr>
            <p:spPr bwMode="auto">
              <a:xfrm>
                <a:off x="4646" y="26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Oval 310"/>
              <p:cNvSpPr>
                <a:spLocks noChangeArrowheads="1"/>
              </p:cNvSpPr>
              <p:nvPr/>
            </p:nvSpPr>
            <p:spPr bwMode="auto">
              <a:xfrm>
                <a:off x="3638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Oval 311"/>
              <p:cNvSpPr>
                <a:spLocks noChangeArrowheads="1"/>
              </p:cNvSpPr>
              <p:nvPr/>
            </p:nvSpPr>
            <p:spPr bwMode="auto">
              <a:xfrm>
                <a:off x="505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Oval 312"/>
              <p:cNvSpPr>
                <a:spLocks noChangeArrowheads="1"/>
              </p:cNvSpPr>
              <p:nvPr/>
            </p:nvSpPr>
            <p:spPr bwMode="auto">
              <a:xfrm>
                <a:off x="4171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Oval 313"/>
              <p:cNvSpPr>
                <a:spLocks noChangeArrowheads="1"/>
              </p:cNvSpPr>
              <p:nvPr/>
            </p:nvSpPr>
            <p:spPr bwMode="auto">
              <a:xfrm>
                <a:off x="4222" y="240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Oval 314"/>
              <p:cNvSpPr>
                <a:spLocks noChangeArrowheads="1"/>
              </p:cNvSpPr>
              <p:nvPr/>
            </p:nvSpPr>
            <p:spPr bwMode="auto">
              <a:xfrm>
                <a:off x="4859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Oval 315"/>
              <p:cNvSpPr>
                <a:spLocks noChangeArrowheads="1"/>
              </p:cNvSpPr>
              <p:nvPr/>
            </p:nvSpPr>
            <p:spPr bwMode="auto">
              <a:xfrm>
                <a:off x="3869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Oval 316"/>
              <p:cNvSpPr>
                <a:spLocks noChangeArrowheads="1"/>
              </p:cNvSpPr>
              <p:nvPr/>
            </p:nvSpPr>
            <p:spPr bwMode="auto">
              <a:xfrm>
                <a:off x="3955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Oval 317"/>
              <p:cNvSpPr>
                <a:spLocks noChangeArrowheads="1"/>
              </p:cNvSpPr>
              <p:nvPr/>
            </p:nvSpPr>
            <p:spPr bwMode="auto">
              <a:xfrm>
                <a:off x="4261" y="14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Oval 318"/>
              <p:cNvSpPr>
                <a:spLocks noChangeArrowheads="1"/>
              </p:cNvSpPr>
              <p:nvPr/>
            </p:nvSpPr>
            <p:spPr bwMode="auto">
              <a:xfrm>
                <a:off x="4164" y="28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Oval 319"/>
              <p:cNvSpPr>
                <a:spLocks noChangeArrowheads="1"/>
              </p:cNvSpPr>
              <p:nvPr/>
            </p:nvSpPr>
            <p:spPr bwMode="auto">
              <a:xfrm>
                <a:off x="4114" y="247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Oval 320"/>
              <p:cNvSpPr>
                <a:spLocks noChangeArrowheads="1"/>
              </p:cNvSpPr>
              <p:nvPr/>
            </p:nvSpPr>
            <p:spPr bwMode="auto">
              <a:xfrm>
                <a:off x="4621" y="171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Oval 321"/>
              <p:cNvSpPr>
                <a:spLocks noChangeArrowheads="1"/>
              </p:cNvSpPr>
              <p:nvPr/>
            </p:nvSpPr>
            <p:spPr bwMode="auto">
              <a:xfrm>
                <a:off x="4790" y="13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Oval 322"/>
              <p:cNvSpPr>
                <a:spLocks noChangeArrowheads="1"/>
              </p:cNvSpPr>
              <p:nvPr/>
            </p:nvSpPr>
            <p:spPr bwMode="auto">
              <a:xfrm>
                <a:off x="3300" y="12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Oval 323"/>
              <p:cNvSpPr>
                <a:spLocks noChangeArrowheads="1"/>
              </p:cNvSpPr>
              <p:nvPr/>
            </p:nvSpPr>
            <p:spPr bwMode="auto">
              <a:xfrm>
                <a:off x="4585" y="26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Oval 324"/>
              <p:cNvSpPr>
                <a:spLocks noChangeArrowheads="1"/>
              </p:cNvSpPr>
              <p:nvPr/>
            </p:nvSpPr>
            <p:spPr bwMode="auto">
              <a:xfrm>
                <a:off x="3919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Oval 325"/>
              <p:cNvSpPr>
                <a:spLocks noChangeArrowheads="1"/>
              </p:cNvSpPr>
              <p:nvPr/>
            </p:nvSpPr>
            <p:spPr bwMode="auto">
              <a:xfrm>
                <a:off x="4290" y="28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Oval 326"/>
              <p:cNvSpPr>
                <a:spLocks noChangeArrowheads="1"/>
              </p:cNvSpPr>
              <p:nvPr/>
            </p:nvSpPr>
            <p:spPr bwMode="auto">
              <a:xfrm>
                <a:off x="4222" y="21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Oval 327"/>
              <p:cNvSpPr>
                <a:spLocks noChangeArrowheads="1"/>
              </p:cNvSpPr>
              <p:nvPr/>
            </p:nvSpPr>
            <p:spPr bwMode="auto">
              <a:xfrm>
                <a:off x="4625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Oval 328"/>
              <p:cNvSpPr>
                <a:spLocks noChangeArrowheads="1"/>
              </p:cNvSpPr>
              <p:nvPr/>
            </p:nvSpPr>
            <p:spPr bwMode="auto">
              <a:xfrm>
                <a:off x="4549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Oval 329"/>
              <p:cNvSpPr>
                <a:spLocks noChangeArrowheads="1"/>
              </p:cNvSpPr>
              <p:nvPr/>
            </p:nvSpPr>
            <p:spPr bwMode="auto">
              <a:xfrm>
                <a:off x="4261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Oval 330"/>
              <p:cNvSpPr>
                <a:spLocks noChangeArrowheads="1"/>
              </p:cNvSpPr>
              <p:nvPr/>
            </p:nvSpPr>
            <p:spPr bwMode="auto">
              <a:xfrm>
                <a:off x="4268" y="12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Oval 331"/>
              <p:cNvSpPr>
                <a:spLocks noChangeArrowheads="1"/>
              </p:cNvSpPr>
              <p:nvPr/>
            </p:nvSpPr>
            <p:spPr bwMode="auto">
              <a:xfrm>
                <a:off x="4016" y="11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Oval 332"/>
              <p:cNvSpPr>
                <a:spLocks noChangeArrowheads="1"/>
              </p:cNvSpPr>
              <p:nvPr/>
            </p:nvSpPr>
            <p:spPr bwMode="auto">
              <a:xfrm>
                <a:off x="4582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Oval 333"/>
              <p:cNvSpPr>
                <a:spLocks noChangeArrowheads="1"/>
              </p:cNvSpPr>
              <p:nvPr/>
            </p:nvSpPr>
            <p:spPr bwMode="auto">
              <a:xfrm>
                <a:off x="3786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Oval 334"/>
              <p:cNvSpPr>
                <a:spLocks noChangeArrowheads="1"/>
              </p:cNvSpPr>
              <p:nvPr/>
            </p:nvSpPr>
            <p:spPr bwMode="auto">
              <a:xfrm>
                <a:off x="3890" y="16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Oval 335"/>
              <p:cNvSpPr>
                <a:spLocks noChangeArrowheads="1"/>
              </p:cNvSpPr>
              <p:nvPr/>
            </p:nvSpPr>
            <p:spPr bwMode="auto">
              <a:xfrm>
                <a:off x="3415" y="15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Oval 336"/>
              <p:cNvSpPr>
                <a:spLocks noChangeArrowheads="1"/>
              </p:cNvSpPr>
              <p:nvPr/>
            </p:nvSpPr>
            <p:spPr bwMode="auto">
              <a:xfrm>
                <a:off x="3628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Oval 337"/>
              <p:cNvSpPr>
                <a:spLocks noChangeArrowheads="1"/>
              </p:cNvSpPr>
              <p:nvPr/>
            </p:nvSpPr>
            <p:spPr bwMode="auto">
              <a:xfrm>
                <a:off x="4189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Oval 338"/>
              <p:cNvSpPr>
                <a:spLocks noChangeArrowheads="1"/>
              </p:cNvSpPr>
              <p:nvPr/>
            </p:nvSpPr>
            <p:spPr bwMode="auto">
              <a:xfrm>
                <a:off x="4506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Oval 339"/>
              <p:cNvSpPr>
                <a:spLocks noChangeArrowheads="1"/>
              </p:cNvSpPr>
              <p:nvPr/>
            </p:nvSpPr>
            <p:spPr bwMode="auto">
              <a:xfrm>
                <a:off x="3653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Oval 340"/>
              <p:cNvSpPr>
                <a:spLocks noChangeArrowheads="1"/>
              </p:cNvSpPr>
              <p:nvPr/>
            </p:nvSpPr>
            <p:spPr bwMode="auto">
              <a:xfrm>
                <a:off x="3437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Oval 341"/>
              <p:cNvSpPr>
                <a:spLocks noChangeArrowheads="1"/>
              </p:cNvSpPr>
              <p:nvPr/>
            </p:nvSpPr>
            <p:spPr bwMode="auto">
              <a:xfrm>
                <a:off x="3826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Oval 342"/>
              <p:cNvSpPr>
                <a:spLocks noChangeArrowheads="1"/>
              </p:cNvSpPr>
              <p:nvPr/>
            </p:nvSpPr>
            <p:spPr bwMode="auto">
              <a:xfrm>
                <a:off x="357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Oval 343"/>
              <p:cNvSpPr>
                <a:spLocks noChangeArrowheads="1"/>
              </p:cNvSpPr>
              <p:nvPr/>
            </p:nvSpPr>
            <p:spPr bwMode="auto">
              <a:xfrm>
                <a:off x="4448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Oval 344"/>
              <p:cNvSpPr>
                <a:spLocks noChangeArrowheads="1"/>
              </p:cNvSpPr>
              <p:nvPr/>
            </p:nvSpPr>
            <p:spPr bwMode="auto">
              <a:xfrm>
                <a:off x="3696" y="17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Oval 345"/>
              <p:cNvSpPr>
                <a:spLocks noChangeArrowheads="1"/>
              </p:cNvSpPr>
              <p:nvPr/>
            </p:nvSpPr>
            <p:spPr bwMode="auto">
              <a:xfrm>
                <a:off x="4405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Oval 346"/>
              <p:cNvSpPr>
                <a:spLocks noChangeArrowheads="1"/>
              </p:cNvSpPr>
              <p:nvPr/>
            </p:nvSpPr>
            <p:spPr bwMode="auto">
              <a:xfrm>
                <a:off x="4052" y="26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Oval 347"/>
              <p:cNvSpPr>
                <a:spLocks noChangeArrowheads="1"/>
              </p:cNvSpPr>
              <p:nvPr/>
            </p:nvSpPr>
            <p:spPr bwMode="auto">
              <a:xfrm>
                <a:off x="4690" y="18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Oval 348"/>
              <p:cNvSpPr>
                <a:spLocks noChangeArrowheads="1"/>
              </p:cNvSpPr>
              <p:nvPr/>
            </p:nvSpPr>
            <p:spPr bwMode="auto">
              <a:xfrm>
                <a:off x="4376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Oval 349"/>
              <p:cNvSpPr>
                <a:spLocks noChangeArrowheads="1"/>
              </p:cNvSpPr>
              <p:nvPr/>
            </p:nvSpPr>
            <p:spPr bwMode="auto">
              <a:xfrm>
                <a:off x="4690" y="22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Oval 350"/>
              <p:cNvSpPr>
                <a:spLocks noChangeArrowheads="1"/>
              </p:cNvSpPr>
              <p:nvPr/>
            </p:nvSpPr>
            <p:spPr bwMode="auto">
              <a:xfrm>
                <a:off x="4607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Oval 351"/>
              <p:cNvSpPr>
                <a:spLocks noChangeArrowheads="1"/>
              </p:cNvSpPr>
              <p:nvPr/>
            </p:nvSpPr>
            <p:spPr bwMode="auto">
              <a:xfrm>
                <a:off x="3174" y="26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Oval 352"/>
              <p:cNvSpPr>
                <a:spLocks noChangeArrowheads="1"/>
              </p:cNvSpPr>
              <p:nvPr/>
            </p:nvSpPr>
            <p:spPr bwMode="auto">
              <a:xfrm>
                <a:off x="4322" y="11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Oval 353"/>
              <p:cNvSpPr>
                <a:spLocks noChangeArrowheads="1"/>
              </p:cNvSpPr>
              <p:nvPr/>
            </p:nvSpPr>
            <p:spPr bwMode="auto">
              <a:xfrm>
                <a:off x="2756" y="25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Oval 354"/>
              <p:cNvSpPr>
                <a:spLocks noChangeArrowheads="1"/>
              </p:cNvSpPr>
              <p:nvPr/>
            </p:nvSpPr>
            <p:spPr bwMode="auto">
              <a:xfrm>
                <a:off x="5197" y="15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Oval 355"/>
              <p:cNvSpPr>
                <a:spLocks noChangeArrowheads="1"/>
              </p:cNvSpPr>
              <p:nvPr/>
            </p:nvSpPr>
            <p:spPr bwMode="auto">
              <a:xfrm>
                <a:off x="4078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Oval 356"/>
              <p:cNvSpPr>
                <a:spLocks noChangeArrowheads="1"/>
              </p:cNvSpPr>
              <p:nvPr/>
            </p:nvSpPr>
            <p:spPr bwMode="auto">
              <a:xfrm>
                <a:off x="3808" y="18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Oval 357"/>
              <p:cNvSpPr>
                <a:spLocks noChangeArrowheads="1"/>
              </p:cNvSpPr>
              <p:nvPr/>
            </p:nvSpPr>
            <p:spPr bwMode="auto">
              <a:xfrm>
                <a:off x="4477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Oval 358"/>
              <p:cNvSpPr>
                <a:spLocks noChangeArrowheads="1"/>
              </p:cNvSpPr>
              <p:nvPr/>
            </p:nvSpPr>
            <p:spPr bwMode="auto">
              <a:xfrm>
                <a:off x="427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Oval 359"/>
              <p:cNvSpPr>
                <a:spLocks noChangeArrowheads="1"/>
              </p:cNvSpPr>
              <p:nvPr/>
            </p:nvSpPr>
            <p:spPr bwMode="auto">
              <a:xfrm>
                <a:off x="4196" y="23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Oval 360"/>
              <p:cNvSpPr>
                <a:spLocks noChangeArrowheads="1"/>
              </p:cNvSpPr>
              <p:nvPr/>
            </p:nvSpPr>
            <p:spPr bwMode="auto">
              <a:xfrm>
                <a:off x="4704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Oval 361"/>
              <p:cNvSpPr>
                <a:spLocks noChangeArrowheads="1"/>
              </p:cNvSpPr>
              <p:nvPr/>
            </p:nvSpPr>
            <p:spPr bwMode="auto">
              <a:xfrm>
                <a:off x="4996" y="18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Oval 362"/>
              <p:cNvSpPr>
                <a:spLocks noChangeArrowheads="1"/>
              </p:cNvSpPr>
              <p:nvPr/>
            </p:nvSpPr>
            <p:spPr bwMode="auto">
              <a:xfrm>
                <a:off x="3448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Oval 363"/>
              <p:cNvSpPr>
                <a:spLocks noChangeArrowheads="1"/>
              </p:cNvSpPr>
              <p:nvPr/>
            </p:nvSpPr>
            <p:spPr bwMode="auto">
              <a:xfrm>
                <a:off x="3084" y="27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Oval 364"/>
              <p:cNvSpPr>
                <a:spLocks noChangeArrowheads="1"/>
              </p:cNvSpPr>
              <p:nvPr/>
            </p:nvSpPr>
            <p:spPr bwMode="auto">
              <a:xfrm>
                <a:off x="3671" y="259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Oval 365"/>
              <p:cNvSpPr>
                <a:spLocks noChangeArrowheads="1"/>
              </p:cNvSpPr>
              <p:nvPr/>
            </p:nvSpPr>
            <p:spPr bwMode="auto">
              <a:xfrm>
                <a:off x="4222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Oval 366"/>
              <p:cNvSpPr>
                <a:spLocks noChangeArrowheads="1"/>
              </p:cNvSpPr>
              <p:nvPr/>
            </p:nvSpPr>
            <p:spPr bwMode="auto">
              <a:xfrm>
                <a:off x="4816" y="196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Oval 367"/>
              <p:cNvSpPr>
                <a:spLocks noChangeArrowheads="1"/>
              </p:cNvSpPr>
              <p:nvPr/>
            </p:nvSpPr>
            <p:spPr bwMode="auto">
              <a:xfrm>
                <a:off x="4171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Oval 368"/>
              <p:cNvSpPr>
                <a:spLocks noChangeArrowheads="1"/>
              </p:cNvSpPr>
              <p:nvPr/>
            </p:nvSpPr>
            <p:spPr bwMode="auto">
              <a:xfrm>
                <a:off x="5388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Oval 369"/>
              <p:cNvSpPr>
                <a:spLocks noChangeArrowheads="1"/>
              </p:cNvSpPr>
              <p:nvPr/>
            </p:nvSpPr>
            <p:spPr bwMode="auto">
              <a:xfrm>
                <a:off x="4250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Oval 370"/>
              <p:cNvSpPr>
                <a:spLocks noChangeArrowheads="1"/>
              </p:cNvSpPr>
              <p:nvPr/>
            </p:nvSpPr>
            <p:spPr bwMode="auto">
              <a:xfrm>
                <a:off x="4013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Oval 371"/>
              <p:cNvSpPr>
                <a:spLocks noChangeArrowheads="1"/>
              </p:cNvSpPr>
              <p:nvPr/>
            </p:nvSpPr>
            <p:spPr bwMode="auto">
              <a:xfrm>
                <a:off x="5420" y="17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Oval 372"/>
              <p:cNvSpPr>
                <a:spLocks noChangeArrowheads="1"/>
              </p:cNvSpPr>
              <p:nvPr/>
            </p:nvSpPr>
            <p:spPr bwMode="auto">
              <a:xfrm>
                <a:off x="4171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Oval 373"/>
              <p:cNvSpPr>
                <a:spLocks noChangeArrowheads="1"/>
              </p:cNvSpPr>
              <p:nvPr/>
            </p:nvSpPr>
            <p:spPr bwMode="auto">
              <a:xfrm>
                <a:off x="3383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Oval 374"/>
              <p:cNvSpPr>
                <a:spLocks noChangeArrowheads="1"/>
              </p:cNvSpPr>
              <p:nvPr/>
            </p:nvSpPr>
            <p:spPr bwMode="auto">
              <a:xfrm>
                <a:off x="3923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Oval 375"/>
              <p:cNvSpPr>
                <a:spLocks noChangeArrowheads="1"/>
              </p:cNvSpPr>
              <p:nvPr/>
            </p:nvSpPr>
            <p:spPr bwMode="auto">
              <a:xfrm>
                <a:off x="4830" y="24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Oval 376"/>
              <p:cNvSpPr>
                <a:spLocks noChangeArrowheads="1"/>
              </p:cNvSpPr>
              <p:nvPr/>
            </p:nvSpPr>
            <p:spPr bwMode="auto">
              <a:xfrm>
                <a:off x="5122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Oval 377"/>
              <p:cNvSpPr>
                <a:spLocks noChangeArrowheads="1"/>
              </p:cNvSpPr>
              <p:nvPr/>
            </p:nvSpPr>
            <p:spPr bwMode="auto">
              <a:xfrm>
                <a:off x="3926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Oval 378"/>
              <p:cNvSpPr>
                <a:spLocks noChangeArrowheads="1"/>
              </p:cNvSpPr>
              <p:nvPr/>
            </p:nvSpPr>
            <p:spPr bwMode="auto">
              <a:xfrm>
                <a:off x="3919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Oval 379"/>
              <p:cNvSpPr>
                <a:spLocks noChangeArrowheads="1"/>
              </p:cNvSpPr>
              <p:nvPr/>
            </p:nvSpPr>
            <p:spPr bwMode="auto">
              <a:xfrm>
                <a:off x="4416" y="20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Oval 380"/>
              <p:cNvSpPr>
                <a:spLocks noChangeArrowheads="1"/>
              </p:cNvSpPr>
              <p:nvPr/>
            </p:nvSpPr>
            <p:spPr bwMode="auto">
              <a:xfrm>
                <a:off x="3602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Oval 381"/>
              <p:cNvSpPr>
                <a:spLocks noChangeArrowheads="1"/>
              </p:cNvSpPr>
              <p:nvPr/>
            </p:nvSpPr>
            <p:spPr bwMode="auto">
              <a:xfrm>
                <a:off x="4679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Oval 382"/>
              <p:cNvSpPr>
                <a:spLocks noChangeArrowheads="1"/>
              </p:cNvSpPr>
              <p:nvPr/>
            </p:nvSpPr>
            <p:spPr bwMode="auto">
              <a:xfrm>
                <a:off x="4200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Oval 383"/>
              <p:cNvSpPr>
                <a:spLocks noChangeArrowheads="1"/>
              </p:cNvSpPr>
              <p:nvPr/>
            </p:nvSpPr>
            <p:spPr bwMode="auto">
              <a:xfrm>
                <a:off x="4214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Oval 384"/>
              <p:cNvSpPr>
                <a:spLocks noChangeArrowheads="1"/>
              </p:cNvSpPr>
              <p:nvPr/>
            </p:nvSpPr>
            <p:spPr bwMode="auto">
              <a:xfrm>
                <a:off x="3732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Oval 385"/>
              <p:cNvSpPr>
                <a:spLocks noChangeArrowheads="1"/>
              </p:cNvSpPr>
              <p:nvPr/>
            </p:nvSpPr>
            <p:spPr bwMode="auto">
              <a:xfrm>
                <a:off x="3714" y="15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Oval 386"/>
              <p:cNvSpPr>
                <a:spLocks noChangeArrowheads="1"/>
              </p:cNvSpPr>
              <p:nvPr/>
            </p:nvSpPr>
            <p:spPr bwMode="auto">
              <a:xfrm>
                <a:off x="4607" y="24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Oval 387"/>
              <p:cNvSpPr>
                <a:spLocks noChangeArrowheads="1"/>
              </p:cNvSpPr>
              <p:nvPr/>
            </p:nvSpPr>
            <p:spPr bwMode="auto">
              <a:xfrm>
                <a:off x="3858" y="16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Oval 388"/>
              <p:cNvSpPr>
                <a:spLocks noChangeArrowheads="1"/>
              </p:cNvSpPr>
              <p:nvPr/>
            </p:nvSpPr>
            <p:spPr bwMode="auto">
              <a:xfrm>
                <a:off x="4567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Oval 389"/>
              <p:cNvSpPr>
                <a:spLocks noChangeArrowheads="1"/>
              </p:cNvSpPr>
              <p:nvPr/>
            </p:nvSpPr>
            <p:spPr bwMode="auto">
              <a:xfrm>
                <a:off x="4175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Oval 390"/>
              <p:cNvSpPr>
                <a:spLocks noChangeArrowheads="1"/>
              </p:cNvSpPr>
              <p:nvPr/>
            </p:nvSpPr>
            <p:spPr bwMode="auto">
              <a:xfrm>
                <a:off x="4384" y="240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Oval 391"/>
              <p:cNvSpPr>
                <a:spLocks noChangeArrowheads="1"/>
              </p:cNvSpPr>
              <p:nvPr/>
            </p:nvSpPr>
            <p:spPr bwMode="auto">
              <a:xfrm>
                <a:off x="3491" y="17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Oval 392"/>
              <p:cNvSpPr>
                <a:spLocks noChangeArrowheads="1"/>
              </p:cNvSpPr>
              <p:nvPr/>
            </p:nvSpPr>
            <p:spPr bwMode="auto">
              <a:xfrm>
                <a:off x="4214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Oval 393"/>
              <p:cNvSpPr>
                <a:spLocks noChangeArrowheads="1"/>
              </p:cNvSpPr>
              <p:nvPr/>
            </p:nvSpPr>
            <p:spPr bwMode="auto">
              <a:xfrm>
                <a:off x="4585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Oval 394"/>
              <p:cNvSpPr>
                <a:spLocks noChangeArrowheads="1"/>
              </p:cNvSpPr>
              <p:nvPr/>
            </p:nvSpPr>
            <p:spPr bwMode="auto">
              <a:xfrm>
                <a:off x="5024" y="20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Oval 395"/>
              <p:cNvSpPr>
                <a:spLocks noChangeArrowheads="1"/>
              </p:cNvSpPr>
              <p:nvPr/>
            </p:nvSpPr>
            <p:spPr bwMode="auto">
              <a:xfrm>
                <a:off x="5176" y="149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Oval 396"/>
              <p:cNvSpPr>
                <a:spLocks noChangeArrowheads="1"/>
              </p:cNvSpPr>
              <p:nvPr/>
            </p:nvSpPr>
            <p:spPr bwMode="auto">
              <a:xfrm>
                <a:off x="2753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Oval 397"/>
              <p:cNvSpPr>
                <a:spLocks noChangeArrowheads="1"/>
              </p:cNvSpPr>
              <p:nvPr/>
            </p:nvSpPr>
            <p:spPr bwMode="auto">
              <a:xfrm>
                <a:off x="5636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Oval 398"/>
              <p:cNvSpPr>
                <a:spLocks noChangeArrowheads="1"/>
              </p:cNvSpPr>
              <p:nvPr/>
            </p:nvSpPr>
            <p:spPr bwMode="auto">
              <a:xfrm>
                <a:off x="4632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Oval 399"/>
              <p:cNvSpPr>
                <a:spLocks noChangeArrowheads="1"/>
              </p:cNvSpPr>
              <p:nvPr/>
            </p:nvSpPr>
            <p:spPr bwMode="auto">
              <a:xfrm>
                <a:off x="4157" y="26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Oval 400"/>
              <p:cNvSpPr>
                <a:spLocks noChangeArrowheads="1"/>
              </p:cNvSpPr>
              <p:nvPr/>
            </p:nvSpPr>
            <p:spPr bwMode="auto">
              <a:xfrm>
                <a:off x="3991" y="213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Oval 401"/>
              <p:cNvSpPr>
                <a:spLocks noChangeArrowheads="1"/>
              </p:cNvSpPr>
              <p:nvPr/>
            </p:nvSpPr>
            <p:spPr bwMode="auto">
              <a:xfrm>
                <a:off x="4150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Oval 402"/>
              <p:cNvSpPr>
                <a:spLocks noChangeArrowheads="1"/>
              </p:cNvSpPr>
              <p:nvPr/>
            </p:nvSpPr>
            <p:spPr bwMode="auto">
              <a:xfrm>
                <a:off x="3210" y="24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Oval 403"/>
              <p:cNvSpPr>
                <a:spLocks noChangeArrowheads="1"/>
              </p:cNvSpPr>
              <p:nvPr/>
            </p:nvSpPr>
            <p:spPr bwMode="auto">
              <a:xfrm>
                <a:off x="4643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Oval 404"/>
              <p:cNvSpPr>
                <a:spLocks noChangeArrowheads="1"/>
              </p:cNvSpPr>
              <p:nvPr/>
            </p:nvSpPr>
            <p:spPr bwMode="auto">
              <a:xfrm>
                <a:off x="4290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Oval 405"/>
              <p:cNvSpPr>
                <a:spLocks noChangeArrowheads="1"/>
              </p:cNvSpPr>
              <p:nvPr/>
            </p:nvSpPr>
            <p:spPr bwMode="auto">
              <a:xfrm>
                <a:off x="4142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2663" y="1076"/>
              <a:ext cx="2927" cy="2063"/>
              <a:chOff x="2663" y="1076"/>
              <a:chExt cx="2927" cy="2063"/>
            </a:xfrm>
          </p:grpSpPr>
          <p:sp>
            <p:nvSpPr>
              <p:cNvPr id="445" name="Oval 407"/>
              <p:cNvSpPr>
                <a:spLocks noChangeArrowheads="1"/>
              </p:cNvSpPr>
              <p:nvPr/>
            </p:nvSpPr>
            <p:spPr bwMode="auto">
              <a:xfrm>
                <a:off x="4330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Oval 408"/>
              <p:cNvSpPr>
                <a:spLocks noChangeArrowheads="1"/>
              </p:cNvSpPr>
              <p:nvPr/>
            </p:nvSpPr>
            <p:spPr bwMode="auto">
              <a:xfrm>
                <a:off x="4790" y="15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Oval 409"/>
              <p:cNvSpPr>
                <a:spLocks noChangeArrowheads="1"/>
              </p:cNvSpPr>
              <p:nvPr/>
            </p:nvSpPr>
            <p:spPr bwMode="auto">
              <a:xfrm>
                <a:off x="4603" y="23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Oval 410"/>
              <p:cNvSpPr>
                <a:spLocks noChangeArrowheads="1"/>
              </p:cNvSpPr>
              <p:nvPr/>
            </p:nvSpPr>
            <p:spPr bwMode="auto">
              <a:xfrm>
                <a:off x="3761" y="24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Oval 411"/>
              <p:cNvSpPr>
                <a:spLocks noChangeArrowheads="1"/>
              </p:cNvSpPr>
              <p:nvPr/>
            </p:nvSpPr>
            <p:spPr bwMode="auto">
              <a:xfrm>
                <a:off x="4600" y="13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Oval 412"/>
              <p:cNvSpPr>
                <a:spLocks noChangeArrowheads="1"/>
              </p:cNvSpPr>
              <p:nvPr/>
            </p:nvSpPr>
            <p:spPr bwMode="auto">
              <a:xfrm>
                <a:off x="3768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Oval 413"/>
              <p:cNvSpPr>
                <a:spLocks noChangeArrowheads="1"/>
              </p:cNvSpPr>
              <p:nvPr/>
            </p:nvSpPr>
            <p:spPr bwMode="auto">
              <a:xfrm>
                <a:off x="4837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Oval 414"/>
              <p:cNvSpPr>
                <a:spLocks noChangeArrowheads="1"/>
              </p:cNvSpPr>
              <p:nvPr/>
            </p:nvSpPr>
            <p:spPr bwMode="auto">
              <a:xfrm>
                <a:off x="4913" y="30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Oval 415"/>
              <p:cNvSpPr>
                <a:spLocks noChangeArrowheads="1"/>
              </p:cNvSpPr>
              <p:nvPr/>
            </p:nvSpPr>
            <p:spPr bwMode="auto">
              <a:xfrm>
                <a:off x="3883" y="23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Oval 416"/>
              <p:cNvSpPr>
                <a:spLocks noChangeArrowheads="1"/>
              </p:cNvSpPr>
              <p:nvPr/>
            </p:nvSpPr>
            <p:spPr bwMode="auto">
              <a:xfrm>
                <a:off x="4913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Oval 417"/>
              <p:cNvSpPr>
                <a:spLocks noChangeArrowheads="1"/>
              </p:cNvSpPr>
              <p:nvPr/>
            </p:nvSpPr>
            <p:spPr bwMode="auto">
              <a:xfrm>
                <a:off x="4304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Oval 418"/>
              <p:cNvSpPr>
                <a:spLocks noChangeArrowheads="1"/>
              </p:cNvSpPr>
              <p:nvPr/>
            </p:nvSpPr>
            <p:spPr bwMode="auto">
              <a:xfrm>
                <a:off x="2663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Oval 419"/>
              <p:cNvSpPr>
                <a:spLocks noChangeArrowheads="1"/>
              </p:cNvSpPr>
              <p:nvPr/>
            </p:nvSpPr>
            <p:spPr bwMode="auto">
              <a:xfrm>
                <a:off x="3952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Oval 420"/>
              <p:cNvSpPr>
                <a:spLocks noChangeArrowheads="1"/>
              </p:cNvSpPr>
              <p:nvPr/>
            </p:nvSpPr>
            <p:spPr bwMode="auto">
              <a:xfrm>
                <a:off x="4592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Oval 421"/>
              <p:cNvSpPr>
                <a:spLocks noChangeArrowheads="1"/>
              </p:cNvSpPr>
              <p:nvPr/>
            </p:nvSpPr>
            <p:spPr bwMode="auto">
              <a:xfrm>
                <a:off x="4441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Oval 422"/>
              <p:cNvSpPr>
                <a:spLocks noChangeArrowheads="1"/>
              </p:cNvSpPr>
              <p:nvPr/>
            </p:nvSpPr>
            <p:spPr bwMode="auto">
              <a:xfrm>
                <a:off x="4758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Oval 423"/>
              <p:cNvSpPr>
                <a:spLocks noChangeArrowheads="1"/>
              </p:cNvSpPr>
              <p:nvPr/>
            </p:nvSpPr>
            <p:spPr bwMode="auto">
              <a:xfrm>
                <a:off x="4322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Oval 424"/>
              <p:cNvSpPr>
                <a:spLocks noChangeArrowheads="1"/>
              </p:cNvSpPr>
              <p:nvPr/>
            </p:nvSpPr>
            <p:spPr bwMode="auto">
              <a:xfrm>
                <a:off x="4675" y="17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Oval 425"/>
              <p:cNvSpPr>
                <a:spLocks noChangeArrowheads="1"/>
              </p:cNvSpPr>
              <p:nvPr/>
            </p:nvSpPr>
            <p:spPr bwMode="auto">
              <a:xfrm>
                <a:off x="4067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Oval 426"/>
              <p:cNvSpPr>
                <a:spLocks noChangeArrowheads="1"/>
              </p:cNvSpPr>
              <p:nvPr/>
            </p:nvSpPr>
            <p:spPr bwMode="auto">
              <a:xfrm>
                <a:off x="3977" y="234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Oval 427"/>
              <p:cNvSpPr>
                <a:spLocks noChangeArrowheads="1"/>
              </p:cNvSpPr>
              <p:nvPr/>
            </p:nvSpPr>
            <p:spPr bwMode="auto">
              <a:xfrm>
                <a:off x="3934" y="17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Oval 428"/>
              <p:cNvSpPr>
                <a:spLocks noChangeArrowheads="1"/>
              </p:cNvSpPr>
              <p:nvPr/>
            </p:nvSpPr>
            <p:spPr bwMode="auto">
              <a:xfrm>
                <a:off x="5122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Oval 429"/>
              <p:cNvSpPr>
                <a:spLocks noChangeArrowheads="1"/>
              </p:cNvSpPr>
              <p:nvPr/>
            </p:nvSpPr>
            <p:spPr bwMode="auto">
              <a:xfrm>
                <a:off x="4096" y="14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Oval 430"/>
              <p:cNvSpPr>
                <a:spLocks noChangeArrowheads="1"/>
              </p:cNvSpPr>
              <p:nvPr/>
            </p:nvSpPr>
            <p:spPr bwMode="auto">
              <a:xfrm>
                <a:off x="4758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Oval 431"/>
              <p:cNvSpPr>
                <a:spLocks noChangeArrowheads="1"/>
              </p:cNvSpPr>
              <p:nvPr/>
            </p:nvSpPr>
            <p:spPr bwMode="auto">
              <a:xfrm>
                <a:off x="4452" y="14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Oval 432"/>
              <p:cNvSpPr>
                <a:spLocks noChangeArrowheads="1"/>
              </p:cNvSpPr>
              <p:nvPr/>
            </p:nvSpPr>
            <p:spPr bwMode="auto">
              <a:xfrm>
                <a:off x="3952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433"/>
              <p:cNvSpPr>
                <a:spLocks noChangeArrowheads="1"/>
              </p:cNvSpPr>
              <p:nvPr/>
            </p:nvSpPr>
            <p:spPr bwMode="auto">
              <a:xfrm>
                <a:off x="4769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434"/>
              <p:cNvSpPr>
                <a:spLocks noChangeArrowheads="1"/>
              </p:cNvSpPr>
              <p:nvPr/>
            </p:nvSpPr>
            <p:spPr bwMode="auto">
              <a:xfrm>
                <a:off x="4409" y="158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Oval 435"/>
              <p:cNvSpPr>
                <a:spLocks noChangeArrowheads="1"/>
              </p:cNvSpPr>
              <p:nvPr/>
            </p:nvSpPr>
            <p:spPr bwMode="auto">
              <a:xfrm>
                <a:off x="4726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Oval 436"/>
              <p:cNvSpPr>
                <a:spLocks noChangeArrowheads="1"/>
              </p:cNvSpPr>
              <p:nvPr/>
            </p:nvSpPr>
            <p:spPr bwMode="auto">
              <a:xfrm>
                <a:off x="3872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Oval 437"/>
              <p:cNvSpPr>
                <a:spLocks noChangeArrowheads="1"/>
              </p:cNvSpPr>
              <p:nvPr/>
            </p:nvSpPr>
            <p:spPr bwMode="auto">
              <a:xfrm>
                <a:off x="3822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Oval 438"/>
              <p:cNvSpPr>
                <a:spLocks noChangeArrowheads="1"/>
              </p:cNvSpPr>
              <p:nvPr/>
            </p:nvSpPr>
            <p:spPr bwMode="auto">
              <a:xfrm>
                <a:off x="4240" y="252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Oval 439"/>
              <p:cNvSpPr>
                <a:spLocks noChangeArrowheads="1"/>
              </p:cNvSpPr>
              <p:nvPr/>
            </p:nvSpPr>
            <p:spPr bwMode="auto">
              <a:xfrm>
                <a:off x="3714" y="187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Oval 440"/>
              <p:cNvSpPr>
                <a:spLocks noChangeArrowheads="1"/>
              </p:cNvSpPr>
              <p:nvPr/>
            </p:nvSpPr>
            <p:spPr bwMode="auto">
              <a:xfrm>
                <a:off x="3109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Oval 441"/>
              <p:cNvSpPr>
                <a:spLocks noChangeArrowheads="1"/>
              </p:cNvSpPr>
              <p:nvPr/>
            </p:nvSpPr>
            <p:spPr bwMode="auto">
              <a:xfrm>
                <a:off x="4405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Oval 442"/>
              <p:cNvSpPr>
                <a:spLocks noChangeArrowheads="1"/>
              </p:cNvSpPr>
              <p:nvPr/>
            </p:nvSpPr>
            <p:spPr bwMode="auto">
              <a:xfrm>
                <a:off x="4124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Oval 443"/>
              <p:cNvSpPr>
                <a:spLocks noChangeArrowheads="1"/>
              </p:cNvSpPr>
              <p:nvPr/>
            </p:nvSpPr>
            <p:spPr bwMode="auto">
              <a:xfrm>
                <a:off x="4459" y="17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Oval 444"/>
              <p:cNvSpPr>
                <a:spLocks noChangeArrowheads="1"/>
              </p:cNvSpPr>
              <p:nvPr/>
            </p:nvSpPr>
            <p:spPr bwMode="auto">
              <a:xfrm>
                <a:off x="4330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Oval 445"/>
              <p:cNvSpPr>
                <a:spLocks noChangeArrowheads="1"/>
              </p:cNvSpPr>
              <p:nvPr/>
            </p:nvSpPr>
            <p:spPr bwMode="auto">
              <a:xfrm>
                <a:off x="4229" y="20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Oval 446"/>
              <p:cNvSpPr>
                <a:spLocks noChangeArrowheads="1"/>
              </p:cNvSpPr>
              <p:nvPr/>
            </p:nvSpPr>
            <p:spPr bwMode="auto">
              <a:xfrm>
                <a:off x="3869" y="191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Oval 447"/>
              <p:cNvSpPr>
                <a:spLocks noChangeArrowheads="1"/>
              </p:cNvSpPr>
              <p:nvPr/>
            </p:nvSpPr>
            <p:spPr bwMode="auto">
              <a:xfrm>
                <a:off x="4549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Oval 448"/>
              <p:cNvSpPr>
                <a:spLocks noChangeArrowheads="1"/>
              </p:cNvSpPr>
              <p:nvPr/>
            </p:nvSpPr>
            <p:spPr bwMode="auto">
              <a:xfrm>
                <a:off x="3923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Oval 449"/>
              <p:cNvSpPr>
                <a:spLocks noChangeArrowheads="1"/>
              </p:cNvSpPr>
              <p:nvPr/>
            </p:nvSpPr>
            <p:spPr bwMode="auto">
              <a:xfrm>
                <a:off x="3782" y="25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Oval 450"/>
              <p:cNvSpPr>
                <a:spLocks noChangeArrowheads="1"/>
              </p:cNvSpPr>
              <p:nvPr/>
            </p:nvSpPr>
            <p:spPr bwMode="auto">
              <a:xfrm>
                <a:off x="4618" y="220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Oval 451"/>
              <p:cNvSpPr>
                <a:spLocks noChangeArrowheads="1"/>
              </p:cNvSpPr>
              <p:nvPr/>
            </p:nvSpPr>
            <p:spPr bwMode="auto">
              <a:xfrm>
                <a:off x="4715" y="24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Oval 452"/>
              <p:cNvSpPr>
                <a:spLocks noChangeArrowheads="1"/>
              </p:cNvSpPr>
              <p:nvPr/>
            </p:nvSpPr>
            <p:spPr bwMode="auto">
              <a:xfrm>
                <a:off x="3772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Oval 453"/>
              <p:cNvSpPr>
                <a:spLocks noChangeArrowheads="1"/>
              </p:cNvSpPr>
              <p:nvPr/>
            </p:nvSpPr>
            <p:spPr bwMode="auto">
              <a:xfrm>
                <a:off x="3764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Oval 454"/>
              <p:cNvSpPr>
                <a:spLocks noChangeArrowheads="1"/>
              </p:cNvSpPr>
              <p:nvPr/>
            </p:nvSpPr>
            <p:spPr bwMode="auto">
              <a:xfrm>
                <a:off x="2803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Oval 455"/>
              <p:cNvSpPr>
                <a:spLocks noChangeArrowheads="1"/>
              </p:cNvSpPr>
              <p:nvPr/>
            </p:nvSpPr>
            <p:spPr bwMode="auto">
              <a:xfrm>
                <a:off x="2850" y="241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Oval 456"/>
              <p:cNvSpPr>
                <a:spLocks noChangeArrowheads="1"/>
              </p:cNvSpPr>
              <p:nvPr/>
            </p:nvSpPr>
            <p:spPr bwMode="auto">
              <a:xfrm>
                <a:off x="4049" y="22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Oval 457"/>
              <p:cNvSpPr>
                <a:spLocks noChangeArrowheads="1"/>
              </p:cNvSpPr>
              <p:nvPr/>
            </p:nvSpPr>
            <p:spPr bwMode="auto">
              <a:xfrm>
                <a:off x="4765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Oval 458"/>
              <p:cNvSpPr>
                <a:spLocks noChangeArrowheads="1"/>
              </p:cNvSpPr>
              <p:nvPr/>
            </p:nvSpPr>
            <p:spPr bwMode="auto">
              <a:xfrm>
                <a:off x="3966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Oval 459"/>
              <p:cNvSpPr>
                <a:spLocks noChangeArrowheads="1"/>
              </p:cNvSpPr>
              <p:nvPr/>
            </p:nvSpPr>
            <p:spPr bwMode="auto">
              <a:xfrm>
                <a:off x="4186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460"/>
              <p:cNvSpPr>
                <a:spLocks noChangeArrowheads="1"/>
              </p:cNvSpPr>
              <p:nvPr/>
            </p:nvSpPr>
            <p:spPr bwMode="auto">
              <a:xfrm>
                <a:off x="3826" y="22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461"/>
              <p:cNvSpPr>
                <a:spLocks noChangeArrowheads="1"/>
              </p:cNvSpPr>
              <p:nvPr/>
            </p:nvSpPr>
            <p:spPr bwMode="auto">
              <a:xfrm>
                <a:off x="4636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Oval 462"/>
              <p:cNvSpPr>
                <a:spLocks noChangeArrowheads="1"/>
              </p:cNvSpPr>
              <p:nvPr/>
            </p:nvSpPr>
            <p:spPr bwMode="auto">
              <a:xfrm>
                <a:off x="3743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Oval 463"/>
              <p:cNvSpPr>
                <a:spLocks noChangeArrowheads="1"/>
              </p:cNvSpPr>
              <p:nvPr/>
            </p:nvSpPr>
            <p:spPr bwMode="auto">
              <a:xfrm>
                <a:off x="4063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Oval 464"/>
              <p:cNvSpPr>
                <a:spLocks noChangeArrowheads="1"/>
              </p:cNvSpPr>
              <p:nvPr/>
            </p:nvSpPr>
            <p:spPr bwMode="auto">
              <a:xfrm>
                <a:off x="4391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Oval 465"/>
              <p:cNvSpPr>
                <a:spLocks noChangeArrowheads="1"/>
              </p:cNvSpPr>
              <p:nvPr/>
            </p:nvSpPr>
            <p:spPr bwMode="auto">
              <a:xfrm>
                <a:off x="4560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Oval 466"/>
              <p:cNvSpPr>
                <a:spLocks noChangeArrowheads="1"/>
              </p:cNvSpPr>
              <p:nvPr/>
            </p:nvSpPr>
            <p:spPr bwMode="auto">
              <a:xfrm>
                <a:off x="4913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Oval 467"/>
              <p:cNvSpPr>
                <a:spLocks noChangeArrowheads="1"/>
              </p:cNvSpPr>
              <p:nvPr/>
            </p:nvSpPr>
            <p:spPr bwMode="auto">
              <a:xfrm>
                <a:off x="4852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Oval 468"/>
              <p:cNvSpPr>
                <a:spLocks noChangeArrowheads="1"/>
              </p:cNvSpPr>
              <p:nvPr/>
            </p:nvSpPr>
            <p:spPr bwMode="auto">
              <a:xfrm>
                <a:off x="3419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Oval 469"/>
              <p:cNvSpPr>
                <a:spLocks noChangeArrowheads="1"/>
              </p:cNvSpPr>
              <p:nvPr/>
            </p:nvSpPr>
            <p:spPr bwMode="auto">
              <a:xfrm>
                <a:off x="4193" y="13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Oval 470"/>
              <p:cNvSpPr>
                <a:spLocks noChangeArrowheads="1"/>
              </p:cNvSpPr>
              <p:nvPr/>
            </p:nvSpPr>
            <p:spPr bwMode="auto">
              <a:xfrm>
                <a:off x="4204" y="27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Oval 471"/>
              <p:cNvSpPr>
                <a:spLocks noChangeArrowheads="1"/>
              </p:cNvSpPr>
              <p:nvPr/>
            </p:nvSpPr>
            <p:spPr bwMode="auto">
              <a:xfrm>
                <a:off x="442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Oval 472"/>
              <p:cNvSpPr>
                <a:spLocks noChangeArrowheads="1"/>
              </p:cNvSpPr>
              <p:nvPr/>
            </p:nvSpPr>
            <p:spPr bwMode="auto">
              <a:xfrm>
                <a:off x="4261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Oval 473"/>
              <p:cNvSpPr>
                <a:spLocks noChangeArrowheads="1"/>
              </p:cNvSpPr>
              <p:nvPr/>
            </p:nvSpPr>
            <p:spPr bwMode="auto">
              <a:xfrm>
                <a:off x="3930" y="22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Oval 474"/>
              <p:cNvSpPr>
                <a:spLocks noChangeArrowheads="1"/>
              </p:cNvSpPr>
              <p:nvPr/>
            </p:nvSpPr>
            <p:spPr bwMode="auto">
              <a:xfrm>
                <a:off x="3394" y="24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Oval 475"/>
              <p:cNvSpPr>
                <a:spLocks noChangeArrowheads="1"/>
              </p:cNvSpPr>
              <p:nvPr/>
            </p:nvSpPr>
            <p:spPr bwMode="auto">
              <a:xfrm>
                <a:off x="4175" y="15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Oval 476"/>
              <p:cNvSpPr>
                <a:spLocks noChangeArrowheads="1"/>
              </p:cNvSpPr>
              <p:nvPr/>
            </p:nvSpPr>
            <p:spPr bwMode="auto">
              <a:xfrm>
                <a:off x="3955" y="31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Oval 477"/>
              <p:cNvSpPr>
                <a:spLocks noChangeArrowheads="1"/>
              </p:cNvSpPr>
              <p:nvPr/>
            </p:nvSpPr>
            <p:spPr bwMode="auto">
              <a:xfrm>
                <a:off x="5053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Oval 478"/>
              <p:cNvSpPr>
                <a:spLocks noChangeArrowheads="1"/>
              </p:cNvSpPr>
              <p:nvPr/>
            </p:nvSpPr>
            <p:spPr bwMode="auto">
              <a:xfrm>
                <a:off x="3858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Oval 479"/>
              <p:cNvSpPr>
                <a:spLocks noChangeArrowheads="1"/>
              </p:cNvSpPr>
              <p:nvPr/>
            </p:nvSpPr>
            <p:spPr bwMode="auto">
              <a:xfrm>
                <a:off x="4042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Oval 480"/>
              <p:cNvSpPr>
                <a:spLocks noChangeArrowheads="1"/>
              </p:cNvSpPr>
              <p:nvPr/>
            </p:nvSpPr>
            <p:spPr bwMode="auto">
              <a:xfrm>
                <a:off x="3383" y="215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Oval 481"/>
              <p:cNvSpPr>
                <a:spLocks noChangeArrowheads="1"/>
              </p:cNvSpPr>
              <p:nvPr/>
            </p:nvSpPr>
            <p:spPr bwMode="auto">
              <a:xfrm>
                <a:off x="3854" y="27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Oval 482"/>
              <p:cNvSpPr>
                <a:spLocks noChangeArrowheads="1"/>
              </p:cNvSpPr>
              <p:nvPr/>
            </p:nvSpPr>
            <p:spPr bwMode="auto">
              <a:xfrm>
                <a:off x="4387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Oval 483"/>
              <p:cNvSpPr>
                <a:spLocks noChangeArrowheads="1"/>
              </p:cNvSpPr>
              <p:nvPr/>
            </p:nvSpPr>
            <p:spPr bwMode="auto">
              <a:xfrm>
                <a:off x="4711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Oval 484"/>
              <p:cNvSpPr>
                <a:spLocks noChangeArrowheads="1"/>
              </p:cNvSpPr>
              <p:nvPr/>
            </p:nvSpPr>
            <p:spPr bwMode="auto">
              <a:xfrm>
                <a:off x="3552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Oval 485"/>
              <p:cNvSpPr>
                <a:spLocks noChangeArrowheads="1"/>
              </p:cNvSpPr>
              <p:nvPr/>
            </p:nvSpPr>
            <p:spPr bwMode="auto">
              <a:xfrm>
                <a:off x="3635" y="25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Oval 486"/>
              <p:cNvSpPr>
                <a:spLocks noChangeArrowheads="1"/>
              </p:cNvSpPr>
              <p:nvPr/>
            </p:nvSpPr>
            <p:spPr bwMode="auto">
              <a:xfrm>
                <a:off x="3944" y="23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Oval 487"/>
              <p:cNvSpPr>
                <a:spLocks noChangeArrowheads="1"/>
              </p:cNvSpPr>
              <p:nvPr/>
            </p:nvSpPr>
            <p:spPr bwMode="auto">
              <a:xfrm>
                <a:off x="5021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Oval 488"/>
              <p:cNvSpPr>
                <a:spLocks noChangeArrowheads="1"/>
              </p:cNvSpPr>
              <p:nvPr/>
            </p:nvSpPr>
            <p:spPr bwMode="auto">
              <a:xfrm>
                <a:off x="4333" y="26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Oval 489"/>
              <p:cNvSpPr>
                <a:spLocks noChangeArrowheads="1"/>
              </p:cNvSpPr>
              <p:nvPr/>
            </p:nvSpPr>
            <p:spPr bwMode="auto">
              <a:xfrm>
                <a:off x="4787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Oval 490"/>
              <p:cNvSpPr>
                <a:spLocks noChangeArrowheads="1"/>
              </p:cNvSpPr>
              <p:nvPr/>
            </p:nvSpPr>
            <p:spPr bwMode="auto">
              <a:xfrm>
                <a:off x="4783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Oval 491"/>
              <p:cNvSpPr>
                <a:spLocks noChangeArrowheads="1"/>
              </p:cNvSpPr>
              <p:nvPr/>
            </p:nvSpPr>
            <p:spPr bwMode="auto">
              <a:xfrm>
                <a:off x="4286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Oval 492"/>
              <p:cNvSpPr>
                <a:spLocks noChangeArrowheads="1"/>
              </p:cNvSpPr>
              <p:nvPr/>
            </p:nvSpPr>
            <p:spPr bwMode="auto">
              <a:xfrm>
                <a:off x="4013" y="29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Oval 493"/>
              <p:cNvSpPr>
                <a:spLocks noChangeArrowheads="1"/>
              </p:cNvSpPr>
              <p:nvPr/>
            </p:nvSpPr>
            <p:spPr bwMode="auto">
              <a:xfrm>
                <a:off x="4189" y="24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Oval 494"/>
              <p:cNvSpPr>
                <a:spLocks noChangeArrowheads="1"/>
              </p:cNvSpPr>
              <p:nvPr/>
            </p:nvSpPr>
            <p:spPr bwMode="auto">
              <a:xfrm>
                <a:off x="4045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Oval 495"/>
              <p:cNvSpPr>
                <a:spLocks noChangeArrowheads="1"/>
              </p:cNvSpPr>
              <p:nvPr/>
            </p:nvSpPr>
            <p:spPr bwMode="auto">
              <a:xfrm>
                <a:off x="5381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Oval 496"/>
              <p:cNvSpPr>
                <a:spLocks noChangeArrowheads="1"/>
              </p:cNvSpPr>
              <p:nvPr/>
            </p:nvSpPr>
            <p:spPr bwMode="auto">
              <a:xfrm>
                <a:off x="3509" y="18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Oval 497"/>
              <p:cNvSpPr>
                <a:spLocks noChangeArrowheads="1"/>
              </p:cNvSpPr>
              <p:nvPr/>
            </p:nvSpPr>
            <p:spPr bwMode="auto">
              <a:xfrm>
                <a:off x="4315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Oval 498"/>
              <p:cNvSpPr>
                <a:spLocks noChangeArrowheads="1"/>
              </p:cNvSpPr>
              <p:nvPr/>
            </p:nvSpPr>
            <p:spPr bwMode="auto">
              <a:xfrm>
                <a:off x="5158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Oval 499"/>
              <p:cNvSpPr>
                <a:spLocks noChangeArrowheads="1"/>
              </p:cNvSpPr>
              <p:nvPr/>
            </p:nvSpPr>
            <p:spPr bwMode="auto">
              <a:xfrm>
                <a:off x="4391" y="23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Oval 500"/>
              <p:cNvSpPr>
                <a:spLocks noChangeArrowheads="1"/>
              </p:cNvSpPr>
              <p:nvPr/>
            </p:nvSpPr>
            <p:spPr bwMode="auto">
              <a:xfrm>
                <a:off x="4150" y="28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Oval 501"/>
              <p:cNvSpPr>
                <a:spLocks noChangeArrowheads="1"/>
              </p:cNvSpPr>
              <p:nvPr/>
            </p:nvSpPr>
            <p:spPr bwMode="auto">
              <a:xfrm>
                <a:off x="4546" y="16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Oval 502"/>
              <p:cNvSpPr>
                <a:spLocks noChangeArrowheads="1"/>
              </p:cNvSpPr>
              <p:nvPr/>
            </p:nvSpPr>
            <p:spPr bwMode="auto">
              <a:xfrm>
                <a:off x="3678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Oval 503"/>
              <p:cNvSpPr>
                <a:spLocks noChangeArrowheads="1"/>
              </p:cNvSpPr>
              <p:nvPr/>
            </p:nvSpPr>
            <p:spPr bwMode="auto">
              <a:xfrm>
                <a:off x="4063" y="18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Oval 504"/>
              <p:cNvSpPr>
                <a:spLocks noChangeArrowheads="1"/>
              </p:cNvSpPr>
              <p:nvPr/>
            </p:nvSpPr>
            <p:spPr bwMode="auto">
              <a:xfrm>
                <a:off x="4337" y="22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Oval 505"/>
              <p:cNvSpPr>
                <a:spLocks noChangeArrowheads="1"/>
              </p:cNvSpPr>
              <p:nvPr/>
            </p:nvSpPr>
            <p:spPr bwMode="auto">
              <a:xfrm>
                <a:off x="4092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Oval 506"/>
              <p:cNvSpPr>
                <a:spLocks noChangeArrowheads="1"/>
              </p:cNvSpPr>
              <p:nvPr/>
            </p:nvSpPr>
            <p:spPr bwMode="auto">
              <a:xfrm>
                <a:off x="4409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Oval 507"/>
              <p:cNvSpPr>
                <a:spLocks noChangeArrowheads="1"/>
              </p:cNvSpPr>
              <p:nvPr/>
            </p:nvSpPr>
            <p:spPr bwMode="auto">
              <a:xfrm>
                <a:off x="4729" y="23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Oval 508"/>
              <p:cNvSpPr>
                <a:spLocks noChangeArrowheads="1"/>
              </p:cNvSpPr>
              <p:nvPr/>
            </p:nvSpPr>
            <p:spPr bwMode="auto">
              <a:xfrm>
                <a:off x="2962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Oval 509"/>
              <p:cNvSpPr>
                <a:spLocks noChangeArrowheads="1"/>
              </p:cNvSpPr>
              <p:nvPr/>
            </p:nvSpPr>
            <p:spPr bwMode="auto">
              <a:xfrm>
                <a:off x="3664" y="22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Oval 510"/>
              <p:cNvSpPr>
                <a:spLocks noChangeArrowheads="1"/>
              </p:cNvSpPr>
              <p:nvPr/>
            </p:nvSpPr>
            <p:spPr bwMode="auto">
              <a:xfrm>
                <a:off x="5395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Oval 511"/>
              <p:cNvSpPr>
                <a:spLocks noChangeArrowheads="1"/>
              </p:cNvSpPr>
              <p:nvPr/>
            </p:nvSpPr>
            <p:spPr bwMode="auto">
              <a:xfrm>
                <a:off x="4168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Oval 512"/>
              <p:cNvSpPr>
                <a:spLocks noChangeArrowheads="1"/>
              </p:cNvSpPr>
              <p:nvPr/>
            </p:nvSpPr>
            <p:spPr bwMode="auto">
              <a:xfrm>
                <a:off x="3505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Oval 513"/>
              <p:cNvSpPr>
                <a:spLocks noChangeArrowheads="1"/>
              </p:cNvSpPr>
              <p:nvPr/>
            </p:nvSpPr>
            <p:spPr bwMode="auto">
              <a:xfrm>
                <a:off x="5564" y="23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Oval 514"/>
              <p:cNvSpPr>
                <a:spLocks noChangeArrowheads="1"/>
              </p:cNvSpPr>
              <p:nvPr/>
            </p:nvSpPr>
            <p:spPr bwMode="auto">
              <a:xfrm>
                <a:off x="3203" y="17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Oval 515"/>
              <p:cNvSpPr>
                <a:spLocks noChangeArrowheads="1"/>
              </p:cNvSpPr>
              <p:nvPr/>
            </p:nvSpPr>
            <p:spPr bwMode="auto">
              <a:xfrm>
                <a:off x="4906" y="22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Oval 516"/>
              <p:cNvSpPr>
                <a:spLocks noChangeArrowheads="1"/>
              </p:cNvSpPr>
              <p:nvPr/>
            </p:nvSpPr>
            <p:spPr bwMode="auto">
              <a:xfrm>
                <a:off x="4873" y="19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Oval 517"/>
              <p:cNvSpPr>
                <a:spLocks noChangeArrowheads="1"/>
              </p:cNvSpPr>
              <p:nvPr/>
            </p:nvSpPr>
            <p:spPr bwMode="auto">
              <a:xfrm>
                <a:off x="5028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Oval 518"/>
              <p:cNvSpPr>
                <a:spLocks noChangeArrowheads="1"/>
              </p:cNvSpPr>
              <p:nvPr/>
            </p:nvSpPr>
            <p:spPr bwMode="auto">
              <a:xfrm>
                <a:off x="2760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Oval 519"/>
              <p:cNvSpPr>
                <a:spLocks noChangeArrowheads="1"/>
              </p:cNvSpPr>
              <p:nvPr/>
            </p:nvSpPr>
            <p:spPr bwMode="auto">
              <a:xfrm>
                <a:off x="3804" y="15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Oval 520"/>
              <p:cNvSpPr>
                <a:spLocks noChangeArrowheads="1"/>
              </p:cNvSpPr>
              <p:nvPr/>
            </p:nvSpPr>
            <p:spPr bwMode="auto">
              <a:xfrm>
                <a:off x="4679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Oval 521"/>
              <p:cNvSpPr>
                <a:spLocks noChangeArrowheads="1"/>
              </p:cNvSpPr>
              <p:nvPr/>
            </p:nvSpPr>
            <p:spPr bwMode="auto">
              <a:xfrm>
                <a:off x="4074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Oval 522"/>
              <p:cNvSpPr>
                <a:spLocks noChangeArrowheads="1"/>
              </p:cNvSpPr>
              <p:nvPr/>
            </p:nvSpPr>
            <p:spPr bwMode="auto">
              <a:xfrm>
                <a:off x="4207" y="20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Oval 523"/>
              <p:cNvSpPr>
                <a:spLocks noChangeArrowheads="1"/>
              </p:cNvSpPr>
              <p:nvPr/>
            </p:nvSpPr>
            <p:spPr bwMode="auto">
              <a:xfrm>
                <a:off x="3498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Oval 524"/>
              <p:cNvSpPr>
                <a:spLocks noChangeArrowheads="1"/>
              </p:cNvSpPr>
              <p:nvPr/>
            </p:nvSpPr>
            <p:spPr bwMode="auto">
              <a:xfrm>
                <a:off x="4265" y="24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Oval 525"/>
              <p:cNvSpPr>
                <a:spLocks noChangeArrowheads="1"/>
              </p:cNvSpPr>
              <p:nvPr/>
            </p:nvSpPr>
            <p:spPr bwMode="auto">
              <a:xfrm>
                <a:off x="390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Oval 526"/>
              <p:cNvSpPr>
                <a:spLocks noChangeArrowheads="1"/>
              </p:cNvSpPr>
              <p:nvPr/>
            </p:nvSpPr>
            <p:spPr bwMode="auto">
              <a:xfrm>
                <a:off x="4258" y="16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Oval 527"/>
              <p:cNvSpPr>
                <a:spLocks noChangeArrowheads="1"/>
              </p:cNvSpPr>
              <p:nvPr/>
            </p:nvSpPr>
            <p:spPr bwMode="auto">
              <a:xfrm>
                <a:off x="5233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Oval 528"/>
              <p:cNvSpPr>
                <a:spLocks noChangeArrowheads="1"/>
              </p:cNvSpPr>
              <p:nvPr/>
            </p:nvSpPr>
            <p:spPr bwMode="auto">
              <a:xfrm>
                <a:off x="3797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Oval 529"/>
              <p:cNvSpPr>
                <a:spLocks noChangeArrowheads="1"/>
              </p:cNvSpPr>
              <p:nvPr/>
            </p:nvSpPr>
            <p:spPr bwMode="auto">
              <a:xfrm>
                <a:off x="3674" y="25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Oval 530"/>
              <p:cNvSpPr>
                <a:spLocks noChangeArrowheads="1"/>
              </p:cNvSpPr>
              <p:nvPr/>
            </p:nvSpPr>
            <p:spPr bwMode="auto">
              <a:xfrm>
                <a:off x="3970" y="17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Oval 531"/>
              <p:cNvSpPr>
                <a:spLocks noChangeArrowheads="1"/>
              </p:cNvSpPr>
              <p:nvPr/>
            </p:nvSpPr>
            <p:spPr bwMode="auto">
              <a:xfrm>
                <a:off x="3862" y="16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Oval 532"/>
              <p:cNvSpPr>
                <a:spLocks noChangeArrowheads="1"/>
              </p:cNvSpPr>
              <p:nvPr/>
            </p:nvSpPr>
            <p:spPr bwMode="auto">
              <a:xfrm>
                <a:off x="4168" y="27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Oval 533"/>
              <p:cNvSpPr>
                <a:spLocks noChangeArrowheads="1"/>
              </p:cNvSpPr>
              <p:nvPr/>
            </p:nvSpPr>
            <p:spPr bwMode="auto">
              <a:xfrm>
                <a:off x="4081" y="23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Oval 534"/>
              <p:cNvSpPr>
                <a:spLocks noChangeArrowheads="1"/>
              </p:cNvSpPr>
              <p:nvPr/>
            </p:nvSpPr>
            <p:spPr bwMode="auto">
              <a:xfrm>
                <a:off x="3178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Oval 535"/>
              <p:cNvSpPr>
                <a:spLocks noChangeArrowheads="1"/>
              </p:cNvSpPr>
              <p:nvPr/>
            </p:nvSpPr>
            <p:spPr bwMode="auto">
              <a:xfrm>
                <a:off x="4733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Oval 536"/>
              <p:cNvSpPr>
                <a:spLocks noChangeArrowheads="1"/>
              </p:cNvSpPr>
              <p:nvPr/>
            </p:nvSpPr>
            <p:spPr bwMode="auto">
              <a:xfrm>
                <a:off x="4074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Oval 537"/>
              <p:cNvSpPr>
                <a:spLocks noChangeArrowheads="1"/>
              </p:cNvSpPr>
              <p:nvPr/>
            </p:nvSpPr>
            <p:spPr bwMode="auto">
              <a:xfrm>
                <a:off x="4520" y="21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Oval 538"/>
              <p:cNvSpPr>
                <a:spLocks noChangeArrowheads="1"/>
              </p:cNvSpPr>
              <p:nvPr/>
            </p:nvSpPr>
            <p:spPr bwMode="auto">
              <a:xfrm>
                <a:off x="3563" y="12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Oval 539"/>
              <p:cNvSpPr>
                <a:spLocks noChangeArrowheads="1"/>
              </p:cNvSpPr>
              <p:nvPr/>
            </p:nvSpPr>
            <p:spPr bwMode="auto">
              <a:xfrm>
                <a:off x="4373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Oval 540"/>
              <p:cNvSpPr>
                <a:spLocks noChangeArrowheads="1"/>
              </p:cNvSpPr>
              <p:nvPr/>
            </p:nvSpPr>
            <p:spPr bwMode="auto">
              <a:xfrm>
                <a:off x="3844" y="15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Oval 541"/>
              <p:cNvSpPr>
                <a:spLocks noChangeArrowheads="1"/>
              </p:cNvSpPr>
              <p:nvPr/>
            </p:nvSpPr>
            <p:spPr bwMode="auto">
              <a:xfrm>
                <a:off x="3847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Oval 542"/>
              <p:cNvSpPr>
                <a:spLocks noChangeArrowheads="1"/>
              </p:cNvSpPr>
              <p:nvPr/>
            </p:nvSpPr>
            <p:spPr bwMode="auto">
              <a:xfrm>
                <a:off x="3592" y="22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Oval 543"/>
              <p:cNvSpPr>
                <a:spLocks noChangeArrowheads="1"/>
              </p:cNvSpPr>
              <p:nvPr/>
            </p:nvSpPr>
            <p:spPr bwMode="auto">
              <a:xfrm>
                <a:off x="5568" y="17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Oval 544"/>
              <p:cNvSpPr>
                <a:spLocks noChangeArrowheads="1"/>
              </p:cNvSpPr>
              <p:nvPr/>
            </p:nvSpPr>
            <p:spPr bwMode="auto">
              <a:xfrm>
                <a:off x="4967" y="220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Oval 545"/>
              <p:cNvSpPr>
                <a:spLocks noChangeArrowheads="1"/>
              </p:cNvSpPr>
              <p:nvPr/>
            </p:nvSpPr>
            <p:spPr bwMode="auto">
              <a:xfrm>
                <a:off x="3570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Oval 546"/>
              <p:cNvSpPr>
                <a:spLocks noChangeArrowheads="1"/>
              </p:cNvSpPr>
              <p:nvPr/>
            </p:nvSpPr>
            <p:spPr bwMode="auto">
              <a:xfrm>
                <a:off x="4110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Oval 547"/>
              <p:cNvSpPr>
                <a:spLocks noChangeArrowheads="1"/>
              </p:cNvSpPr>
              <p:nvPr/>
            </p:nvSpPr>
            <p:spPr bwMode="auto">
              <a:xfrm>
                <a:off x="3707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Oval 548"/>
              <p:cNvSpPr>
                <a:spLocks noChangeArrowheads="1"/>
              </p:cNvSpPr>
              <p:nvPr/>
            </p:nvSpPr>
            <p:spPr bwMode="auto">
              <a:xfrm>
                <a:off x="3116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Oval 549"/>
              <p:cNvSpPr>
                <a:spLocks noChangeArrowheads="1"/>
              </p:cNvSpPr>
              <p:nvPr/>
            </p:nvSpPr>
            <p:spPr bwMode="auto">
              <a:xfrm>
                <a:off x="3365" y="25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Oval 550"/>
              <p:cNvSpPr>
                <a:spLocks noChangeArrowheads="1"/>
              </p:cNvSpPr>
              <p:nvPr/>
            </p:nvSpPr>
            <p:spPr bwMode="auto">
              <a:xfrm>
                <a:off x="3239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Oval 551"/>
              <p:cNvSpPr>
                <a:spLocks noChangeArrowheads="1"/>
              </p:cNvSpPr>
              <p:nvPr/>
            </p:nvSpPr>
            <p:spPr bwMode="auto">
              <a:xfrm>
                <a:off x="4200" y="13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Oval 552"/>
              <p:cNvSpPr>
                <a:spLocks noChangeArrowheads="1"/>
              </p:cNvSpPr>
              <p:nvPr/>
            </p:nvSpPr>
            <p:spPr bwMode="auto">
              <a:xfrm>
                <a:off x="3919" y="20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Oval 553"/>
              <p:cNvSpPr>
                <a:spLocks noChangeArrowheads="1"/>
              </p:cNvSpPr>
              <p:nvPr/>
            </p:nvSpPr>
            <p:spPr bwMode="auto">
              <a:xfrm>
                <a:off x="4096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Oval 554"/>
              <p:cNvSpPr>
                <a:spLocks noChangeArrowheads="1"/>
              </p:cNvSpPr>
              <p:nvPr/>
            </p:nvSpPr>
            <p:spPr bwMode="auto">
              <a:xfrm>
                <a:off x="3962" y="17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Oval 555"/>
              <p:cNvSpPr>
                <a:spLocks noChangeArrowheads="1"/>
              </p:cNvSpPr>
              <p:nvPr/>
            </p:nvSpPr>
            <p:spPr bwMode="auto">
              <a:xfrm>
                <a:off x="3890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Oval 556"/>
              <p:cNvSpPr>
                <a:spLocks noChangeArrowheads="1"/>
              </p:cNvSpPr>
              <p:nvPr/>
            </p:nvSpPr>
            <p:spPr bwMode="auto">
              <a:xfrm>
                <a:off x="4970" y="28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Oval 557"/>
              <p:cNvSpPr>
                <a:spLocks noChangeArrowheads="1"/>
              </p:cNvSpPr>
              <p:nvPr/>
            </p:nvSpPr>
            <p:spPr bwMode="auto">
              <a:xfrm>
                <a:off x="3304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Oval 558"/>
              <p:cNvSpPr>
                <a:spLocks noChangeArrowheads="1"/>
              </p:cNvSpPr>
              <p:nvPr/>
            </p:nvSpPr>
            <p:spPr bwMode="auto">
              <a:xfrm>
                <a:off x="5341" y="16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Oval 559"/>
              <p:cNvSpPr>
                <a:spLocks noChangeArrowheads="1"/>
              </p:cNvSpPr>
              <p:nvPr/>
            </p:nvSpPr>
            <p:spPr bwMode="auto">
              <a:xfrm>
                <a:off x="4430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Oval 560"/>
              <p:cNvSpPr>
                <a:spLocks noChangeArrowheads="1"/>
              </p:cNvSpPr>
              <p:nvPr/>
            </p:nvSpPr>
            <p:spPr bwMode="auto">
              <a:xfrm>
                <a:off x="4661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Oval 561"/>
              <p:cNvSpPr>
                <a:spLocks noChangeArrowheads="1"/>
              </p:cNvSpPr>
              <p:nvPr/>
            </p:nvSpPr>
            <p:spPr bwMode="auto">
              <a:xfrm>
                <a:off x="4891" y="27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Oval 562"/>
              <p:cNvSpPr>
                <a:spLocks noChangeArrowheads="1"/>
              </p:cNvSpPr>
              <p:nvPr/>
            </p:nvSpPr>
            <p:spPr bwMode="auto">
              <a:xfrm>
                <a:off x="5176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Oval 563"/>
              <p:cNvSpPr>
                <a:spLocks noChangeArrowheads="1"/>
              </p:cNvSpPr>
              <p:nvPr/>
            </p:nvSpPr>
            <p:spPr bwMode="auto">
              <a:xfrm>
                <a:off x="3307" y="10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Oval 564"/>
              <p:cNvSpPr>
                <a:spLocks noChangeArrowheads="1"/>
              </p:cNvSpPr>
              <p:nvPr/>
            </p:nvSpPr>
            <p:spPr bwMode="auto">
              <a:xfrm>
                <a:off x="4546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Oval 565"/>
              <p:cNvSpPr>
                <a:spLocks noChangeArrowheads="1"/>
              </p:cNvSpPr>
              <p:nvPr/>
            </p:nvSpPr>
            <p:spPr bwMode="auto">
              <a:xfrm>
                <a:off x="3826" y="23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Oval 566"/>
              <p:cNvSpPr>
                <a:spLocks noChangeArrowheads="1"/>
              </p:cNvSpPr>
              <p:nvPr/>
            </p:nvSpPr>
            <p:spPr bwMode="auto">
              <a:xfrm>
                <a:off x="3980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Oval 567"/>
              <p:cNvSpPr>
                <a:spLocks noChangeArrowheads="1"/>
              </p:cNvSpPr>
              <p:nvPr/>
            </p:nvSpPr>
            <p:spPr bwMode="auto">
              <a:xfrm>
                <a:off x="4729" y="28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Oval 568"/>
              <p:cNvSpPr>
                <a:spLocks noChangeArrowheads="1"/>
              </p:cNvSpPr>
              <p:nvPr/>
            </p:nvSpPr>
            <p:spPr bwMode="auto">
              <a:xfrm>
                <a:off x="4168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Oval 569"/>
              <p:cNvSpPr>
                <a:spLocks noChangeArrowheads="1"/>
              </p:cNvSpPr>
              <p:nvPr/>
            </p:nvSpPr>
            <p:spPr bwMode="auto">
              <a:xfrm>
                <a:off x="5017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Oval 570"/>
              <p:cNvSpPr>
                <a:spLocks noChangeArrowheads="1"/>
              </p:cNvSpPr>
              <p:nvPr/>
            </p:nvSpPr>
            <p:spPr bwMode="auto">
              <a:xfrm>
                <a:off x="3750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Oval 571"/>
              <p:cNvSpPr>
                <a:spLocks noChangeArrowheads="1"/>
              </p:cNvSpPr>
              <p:nvPr/>
            </p:nvSpPr>
            <p:spPr bwMode="auto">
              <a:xfrm>
                <a:off x="3883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Oval 572"/>
              <p:cNvSpPr>
                <a:spLocks noChangeArrowheads="1"/>
              </p:cNvSpPr>
              <p:nvPr/>
            </p:nvSpPr>
            <p:spPr bwMode="auto">
              <a:xfrm>
                <a:off x="4960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Oval 573"/>
              <p:cNvSpPr>
                <a:spLocks noChangeArrowheads="1"/>
              </p:cNvSpPr>
              <p:nvPr/>
            </p:nvSpPr>
            <p:spPr bwMode="auto">
              <a:xfrm>
                <a:off x="4589" y="24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Oval 574"/>
              <p:cNvSpPr>
                <a:spLocks noChangeArrowheads="1"/>
              </p:cNvSpPr>
              <p:nvPr/>
            </p:nvSpPr>
            <p:spPr bwMode="auto">
              <a:xfrm>
                <a:off x="2998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Oval 575"/>
              <p:cNvSpPr>
                <a:spLocks noChangeArrowheads="1"/>
              </p:cNvSpPr>
              <p:nvPr/>
            </p:nvSpPr>
            <p:spPr bwMode="auto">
              <a:xfrm>
                <a:off x="4344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Oval 576"/>
              <p:cNvSpPr>
                <a:spLocks noChangeArrowheads="1"/>
              </p:cNvSpPr>
              <p:nvPr/>
            </p:nvSpPr>
            <p:spPr bwMode="auto">
              <a:xfrm>
                <a:off x="4513" y="13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Oval 577"/>
              <p:cNvSpPr>
                <a:spLocks noChangeArrowheads="1"/>
              </p:cNvSpPr>
              <p:nvPr/>
            </p:nvSpPr>
            <p:spPr bwMode="auto">
              <a:xfrm>
                <a:off x="3584" y="15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Oval 578"/>
              <p:cNvSpPr>
                <a:spLocks noChangeArrowheads="1"/>
              </p:cNvSpPr>
              <p:nvPr/>
            </p:nvSpPr>
            <p:spPr bwMode="auto">
              <a:xfrm>
                <a:off x="3847" y="28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Oval 579"/>
              <p:cNvSpPr>
                <a:spLocks noChangeArrowheads="1"/>
              </p:cNvSpPr>
              <p:nvPr/>
            </p:nvSpPr>
            <p:spPr bwMode="auto">
              <a:xfrm>
                <a:off x="3577" y="24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Oval 580"/>
              <p:cNvSpPr>
                <a:spLocks noChangeArrowheads="1"/>
              </p:cNvSpPr>
              <p:nvPr/>
            </p:nvSpPr>
            <p:spPr bwMode="auto">
              <a:xfrm>
                <a:off x="3527" y="23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Oval 581"/>
              <p:cNvSpPr>
                <a:spLocks noChangeArrowheads="1"/>
              </p:cNvSpPr>
              <p:nvPr/>
            </p:nvSpPr>
            <p:spPr bwMode="auto">
              <a:xfrm>
                <a:off x="4308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Oval 582"/>
              <p:cNvSpPr>
                <a:spLocks noChangeArrowheads="1"/>
              </p:cNvSpPr>
              <p:nvPr/>
            </p:nvSpPr>
            <p:spPr bwMode="auto">
              <a:xfrm>
                <a:off x="3775" y="195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Oval 583"/>
              <p:cNvSpPr>
                <a:spLocks noChangeArrowheads="1"/>
              </p:cNvSpPr>
              <p:nvPr/>
            </p:nvSpPr>
            <p:spPr bwMode="auto">
              <a:xfrm>
                <a:off x="4304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Oval 584"/>
              <p:cNvSpPr>
                <a:spLocks noChangeArrowheads="1"/>
              </p:cNvSpPr>
              <p:nvPr/>
            </p:nvSpPr>
            <p:spPr bwMode="auto">
              <a:xfrm>
                <a:off x="4279" y="22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Oval 585"/>
              <p:cNvSpPr>
                <a:spLocks noChangeArrowheads="1"/>
              </p:cNvSpPr>
              <p:nvPr/>
            </p:nvSpPr>
            <p:spPr bwMode="auto">
              <a:xfrm>
                <a:off x="4394" y="14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Oval 586"/>
              <p:cNvSpPr>
                <a:spLocks noChangeArrowheads="1"/>
              </p:cNvSpPr>
              <p:nvPr/>
            </p:nvSpPr>
            <p:spPr bwMode="auto">
              <a:xfrm>
                <a:off x="3973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Oval 587"/>
              <p:cNvSpPr>
                <a:spLocks noChangeArrowheads="1"/>
              </p:cNvSpPr>
              <p:nvPr/>
            </p:nvSpPr>
            <p:spPr bwMode="auto">
              <a:xfrm>
                <a:off x="4837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Oval 588"/>
              <p:cNvSpPr>
                <a:spLocks noChangeArrowheads="1"/>
              </p:cNvSpPr>
              <p:nvPr/>
            </p:nvSpPr>
            <p:spPr bwMode="auto">
              <a:xfrm>
                <a:off x="3674" y="13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Oval 589"/>
              <p:cNvSpPr>
                <a:spLocks noChangeArrowheads="1"/>
              </p:cNvSpPr>
              <p:nvPr/>
            </p:nvSpPr>
            <p:spPr bwMode="auto">
              <a:xfrm>
                <a:off x="3962" y="29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Oval 590"/>
              <p:cNvSpPr>
                <a:spLocks noChangeArrowheads="1"/>
              </p:cNvSpPr>
              <p:nvPr/>
            </p:nvSpPr>
            <p:spPr bwMode="auto">
              <a:xfrm>
                <a:off x="4060" y="16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Oval 591"/>
              <p:cNvSpPr>
                <a:spLocks noChangeArrowheads="1"/>
              </p:cNvSpPr>
              <p:nvPr/>
            </p:nvSpPr>
            <p:spPr bwMode="auto">
              <a:xfrm>
                <a:off x="4510" y="16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Oval 592"/>
              <p:cNvSpPr>
                <a:spLocks noChangeArrowheads="1"/>
              </p:cNvSpPr>
              <p:nvPr/>
            </p:nvSpPr>
            <p:spPr bwMode="auto">
              <a:xfrm>
                <a:off x="4834" y="13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Oval 593"/>
              <p:cNvSpPr>
                <a:spLocks noChangeArrowheads="1"/>
              </p:cNvSpPr>
              <p:nvPr/>
            </p:nvSpPr>
            <p:spPr bwMode="auto">
              <a:xfrm>
                <a:off x="3916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Oval 594"/>
              <p:cNvSpPr>
                <a:spLocks noChangeArrowheads="1"/>
              </p:cNvSpPr>
              <p:nvPr/>
            </p:nvSpPr>
            <p:spPr bwMode="auto">
              <a:xfrm>
                <a:off x="4142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Oval 595"/>
              <p:cNvSpPr>
                <a:spLocks noChangeArrowheads="1"/>
              </p:cNvSpPr>
              <p:nvPr/>
            </p:nvSpPr>
            <p:spPr bwMode="auto">
              <a:xfrm>
                <a:off x="4956" y="303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Oval 596"/>
              <p:cNvSpPr>
                <a:spLocks noChangeArrowheads="1"/>
              </p:cNvSpPr>
              <p:nvPr/>
            </p:nvSpPr>
            <p:spPr bwMode="auto">
              <a:xfrm>
                <a:off x="3235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Oval 597"/>
              <p:cNvSpPr>
                <a:spLocks noChangeArrowheads="1"/>
              </p:cNvSpPr>
              <p:nvPr/>
            </p:nvSpPr>
            <p:spPr bwMode="auto">
              <a:xfrm>
                <a:off x="3822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Oval 598"/>
              <p:cNvSpPr>
                <a:spLocks noChangeArrowheads="1"/>
              </p:cNvSpPr>
              <p:nvPr/>
            </p:nvSpPr>
            <p:spPr bwMode="auto">
              <a:xfrm>
                <a:off x="3631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Oval 599"/>
              <p:cNvSpPr>
                <a:spLocks noChangeArrowheads="1"/>
              </p:cNvSpPr>
              <p:nvPr/>
            </p:nvSpPr>
            <p:spPr bwMode="auto">
              <a:xfrm>
                <a:off x="3404" y="25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Oval 600"/>
              <p:cNvSpPr>
                <a:spLocks noChangeArrowheads="1"/>
              </p:cNvSpPr>
              <p:nvPr/>
            </p:nvSpPr>
            <p:spPr bwMode="auto">
              <a:xfrm>
                <a:off x="384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Oval 601"/>
              <p:cNvSpPr>
                <a:spLocks noChangeArrowheads="1"/>
              </p:cNvSpPr>
              <p:nvPr/>
            </p:nvSpPr>
            <p:spPr bwMode="auto">
              <a:xfrm>
                <a:off x="4232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Oval 602"/>
              <p:cNvSpPr>
                <a:spLocks noChangeArrowheads="1"/>
              </p:cNvSpPr>
              <p:nvPr/>
            </p:nvSpPr>
            <p:spPr bwMode="auto">
              <a:xfrm>
                <a:off x="4301" y="18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Oval 603"/>
              <p:cNvSpPr>
                <a:spLocks noChangeArrowheads="1"/>
              </p:cNvSpPr>
              <p:nvPr/>
            </p:nvSpPr>
            <p:spPr bwMode="auto">
              <a:xfrm>
                <a:off x="4852" y="16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Oval 604"/>
              <p:cNvSpPr>
                <a:spLocks noChangeArrowheads="1"/>
              </p:cNvSpPr>
              <p:nvPr/>
            </p:nvSpPr>
            <p:spPr bwMode="auto">
              <a:xfrm>
                <a:off x="3336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Oval 605"/>
              <p:cNvSpPr>
                <a:spLocks noChangeArrowheads="1"/>
              </p:cNvSpPr>
              <p:nvPr/>
            </p:nvSpPr>
            <p:spPr bwMode="auto">
              <a:xfrm>
                <a:off x="4114" y="24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Oval 606"/>
              <p:cNvSpPr>
                <a:spLocks noChangeArrowheads="1"/>
              </p:cNvSpPr>
              <p:nvPr/>
            </p:nvSpPr>
            <p:spPr bwMode="auto">
              <a:xfrm>
                <a:off x="3260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2623" y="803"/>
              <a:ext cx="2909" cy="2448"/>
              <a:chOff x="2623" y="803"/>
              <a:chExt cx="2909" cy="2448"/>
            </a:xfrm>
          </p:grpSpPr>
          <p:sp>
            <p:nvSpPr>
              <p:cNvPr id="245" name="Oval 608"/>
              <p:cNvSpPr>
                <a:spLocks noChangeArrowheads="1"/>
              </p:cNvSpPr>
              <p:nvPr/>
            </p:nvSpPr>
            <p:spPr bwMode="auto">
              <a:xfrm>
                <a:off x="3862" y="14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Oval 609"/>
              <p:cNvSpPr>
                <a:spLocks noChangeArrowheads="1"/>
              </p:cNvSpPr>
              <p:nvPr/>
            </p:nvSpPr>
            <p:spPr bwMode="auto">
              <a:xfrm>
                <a:off x="4632" y="26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Oval 610"/>
              <p:cNvSpPr>
                <a:spLocks noChangeArrowheads="1"/>
              </p:cNvSpPr>
              <p:nvPr/>
            </p:nvSpPr>
            <p:spPr bwMode="auto">
              <a:xfrm>
                <a:off x="4319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Oval 611"/>
              <p:cNvSpPr>
                <a:spLocks noChangeArrowheads="1"/>
              </p:cNvSpPr>
              <p:nvPr/>
            </p:nvSpPr>
            <p:spPr bwMode="auto">
              <a:xfrm>
                <a:off x="3624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Oval 612"/>
              <p:cNvSpPr>
                <a:spLocks noChangeArrowheads="1"/>
              </p:cNvSpPr>
              <p:nvPr/>
            </p:nvSpPr>
            <p:spPr bwMode="auto">
              <a:xfrm>
                <a:off x="3833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Oval 613"/>
              <p:cNvSpPr>
                <a:spLocks noChangeArrowheads="1"/>
              </p:cNvSpPr>
              <p:nvPr/>
            </p:nvSpPr>
            <p:spPr bwMode="auto">
              <a:xfrm>
                <a:off x="3055" y="25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Oval 614"/>
              <p:cNvSpPr>
                <a:spLocks noChangeArrowheads="1"/>
              </p:cNvSpPr>
              <p:nvPr/>
            </p:nvSpPr>
            <p:spPr bwMode="auto">
              <a:xfrm>
                <a:off x="3836" y="26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Oval 615"/>
              <p:cNvSpPr>
                <a:spLocks noChangeArrowheads="1"/>
              </p:cNvSpPr>
              <p:nvPr/>
            </p:nvSpPr>
            <p:spPr bwMode="auto">
              <a:xfrm>
                <a:off x="3674" y="27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Oval 616"/>
              <p:cNvSpPr>
                <a:spLocks noChangeArrowheads="1"/>
              </p:cNvSpPr>
              <p:nvPr/>
            </p:nvSpPr>
            <p:spPr bwMode="auto">
              <a:xfrm>
                <a:off x="4697" y="14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Oval 617"/>
              <p:cNvSpPr>
                <a:spLocks noChangeArrowheads="1"/>
              </p:cNvSpPr>
              <p:nvPr/>
            </p:nvSpPr>
            <p:spPr bwMode="auto">
              <a:xfrm>
                <a:off x="5510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618"/>
              <p:cNvSpPr>
                <a:spLocks noChangeArrowheads="1"/>
              </p:cNvSpPr>
              <p:nvPr/>
            </p:nvSpPr>
            <p:spPr bwMode="auto">
              <a:xfrm>
                <a:off x="4985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Oval 619"/>
              <p:cNvSpPr>
                <a:spLocks noChangeArrowheads="1"/>
              </p:cNvSpPr>
              <p:nvPr/>
            </p:nvSpPr>
            <p:spPr bwMode="auto">
              <a:xfrm>
                <a:off x="4412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Oval 620"/>
              <p:cNvSpPr>
                <a:spLocks noChangeArrowheads="1"/>
              </p:cNvSpPr>
              <p:nvPr/>
            </p:nvSpPr>
            <p:spPr bwMode="auto">
              <a:xfrm>
                <a:off x="4322" y="18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Oval 621"/>
              <p:cNvSpPr>
                <a:spLocks noChangeArrowheads="1"/>
              </p:cNvSpPr>
              <p:nvPr/>
            </p:nvSpPr>
            <p:spPr bwMode="auto">
              <a:xfrm>
                <a:off x="5186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Oval 622"/>
              <p:cNvSpPr>
                <a:spLocks noChangeArrowheads="1"/>
              </p:cNvSpPr>
              <p:nvPr/>
            </p:nvSpPr>
            <p:spPr bwMode="auto">
              <a:xfrm>
                <a:off x="4722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Oval 623"/>
              <p:cNvSpPr>
                <a:spLocks noChangeArrowheads="1"/>
              </p:cNvSpPr>
              <p:nvPr/>
            </p:nvSpPr>
            <p:spPr bwMode="auto">
              <a:xfrm>
                <a:off x="4661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Oval 624"/>
              <p:cNvSpPr>
                <a:spLocks noChangeArrowheads="1"/>
              </p:cNvSpPr>
              <p:nvPr/>
            </p:nvSpPr>
            <p:spPr bwMode="auto">
              <a:xfrm>
                <a:off x="4362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Oval 625"/>
              <p:cNvSpPr>
                <a:spLocks noChangeArrowheads="1"/>
              </p:cNvSpPr>
              <p:nvPr/>
            </p:nvSpPr>
            <p:spPr bwMode="auto">
              <a:xfrm>
                <a:off x="4819" y="14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Oval 626"/>
              <p:cNvSpPr>
                <a:spLocks noChangeArrowheads="1"/>
              </p:cNvSpPr>
              <p:nvPr/>
            </p:nvSpPr>
            <p:spPr bwMode="auto">
              <a:xfrm>
                <a:off x="5158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Oval 627"/>
              <p:cNvSpPr>
                <a:spLocks noChangeArrowheads="1"/>
              </p:cNvSpPr>
              <p:nvPr/>
            </p:nvSpPr>
            <p:spPr bwMode="auto">
              <a:xfrm>
                <a:off x="4852" y="277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Oval 628"/>
              <p:cNvSpPr>
                <a:spLocks noChangeArrowheads="1"/>
              </p:cNvSpPr>
              <p:nvPr/>
            </p:nvSpPr>
            <p:spPr bwMode="auto">
              <a:xfrm>
                <a:off x="4960" y="27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629"/>
              <p:cNvSpPr>
                <a:spLocks noChangeArrowheads="1"/>
              </p:cNvSpPr>
              <p:nvPr/>
            </p:nvSpPr>
            <p:spPr bwMode="auto">
              <a:xfrm>
                <a:off x="2818" y="28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630"/>
              <p:cNvSpPr>
                <a:spLocks noChangeArrowheads="1"/>
              </p:cNvSpPr>
              <p:nvPr/>
            </p:nvSpPr>
            <p:spPr bwMode="auto">
              <a:xfrm>
                <a:off x="3512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Oval 631"/>
              <p:cNvSpPr>
                <a:spLocks noChangeArrowheads="1"/>
              </p:cNvSpPr>
              <p:nvPr/>
            </p:nvSpPr>
            <p:spPr bwMode="auto">
              <a:xfrm>
                <a:off x="3646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Oval 632"/>
              <p:cNvSpPr>
                <a:spLocks noChangeArrowheads="1"/>
              </p:cNvSpPr>
              <p:nvPr/>
            </p:nvSpPr>
            <p:spPr bwMode="auto">
              <a:xfrm>
                <a:off x="473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Oval 633"/>
              <p:cNvSpPr>
                <a:spLocks noChangeArrowheads="1"/>
              </p:cNvSpPr>
              <p:nvPr/>
            </p:nvSpPr>
            <p:spPr bwMode="auto">
              <a:xfrm>
                <a:off x="4769" y="261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Oval 634"/>
              <p:cNvSpPr>
                <a:spLocks noChangeArrowheads="1"/>
              </p:cNvSpPr>
              <p:nvPr/>
            </p:nvSpPr>
            <p:spPr bwMode="auto">
              <a:xfrm>
                <a:off x="3775" y="17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Oval 635"/>
              <p:cNvSpPr>
                <a:spLocks noChangeArrowheads="1"/>
              </p:cNvSpPr>
              <p:nvPr/>
            </p:nvSpPr>
            <p:spPr bwMode="auto">
              <a:xfrm>
                <a:off x="4794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Oval 636"/>
              <p:cNvSpPr>
                <a:spLocks noChangeArrowheads="1"/>
              </p:cNvSpPr>
              <p:nvPr/>
            </p:nvSpPr>
            <p:spPr bwMode="auto">
              <a:xfrm>
                <a:off x="5046" y="28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Oval 637"/>
              <p:cNvSpPr>
                <a:spLocks noChangeArrowheads="1"/>
              </p:cNvSpPr>
              <p:nvPr/>
            </p:nvSpPr>
            <p:spPr bwMode="auto">
              <a:xfrm>
                <a:off x="3743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Oval 638"/>
              <p:cNvSpPr>
                <a:spLocks noChangeArrowheads="1"/>
              </p:cNvSpPr>
              <p:nvPr/>
            </p:nvSpPr>
            <p:spPr bwMode="auto">
              <a:xfrm>
                <a:off x="4232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Oval 639"/>
              <p:cNvSpPr>
                <a:spLocks noChangeArrowheads="1"/>
              </p:cNvSpPr>
              <p:nvPr/>
            </p:nvSpPr>
            <p:spPr bwMode="auto">
              <a:xfrm>
                <a:off x="3595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640"/>
              <p:cNvSpPr>
                <a:spLocks noChangeArrowheads="1"/>
              </p:cNvSpPr>
              <p:nvPr/>
            </p:nvSpPr>
            <p:spPr bwMode="auto">
              <a:xfrm>
                <a:off x="4816" y="18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641"/>
              <p:cNvSpPr>
                <a:spLocks noChangeArrowheads="1"/>
              </p:cNvSpPr>
              <p:nvPr/>
            </p:nvSpPr>
            <p:spPr bwMode="auto">
              <a:xfrm>
                <a:off x="4290" y="22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Oval 642"/>
              <p:cNvSpPr>
                <a:spLocks noChangeArrowheads="1"/>
              </p:cNvSpPr>
              <p:nvPr/>
            </p:nvSpPr>
            <p:spPr bwMode="auto">
              <a:xfrm>
                <a:off x="4088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Oval 643"/>
              <p:cNvSpPr>
                <a:spLocks noChangeArrowheads="1"/>
              </p:cNvSpPr>
              <p:nvPr/>
            </p:nvSpPr>
            <p:spPr bwMode="auto">
              <a:xfrm>
                <a:off x="3527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Oval 644"/>
              <p:cNvSpPr>
                <a:spLocks noChangeArrowheads="1"/>
              </p:cNvSpPr>
              <p:nvPr/>
            </p:nvSpPr>
            <p:spPr bwMode="auto">
              <a:xfrm>
                <a:off x="3858" y="16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Oval 645"/>
              <p:cNvSpPr>
                <a:spLocks noChangeArrowheads="1"/>
              </p:cNvSpPr>
              <p:nvPr/>
            </p:nvSpPr>
            <p:spPr bwMode="auto">
              <a:xfrm>
                <a:off x="3394" y="23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Oval 646"/>
              <p:cNvSpPr>
                <a:spLocks noChangeArrowheads="1"/>
              </p:cNvSpPr>
              <p:nvPr/>
            </p:nvSpPr>
            <p:spPr bwMode="auto">
              <a:xfrm>
                <a:off x="4286" y="25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Oval 647"/>
              <p:cNvSpPr>
                <a:spLocks noChangeArrowheads="1"/>
              </p:cNvSpPr>
              <p:nvPr/>
            </p:nvSpPr>
            <p:spPr bwMode="auto">
              <a:xfrm>
                <a:off x="3343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Oval 648"/>
              <p:cNvSpPr>
                <a:spLocks noChangeArrowheads="1"/>
              </p:cNvSpPr>
              <p:nvPr/>
            </p:nvSpPr>
            <p:spPr bwMode="auto">
              <a:xfrm>
                <a:off x="3962" y="14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Oval 649"/>
              <p:cNvSpPr>
                <a:spLocks noChangeArrowheads="1"/>
              </p:cNvSpPr>
              <p:nvPr/>
            </p:nvSpPr>
            <p:spPr bwMode="auto">
              <a:xfrm>
                <a:off x="2850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Oval 650"/>
              <p:cNvSpPr>
                <a:spLocks noChangeArrowheads="1"/>
              </p:cNvSpPr>
              <p:nvPr/>
            </p:nvSpPr>
            <p:spPr bwMode="auto">
              <a:xfrm>
                <a:off x="4405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Oval 651"/>
              <p:cNvSpPr>
                <a:spLocks noChangeArrowheads="1"/>
              </p:cNvSpPr>
              <p:nvPr/>
            </p:nvSpPr>
            <p:spPr bwMode="auto">
              <a:xfrm>
                <a:off x="3649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Oval 652"/>
              <p:cNvSpPr>
                <a:spLocks noChangeArrowheads="1"/>
              </p:cNvSpPr>
              <p:nvPr/>
            </p:nvSpPr>
            <p:spPr bwMode="auto">
              <a:xfrm>
                <a:off x="4477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Oval 653"/>
              <p:cNvSpPr>
                <a:spLocks noChangeArrowheads="1"/>
              </p:cNvSpPr>
              <p:nvPr/>
            </p:nvSpPr>
            <p:spPr bwMode="auto">
              <a:xfrm>
                <a:off x="4294" y="16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Oval 654"/>
              <p:cNvSpPr>
                <a:spLocks noChangeArrowheads="1"/>
              </p:cNvSpPr>
              <p:nvPr/>
            </p:nvSpPr>
            <p:spPr bwMode="auto">
              <a:xfrm>
                <a:off x="3455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Oval 655"/>
              <p:cNvSpPr>
                <a:spLocks noChangeArrowheads="1"/>
              </p:cNvSpPr>
              <p:nvPr/>
            </p:nvSpPr>
            <p:spPr bwMode="auto">
              <a:xfrm>
                <a:off x="4438" y="176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Oval 656"/>
              <p:cNvSpPr>
                <a:spLocks noChangeArrowheads="1"/>
              </p:cNvSpPr>
              <p:nvPr/>
            </p:nvSpPr>
            <p:spPr bwMode="auto">
              <a:xfrm>
                <a:off x="2623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Oval 657"/>
              <p:cNvSpPr>
                <a:spLocks noChangeArrowheads="1"/>
              </p:cNvSpPr>
              <p:nvPr/>
            </p:nvSpPr>
            <p:spPr bwMode="auto">
              <a:xfrm>
                <a:off x="3152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Oval 658"/>
              <p:cNvSpPr>
                <a:spLocks noChangeArrowheads="1"/>
              </p:cNvSpPr>
              <p:nvPr/>
            </p:nvSpPr>
            <p:spPr bwMode="auto">
              <a:xfrm>
                <a:off x="3354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Oval 659"/>
              <p:cNvSpPr>
                <a:spLocks noChangeArrowheads="1"/>
              </p:cNvSpPr>
              <p:nvPr/>
            </p:nvSpPr>
            <p:spPr bwMode="auto">
              <a:xfrm>
                <a:off x="3631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Oval 660"/>
              <p:cNvSpPr>
                <a:spLocks noChangeArrowheads="1"/>
              </p:cNvSpPr>
              <p:nvPr/>
            </p:nvSpPr>
            <p:spPr bwMode="auto">
              <a:xfrm>
                <a:off x="3728" y="17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Oval 661"/>
              <p:cNvSpPr>
                <a:spLocks noChangeArrowheads="1"/>
              </p:cNvSpPr>
              <p:nvPr/>
            </p:nvSpPr>
            <p:spPr bwMode="auto">
              <a:xfrm>
                <a:off x="5111" y="187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Oval 662"/>
              <p:cNvSpPr>
                <a:spLocks noChangeArrowheads="1"/>
              </p:cNvSpPr>
              <p:nvPr/>
            </p:nvSpPr>
            <p:spPr bwMode="auto">
              <a:xfrm>
                <a:off x="4754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Oval 663"/>
              <p:cNvSpPr>
                <a:spLocks noChangeArrowheads="1"/>
              </p:cNvSpPr>
              <p:nvPr/>
            </p:nvSpPr>
            <p:spPr bwMode="auto">
              <a:xfrm>
                <a:off x="4283" y="23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Oval 664"/>
              <p:cNvSpPr>
                <a:spLocks noChangeArrowheads="1"/>
              </p:cNvSpPr>
              <p:nvPr/>
            </p:nvSpPr>
            <p:spPr bwMode="auto">
              <a:xfrm>
                <a:off x="4852" y="25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Oval 665"/>
              <p:cNvSpPr>
                <a:spLocks noChangeArrowheads="1"/>
              </p:cNvSpPr>
              <p:nvPr/>
            </p:nvSpPr>
            <p:spPr bwMode="auto">
              <a:xfrm>
                <a:off x="4718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Oval 666"/>
              <p:cNvSpPr>
                <a:spLocks noChangeArrowheads="1"/>
              </p:cNvSpPr>
              <p:nvPr/>
            </p:nvSpPr>
            <p:spPr bwMode="auto">
              <a:xfrm>
                <a:off x="4564" y="15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Oval 667"/>
              <p:cNvSpPr>
                <a:spLocks noChangeArrowheads="1"/>
              </p:cNvSpPr>
              <p:nvPr/>
            </p:nvSpPr>
            <p:spPr bwMode="auto">
              <a:xfrm>
                <a:off x="4006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Oval 668"/>
              <p:cNvSpPr>
                <a:spLocks noChangeArrowheads="1"/>
              </p:cNvSpPr>
              <p:nvPr/>
            </p:nvSpPr>
            <p:spPr bwMode="auto">
              <a:xfrm>
                <a:off x="2972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Oval 669"/>
              <p:cNvSpPr>
                <a:spLocks noChangeArrowheads="1"/>
              </p:cNvSpPr>
              <p:nvPr/>
            </p:nvSpPr>
            <p:spPr bwMode="auto">
              <a:xfrm>
                <a:off x="4506" y="16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Oval 670"/>
              <p:cNvSpPr>
                <a:spLocks noChangeArrowheads="1"/>
              </p:cNvSpPr>
              <p:nvPr/>
            </p:nvSpPr>
            <p:spPr bwMode="auto">
              <a:xfrm>
                <a:off x="4229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Oval 671"/>
              <p:cNvSpPr>
                <a:spLocks noChangeArrowheads="1"/>
              </p:cNvSpPr>
              <p:nvPr/>
            </p:nvSpPr>
            <p:spPr bwMode="auto">
              <a:xfrm>
                <a:off x="5039" y="24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Oval 672"/>
              <p:cNvSpPr>
                <a:spLocks noChangeArrowheads="1"/>
              </p:cNvSpPr>
              <p:nvPr/>
            </p:nvSpPr>
            <p:spPr bwMode="auto">
              <a:xfrm>
                <a:off x="3408" y="24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Oval 673"/>
              <p:cNvSpPr>
                <a:spLocks noChangeArrowheads="1"/>
              </p:cNvSpPr>
              <p:nvPr/>
            </p:nvSpPr>
            <p:spPr bwMode="auto">
              <a:xfrm>
                <a:off x="5057" y="185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Oval 674"/>
              <p:cNvSpPr>
                <a:spLocks noChangeArrowheads="1"/>
              </p:cNvSpPr>
              <p:nvPr/>
            </p:nvSpPr>
            <p:spPr bwMode="auto">
              <a:xfrm>
                <a:off x="3973" y="12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Oval 675"/>
              <p:cNvSpPr>
                <a:spLocks noChangeArrowheads="1"/>
              </p:cNvSpPr>
              <p:nvPr/>
            </p:nvSpPr>
            <p:spPr bwMode="auto">
              <a:xfrm>
                <a:off x="4380" y="17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Oval 676"/>
              <p:cNvSpPr>
                <a:spLocks noChangeArrowheads="1"/>
              </p:cNvSpPr>
              <p:nvPr/>
            </p:nvSpPr>
            <p:spPr bwMode="auto">
              <a:xfrm>
                <a:off x="4387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Oval 677"/>
              <p:cNvSpPr>
                <a:spLocks noChangeArrowheads="1"/>
              </p:cNvSpPr>
              <p:nvPr/>
            </p:nvSpPr>
            <p:spPr bwMode="auto">
              <a:xfrm>
                <a:off x="3836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Oval 678"/>
              <p:cNvSpPr>
                <a:spLocks noChangeArrowheads="1"/>
              </p:cNvSpPr>
              <p:nvPr/>
            </p:nvSpPr>
            <p:spPr bwMode="auto">
              <a:xfrm>
                <a:off x="4052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Oval 679"/>
              <p:cNvSpPr>
                <a:spLocks noChangeArrowheads="1"/>
              </p:cNvSpPr>
              <p:nvPr/>
            </p:nvSpPr>
            <p:spPr bwMode="auto">
              <a:xfrm>
                <a:off x="4790" y="32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Oval 680"/>
              <p:cNvSpPr>
                <a:spLocks noChangeArrowheads="1"/>
              </p:cNvSpPr>
              <p:nvPr/>
            </p:nvSpPr>
            <p:spPr bwMode="auto">
              <a:xfrm>
                <a:off x="3480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Oval 681"/>
              <p:cNvSpPr>
                <a:spLocks noChangeArrowheads="1"/>
              </p:cNvSpPr>
              <p:nvPr/>
            </p:nvSpPr>
            <p:spPr bwMode="auto">
              <a:xfrm>
                <a:off x="4002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Oval 682"/>
              <p:cNvSpPr>
                <a:spLocks noChangeArrowheads="1"/>
              </p:cNvSpPr>
              <p:nvPr/>
            </p:nvSpPr>
            <p:spPr bwMode="auto">
              <a:xfrm>
                <a:off x="3991" y="16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Oval 683"/>
              <p:cNvSpPr>
                <a:spLocks noChangeArrowheads="1"/>
              </p:cNvSpPr>
              <p:nvPr/>
            </p:nvSpPr>
            <p:spPr bwMode="auto">
              <a:xfrm>
                <a:off x="3606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Oval 684"/>
              <p:cNvSpPr>
                <a:spLocks noChangeArrowheads="1"/>
              </p:cNvSpPr>
              <p:nvPr/>
            </p:nvSpPr>
            <p:spPr bwMode="auto">
              <a:xfrm>
                <a:off x="5352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Oval 685"/>
              <p:cNvSpPr>
                <a:spLocks noChangeArrowheads="1"/>
              </p:cNvSpPr>
              <p:nvPr/>
            </p:nvSpPr>
            <p:spPr bwMode="auto">
              <a:xfrm>
                <a:off x="4326" y="22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Oval 686"/>
              <p:cNvSpPr>
                <a:spLocks noChangeArrowheads="1"/>
              </p:cNvSpPr>
              <p:nvPr/>
            </p:nvSpPr>
            <p:spPr bwMode="auto">
              <a:xfrm>
                <a:off x="3952" y="29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Oval 687"/>
              <p:cNvSpPr>
                <a:spLocks noChangeArrowheads="1"/>
              </p:cNvSpPr>
              <p:nvPr/>
            </p:nvSpPr>
            <p:spPr bwMode="auto">
              <a:xfrm>
                <a:off x="4142" y="213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Oval 688"/>
              <p:cNvSpPr>
                <a:spLocks noChangeArrowheads="1"/>
              </p:cNvSpPr>
              <p:nvPr/>
            </p:nvSpPr>
            <p:spPr bwMode="auto">
              <a:xfrm>
                <a:off x="4373" y="14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Oval 689"/>
              <p:cNvSpPr>
                <a:spLocks noChangeArrowheads="1"/>
              </p:cNvSpPr>
              <p:nvPr/>
            </p:nvSpPr>
            <p:spPr bwMode="auto">
              <a:xfrm>
                <a:off x="4726" y="167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Oval 690"/>
              <p:cNvSpPr>
                <a:spLocks noChangeArrowheads="1"/>
              </p:cNvSpPr>
              <p:nvPr/>
            </p:nvSpPr>
            <p:spPr bwMode="auto">
              <a:xfrm>
                <a:off x="4052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Oval 691"/>
              <p:cNvSpPr>
                <a:spLocks noChangeArrowheads="1"/>
              </p:cNvSpPr>
              <p:nvPr/>
            </p:nvSpPr>
            <p:spPr bwMode="auto">
              <a:xfrm>
                <a:off x="4330" y="15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Oval 692"/>
              <p:cNvSpPr>
                <a:spLocks noChangeArrowheads="1"/>
              </p:cNvSpPr>
              <p:nvPr/>
            </p:nvSpPr>
            <p:spPr bwMode="auto">
              <a:xfrm>
                <a:off x="3584" y="14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Oval 693"/>
              <p:cNvSpPr>
                <a:spLocks noChangeArrowheads="1"/>
              </p:cNvSpPr>
              <p:nvPr/>
            </p:nvSpPr>
            <p:spPr bwMode="auto">
              <a:xfrm>
                <a:off x="4178" y="15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Oval 694"/>
              <p:cNvSpPr>
                <a:spLocks noChangeArrowheads="1"/>
              </p:cNvSpPr>
              <p:nvPr/>
            </p:nvSpPr>
            <p:spPr bwMode="auto">
              <a:xfrm>
                <a:off x="4337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Oval 695"/>
              <p:cNvSpPr>
                <a:spLocks noChangeArrowheads="1"/>
              </p:cNvSpPr>
              <p:nvPr/>
            </p:nvSpPr>
            <p:spPr bwMode="auto">
              <a:xfrm>
                <a:off x="4380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Oval 696"/>
              <p:cNvSpPr>
                <a:spLocks noChangeArrowheads="1"/>
              </p:cNvSpPr>
              <p:nvPr/>
            </p:nvSpPr>
            <p:spPr bwMode="auto">
              <a:xfrm>
                <a:off x="3984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Oval 697"/>
              <p:cNvSpPr>
                <a:spLocks noChangeArrowheads="1"/>
              </p:cNvSpPr>
              <p:nvPr/>
            </p:nvSpPr>
            <p:spPr bwMode="auto">
              <a:xfrm>
                <a:off x="4106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98"/>
              <p:cNvSpPr>
                <a:spLocks noChangeArrowheads="1"/>
              </p:cNvSpPr>
              <p:nvPr/>
            </p:nvSpPr>
            <p:spPr bwMode="auto">
              <a:xfrm>
                <a:off x="3790" y="254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Oval 699"/>
              <p:cNvSpPr>
                <a:spLocks noChangeArrowheads="1"/>
              </p:cNvSpPr>
              <p:nvPr/>
            </p:nvSpPr>
            <p:spPr bwMode="auto">
              <a:xfrm>
                <a:off x="3728" y="25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0"/>
              <p:cNvSpPr>
                <a:spLocks noChangeArrowheads="1"/>
              </p:cNvSpPr>
              <p:nvPr/>
            </p:nvSpPr>
            <p:spPr bwMode="auto">
              <a:xfrm>
                <a:off x="5309" y="18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Oval 701"/>
              <p:cNvSpPr>
                <a:spLocks noChangeArrowheads="1"/>
              </p:cNvSpPr>
              <p:nvPr/>
            </p:nvSpPr>
            <p:spPr bwMode="auto">
              <a:xfrm>
                <a:off x="4092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Oval 702"/>
              <p:cNvSpPr>
                <a:spLocks noChangeArrowheads="1"/>
              </p:cNvSpPr>
              <p:nvPr/>
            </p:nvSpPr>
            <p:spPr bwMode="auto">
              <a:xfrm>
                <a:off x="3293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Oval 703"/>
              <p:cNvSpPr>
                <a:spLocks noChangeArrowheads="1"/>
              </p:cNvSpPr>
              <p:nvPr/>
            </p:nvSpPr>
            <p:spPr bwMode="auto">
              <a:xfrm>
                <a:off x="3858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Oval 704"/>
              <p:cNvSpPr>
                <a:spLocks noChangeArrowheads="1"/>
              </p:cNvSpPr>
              <p:nvPr/>
            </p:nvSpPr>
            <p:spPr bwMode="auto">
              <a:xfrm>
                <a:off x="3883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Oval 705"/>
              <p:cNvSpPr>
                <a:spLocks noChangeArrowheads="1"/>
              </p:cNvSpPr>
              <p:nvPr/>
            </p:nvSpPr>
            <p:spPr bwMode="auto">
              <a:xfrm>
                <a:off x="3793" y="29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Oval 706"/>
              <p:cNvSpPr>
                <a:spLocks noChangeArrowheads="1"/>
              </p:cNvSpPr>
              <p:nvPr/>
            </p:nvSpPr>
            <p:spPr bwMode="auto">
              <a:xfrm>
                <a:off x="4067" y="222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Oval 707"/>
              <p:cNvSpPr>
                <a:spLocks noChangeArrowheads="1"/>
              </p:cNvSpPr>
              <p:nvPr/>
            </p:nvSpPr>
            <p:spPr bwMode="auto">
              <a:xfrm>
                <a:off x="3030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Oval 708"/>
              <p:cNvSpPr>
                <a:spLocks noChangeArrowheads="1"/>
              </p:cNvSpPr>
              <p:nvPr/>
            </p:nvSpPr>
            <p:spPr bwMode="auto">
              <a:xfrm>
                <a:off x="3926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Oval 709"/>
              <p:cNvSpPr>
                <a:spLocks noChangeArrowheads="1"/>
              </p:cNvSpPr>
              <p:nvPr/>
            </p:nvSpPr>
            <p:spPr bwMode="auto">
              <a:xfrm>
                <a:off x="4837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Oval 710"/>
              <p:cNvSpPr>
                <a:spLocks noChangeArrowheads="1"/>
              </p:cNvSpPr>
              <p:nvPr/>
            </p:nvSpPr>
            <p:spPr bwMode="auto">
              <a:xfrm>
                <a:off x="4560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711"/>
              <p:cNvSpPr>
                <a:spLocks noChangeArrowheads="1"/>
              </p:cNvSpPr>
              <p:nvPr/>
            </p:nvSpPr>
            <p:spPr bwMode="auto">
              <a:xfrm>
                <a:off x="4740" y="13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Oval 712"/>
              <p:cNvSpPr>
                <a:spLocks noChangeArrowheads="1"/>
              </p:cNvSpPr>
              <p:nvPr/>
            </p:nvSpPr>
            <p:spPr bwMode="auto">
              <a:xfrm>
                <a:off x="4214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Oval 713"/>
              <p:cNvSpPr>
                <a:spLocks noChangeArrowheads="1"/>
              </p:cNvSpPr>
              <p:nvPr/>
            </p:nvSpPr>
            <p:spPr bwMode="auto">
              <a:xfrm>
                <a:off x="4200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Oval 714"/>
              <p:cNvSpPr>
                <a:spLocks noChangeArrowheads="1"/>
              </p:cNvSpPr>
              <p:nvPr/>
            </p:nvSpPr>
            <p:spPr bwMode="auto">
              <a:xfrm>
                <a:off x="3649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715"/>
              <p:cNvSpPr>
                <a:spLocks noChangeArrowheads="1"/>
              </p:cNvSpPr>
              <p:nvPr/>
            </p:nvSpPr>
            <p:spPr bwMode="auto">
              <a:xfrm>
                <a:off x="3761" y="24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Oval 716"/>
              <p:cNvSpPr>
                <a:spLocks noChangeArrowheads="1"/>
              </p:cNvSpPr>
              <p:nvPr/>
            </p:nvSpPr>
            <p:spPr bwMode="auto">
              <a:xfrm>
                <a:off x="4805" y="15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17"/>
              <p:cNvSpPr>
                <a:spLocks noChangeArrowheads="1"/>
              </p:cNvSpPr>
              <p:nvPr/>
            </p:nvSpPr>
            <p:spPr bwMode="auto">
              <a:xfrm>
                <a:off x="3970" y="8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Oval 718"/>
              <p:cNvSpPr>
                <a:spLocks noChangeArrowheads="1"/>
              </p:cNvSpPr>
              <p:nvPr/>
            </p:nvSpPr>
            <p:spPr bwMode="auto">
              <a:xfrm>
                <a:off x="3998" y="157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Oval 719"/>
              <p:cNvSpPr>
                <a:spLocks noChangeArrowheads="1"/>
              </p:cNvSpPr>
              <p:nvPr/>
            </p:nvSpPr>
            <p:spPr bwMode="auto">
              <a:xfrm>
                <a:off x="3991" y="11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Oval 720"/>
              <p:cNvSpPr>
                <a:spLocks noChangeArrowheads="1"/>
              </p:cNvSpPr>
              <p:nvPr/>
            </p:nvSpPr>
            <p:spPr bwMode="auto">
              <a:xfrm>
                <a:off x="3577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Oval 721"/>
              <p:cNvSpPr>
                <a:spLocks noChangeArrowheads="1"/>
              </p:cNvSpPr>
              <p:nvPr/>
            </p:nvSpPr>
            <p:spPr bwMode="auto">
              <a:xfrm>
                <a:off x="4243" y="25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Oval 722"/>
              <p:cNvSpPr>
                <a:spLocks noChangeArrowheads="1"/>
              </p:cNvSpPr>
              <p:nvPr/>
            </p:nvSpPr>
            <p:spPr bwMode="auto">
              <a:xfrm>
                <a:off x="4193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Oval 723"/>
              <p:cNvSpPr>
                <a:spLocks noChangeArrowheads="1"/>
              </p:cNvSpPr>
              <p:nvPr/>
            </p:nvSpPr>
            <p:spPr bwMode="auto">
              <a:xfrm>
                <a:off x="4538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Oval 724"/>
              <p:cNvSpPr>
                <a:spLocks noChangeArrowheads="1"/>
              </p:cNvSpPr>
              <p:nvPr/>
            </p:nvSpPr>
            <p:spPr bwMode="auto">
              <a:xfrm>
                <a:off x="4286" y="27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725"/>
              <p:cNvSpPr>
                <a:spLocks noChangeArrowheads="1"/>
              </p:cNvSpPr>
              <p:nvPr/>
            </p:nvSpPr>
            <p:spPr bwMode="auto">
              <a:xfrm>
                <a:off x="2735" y="22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Oval 726"/>
              <p:cNvSpPr>
                <a:spLocks noChangeArrowheads="1"/>
              </p:cNvSpPr>
              <p:nvPr/>
            </p:nvSpPr>
            <p:spPr bwMode="auto">
              <a:xfrm>
                <a:off x="5125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27"/>
              <p:cNvSpPr>
                <a:spLocks noChangeArrowheads="1"/>
              </p:cNvSpPr>
              <p:nvPr/>
            </p:nvSpPr>
            <p:spPr bwMode="auto">
              <a:xfrm>
                <a:off x="3570" y="18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Oval 728"/>
              <p:cNvSpPr>
                <a:spLocks noChangeArrowheads="1"/>
              </p:cNvSpPr>
              <p:nvPr/>
            </p:nvSpPr>
            <p:spPr bwMode="auto">
              <a:xfrm>
                <a:off x="3682" y="24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Oval 729"/>
              <p:cNvSpPr>
                <a:spLocks noChangeArrowheads="1"/>
              </p:cNvSpPr>
              <p:nvPr/>
            </p:nvSpPr>
            <p:spPr bwMode="auto">
              <a:xfrm>
                <a:off x="4438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Oval 730"/>
              <p:cNvSpPr>
                <a:spLocks noChangeArrowheads="1"/>
              </p:cNvSpPr>
              <p:nvPr/>
            </p:nvSpPr>
            <p:spPr bwMode="auto">
              <a:xfrm>
                <a:off x="4934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Oval 731"/>
              <p:cNvSpPr>
                <a:spLocks noChangeArrowheads="1"/>
              </p:cNvSpPr>
              <p:nvPr/>
            </p:nvSpPr>
            <p:spPr bwMode="auto">
              <a:xfrm>
                <a:off x="3880" y="17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Oval 732"/>
              <p:cNvSpPr>
                <a:spLocks noChangeArrowheads="1"/>
              </p:cNvSpPr>
              <p:nvPr/>
            </p:nvSpPr>
            <p:spPr bwMode="auto">
              <a:xfrm>
                <a:off x="4312" y="22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Oval 733"/>
              <p:cNvSpPr>
                <a:spLocks noChangeArrowheads="1"/>
              </p:cNvSpPr>
              <p:nvPr/>
            </p:nvSpPr>
            <p:spPr bwMode="auto">
              <a:xfrm>
                <a:off x="4164" y="15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Oval 734"/>
              <p:cNvSpPr>
                <a:spLocks noChangeArrowheads="1"/>
              </p:cNvSpPr>
              <p:nvPr/>
            </p:nvSpPr>
            <p:spPr bwMode="auto">
              <a:xfrm>
                <a:off x="5089" y="23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Oval 735"/>
              <p:cNvSpPr>
                <a:spLocks noChangeArrowheads="1"/>
              </p:cNvSpPr>
              <p:nvPr/>
            </p:nvSpPr>
            <p:spPr bwMode="auto">
              <a:xfrm>
                <a:off x="3203" y="24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Oval 736"/>
              <p:cNvSpPr>
                <a:spLocks noChangeArrowheads="1"/>
              </p:cNvSpPr>
              <p:nvPr/>
            </p:nvSpPr>
            <p:spPr bwMode="auto">
              <a:xfrm>
                <a:off x="5165" y="168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Oval 737"/>
              <p:cNvSpPr>
                <a:spLocks noChangeArrowheads="1"/>
              </p:cNvSpPr>
              <p:nvPr/>
            </p:nvSpPr>
            <p:spPr bwMode="auto">
              <a:xfrm>
                <a:off x="4394" y="258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738"/>
              <p:cNvSpPr>
                <a:spLocks noChangeArrowheads="1"/>
              </p:cNvSpPr>
              <p:nvPr/>
            </p:nvSpPr>
            <p:spPr bwMode="auto">
              <a:xfrm>
                <a:off x="4542" y="16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Oval 739"/>
              <p:cNvSpPr>
                <a:spLocks noChangeArrowheads="1"/>
              </p:cNvSpPr>
              <p:nvPr/>
            </p:nvSpPr>
            <p:spPr bwMode="auto">
              <a:xfrm>
                <a:off x="3822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Oval 740"/>
              <p:cNvSpPr>
                <a:spLocks noChangeArrowheads="1"/>
              </p:cNvSpPr>
              <p:nvPr/>
            </p:nvSpPr>
            <p:spPr bwMode="auto">
              <a:xfrm>
                <a:off x="4470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Oval 741"/>
              <p:cNvSpPr>
                <a:spLocks noChangeArrowheads="1"/>
              </p:cNvSpPr>
              <p:nvPr/>
            </p:nvSpPr>
            <p:spPr bwMode="auto">
              <a:xfrm>
                <a:off x="5341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Oval 742"/>
              <p:cNvSpPr>
                <a:spLocks noChangeArrowheads="1"/>
              </p:cNvSpPr>
              <p:nvPr/>
            </p:nvSpPr>
            <p:spPr bwMode="auto">
              <a:xfrm>
                <a:off x="4816" y="10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Oval 743"/>
              <p:cNvSpPr>
                <a:spLocks noChangeArrowheads="1"/>
              </p:cNvSpPr>
              <p:nvPr/>
            </p:nvSpPr>
            <p:spPr bwMode="auto">
              <a:xfrm>
                <a:off x="4164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Oval 744"/>
              <p:cNvSpPr>
                <a:spLocks noChangeArrowheads="1"/>
              </p:cNvSpPr>
              <p:nvPr/>
            </p:nvSpPr>
            <p:spPr bwMode="auto">
              <a:xfrm>
                <a:off x="3016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Oval 745"/>
              <p:cNvSpPr>
                <a:spLocks noChangeArrowheads="1"/>
              </p:cNvSpPr>
              <p:nvPr/>
            </p:nvSpPr>
            <p:spPr bwMode="auto">
              <a:xfrm>
                <a:off x="3847" y="13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Oval 746"/>
              <p:cNvSpPr>
                <a:spLocks noChangeArrowheads="1"/>
              </p:cNvSpPr>
              <p:nvPr/>
            </p:nvSpPr>
            <p:spPr bwMode="auto">
              <a:xfrm>
                <a:off x="4736" y="270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Oval 747"/>
              <p:cNvSpPr>
                <a:spLocks noChangeArrowheads="1"/>
              </p:cNvSpPr>
              <p:nvPr/>
            </p:nvSpPr>
            <p:spPr bwMode="auto">
              <a:xfrm>
                <a:off x="4661" y="182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Oval 748"/>
              <p:cNvSpPr>
                <a:spLocks noChangeArrowheads="1"/>
              </p:cNvSpPr>
              <p:nvPr/>
            </p:nvSpPr>
            <p:spPr bwMode="auto">
              <a:xfrm>
                <a:off x="3973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Oval 749"/>
              <p:cNvSpPr>
                <a:spLocks noChangeArrowheads="1"/>
              </p:cNvSpPr>
              <p:nvPr/>
            </p:nvSpPr>
            <p:spPr bwMode="auto">
              <a:xfrm>
                <a:off x="4402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Oval 750"/>
              <p:cNvSpPr>
                <a:spLocks noChangeArrowheads="1"/>
              </p:cNvSpPr>
              <p:nvPr/>
            </p:nvSpPr>
            <p:spPr bwMode="auto">
              <a:xfrm>
                <a:off x="4902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Oval 751"/>
              <p:cNvSpPr>
                <a:spLocks noChangeArrowheads="1"/>
              </p:cNvSpPr>
              <p:nvPr/>
            </p:nvSpPr>
            <p:spPr bwMode="auto">
              <a:xfrm>
                <a:off x="4056" y="12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Oval 752"/>
              <p:cNvSpPr>
                <a:spLocks noChangeArrowheads="1"/>
              </p:cNvSpPr>
              <p:nvPr/>
            </p:nvSpPr>
            <p:spPr bwMode="auto">
              <a:xfrm>
                <a:off x="3973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Oval 753"/>
              <p:cNvSpPr>
                <a:spLocks noChangeArrowheads="1"/>
              </p:cNvSpPr>
              <p:nvPr/>
            </p:nvSpPr>
            <p:spPr bwMode="auto">
              <a:xfrm>
                <a:off x="4286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Oval 754"/>
              <p:cNvSpPr>
                <a:spLocks noChangeArrowheads="1"/>
              </p:cNvSpPr>
              <p:nvPr/>
            </p:nvSpPr>
            <p:spPr bwMode="auto">
              <a:xfrm>
                <a:off x="4693" y="14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755"/>
              <p:cNvSpPr>
                <a:spLocks noChangeArrowheads="1"/>
              </p:cNvSpPr>
              <p:nvPr/>
            </p:nvSpPr>
            <p:spPr bwMode="auto">
              <a:xfrm>
                <a:off x="4373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Oval 756"/>
              <p:cNvSpPr>
                <a:spLocks noChangeArrowheads="1"/>
              </p:cNvSpPr>
              <p:nvPr/>
            </p:nvSpPr>
            <p:spPr bwMode="auto">
              <a:xfrm>
                <a:off x="3980" y="23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Oval 757"/>
              <p:cNvSpPr>
                <a:spLocks noChangeArrowheads="1"/>
              </p:cNvSpPr>
              <p:nvPr/>
            </p:nvSpPr>
            <p:spPr bwMode="auto">
              <a:xfrm>
                <a:off x="2893" y="195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Oval 758"/>
              <p:cNvSpPr>
                <a:spLocks noChangeArrowheads="1"/>
              </p:cNvSpPr>
              <p:nvPr/>
            </p:nvSpPr>
            <p:spPr bwMode="auto">
              <a:xfrm>
                <a:off x="4229" y="30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Oval 759"/>
              <p:cNvSpPr>
                <a:spLocks noChangeArrowheads="1"/>
              </p:cNvSpPr>
              <p:nvPr/>
            </p:nvSpPr>
            <p:spPr bwMode="auto">
              <a:xfrm>
                <a:off x="4358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Oval 760"/>
              <p:cNvSpPr>
                <a:spLocks noChangeArrowheads="1"/>
              </p:cNvSpPr>
              <p:nvPr/>
            </p:nvSpPr>
            <p:spPr bwMode="auto">
              <a:xfrm>
                <a:off x="4898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Oval 761"/>
              <p:cNvSpPr>
                <a:spLocks noChangeArrowheads="1"/>
              </p:cNvSpPr>
              <p:nvPr/>
            </p:nvSpPr>
            <p:spPr bwMode="auto">
              <a:xfrm>
                <a:off x="4240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Oval 762"/>
              <p:cNvSpPr>
                <a:spLocks noChangeArrowheads="1"/>
              </p:cNvSpPr>
              <p:nvPr/>
            </p:nvSpPr>
            <p:spPr bwMode="auto">
              <a:xfrm>
                <a:off x="4204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Oval 763"/>
              <p:cNvSpPr>
                <a:spLocks noChangeArrowheads="1"/>
              </p:cNvSpPr>
              <p:nvPr/>
            </p:nvSpPr>
            <p:spPr bwMode="auto">
              <a:xfrm>
                <a:off x="3023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Oval 764"/>
              <p:cNvSpPr>
                <a:spLocks noChangeArrowheads="1"/>
              </p:cNvSpPr>
              <p:nvPr/>
            </p:nvSpPr>
            <p:spPr bwMode="auto">
              <a:xfrm>
                <a:off x="3959" y="20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765"/>
              <p:cNvSpPr>
                <a:spLocks noChangeArrowheads="1"/>
              </p:cNvSpPr>
              <p:nvPr/>
            </p:nvSpPr>
            <p:spPr bwMode="auto">
              <a:xfrm>
                <a:off x="4477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Oval 766"/>
              <p:cNvSpPr>
                <a:spLocks noChangeArrowheads="1"/>
              </p:cNvSpPr>
              <p:nvPr/>
            </p:nvSpPr>
            <p:spPr bwMode="auto">
              <a:xfrm>
                <a:off x="3278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Oval 767"/>
              <p:cNvSpPr>
                <a:spLocks noChangeArrowheads="1"/>
              </p:cNvSpPr>
              <p:nvPr/>
            </p:nvSpPr>
            <p:spPr bwMode="auto">
              <a:xfrm>
                <a:off x="4024" y="15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Oval 768"/>
              <p:cNvSpPr>
                <a:spLocks noChangeArrowheads="1"/>
              </p:cNvSpPr>
              <p:nvPr/>
            </p:nvSpPr>
            <p:spPr bwMode="auto">
              <a:xfrm>
                <a:off x="3530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Oval 769"/>
              <p:cNvSpPr>
                <a:spLocks noChangeArrowheads="1"/>
              </p:cNvSpPr>
              <p:nvPr/>
            </p:nvSpPr>
            <p:spPr bwMode="auto">
              <a:xfrm>
                <a:off x="4031" y="14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Oval 770"/>
              <p:cNvSpPr>
                <a:spLocks noChangeArrowheads="1"/>
              </p:cNvSpPr>
              <p:nvPr/>
            </p:nvSpPr>
            <p:spPr bwMode="auto">
              <a:xfrm>
                <a:off x="5345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771"/>
              <p:cNvSpPr>
                <a:spLocks noChangeArrowheads="1"/>
              </p:cNvSpPr>
              <p:nvPr/>
            </p:nvSpPr>
            <p:spPr bwMode="auto">
              <a:xfrm>
                <a:off x="2962" y="29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772"/>
              <p:cNvSpPr>
                <a:spLocks noChangeArrowheads="1"/>
              </p:cNvSpPr>
              <p:nvPr/>
            </p:nvSpPr>
            <p:spPr bwMode="auto">
              <a:xfrm>
                <a:off x="4906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773"/>
              <p:cNvSpPr>
                <a:spLocks noChangeArrowheads="1"/>
              </p:cNvSpPr>
              <p:nvPr/>
            </p:nvSpPr>
            <p:spPr bwMode="auto">
              <a:xfrm>
                <a:off x="3732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774"/>
              <p:cNvSpPr>
                <a:spLocks noChangeArrowheads="1"/>
              </p:cNvSpPr>
              <p:nvPr/>
            </p:nvSpPr>
            <p:spPr bwMode="auto">
              <a:xfrm>
                <a:off x="3610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Oval 775"/>
              <p:cNvSpPr>
                <a:spLocks noChangeArrowheads="1"/>
              </p:cNvSpPr>
              <p:nvPr/>
            </p:nvSpPr>
            <p:spPr bwMode="auto">
              <a:xfrm>
                <a:off x="4049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Oval 776"/>
              <p:cNvSpPr>
                <a:spLocks noChangeArrowheads="1"/>
              </p:cNvSpPr>
              <p:nvPr/>
            </p:nvSpPr>
            <p:spPr bwMode="auto">
              <a:xfrm>
                <a:off x="3512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777"/>
              <p:cNvSpPr>
                <a:spLocks noChangeArrowheads="1"/>
              </p:cNvSpPr>
              <p:nvPr/>
            </p:nvSpPr>
            <p:spPr bwMode="auto">
              <a:xfrm>
                <a:off x="3696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778"/>
              <p:cNvSpPr>
                <a:spLocks noChangeArrowheads="1"/>
              </p:cNvSpPr>
              <p:nvPr/>
            </p:nvSpPr>
            <p:spPr bwMode="auto">
              <a:xfrm>
                <a:off x="3782" y="15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779"/>
              <p:cNvSpPr>
                <a:spLocks noChangeArrowheads="1"/>
              </p:cNvSpPr>
              <p:nvPr/>
            </p:nvSpPr>
            <p:spPr bwMode="auto">
              <a:xfrm>
                <a:off x="5478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780"/>
              <p:cNvSpPr>
                <a:spLocks noChangeArrowheads="1"/>
              </p:cNvSpPr>
              <p:nvPr/>
            </p:nvSpPr>
            <p:spPr bwMode="auto">
              <a:xfrm>
                <a:off x="4085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781"/>
              <p:cNvSpPr>
                <a:spLocks noChangeArrowheads="1"/>
              </p:cNvSpPr>
              <p:nvPr/>
            </p:nvSpPr>
            <p:spPr bwMode="auto">
              <a:xfrm>
                <a:off x="5014" y="13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782"/>
              <p:cNvSpPr>
                <a:spLocks noChangeArrowheads="1"/>
              </p:cNvSpPr>
              <p:nvPr/>
            </p:nvSpPr>
            <p:spPr bwMode="auto">
              <a:xfrm>
                <a:off x="3145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Oval 783"/>
              <p:cNvSpPr>
                <a:spLocks noChangeArrowheads="1"/>
              </p:cNvSpPr>
              <p:nvPr/>
            </p:nvSpPr>
            <p:spPr bwMode="auto">
              <a:xfrm>
                <a:off x="3851" y="220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Oval 784"/>
              <p:cNvSpPr>
                <a:spLocks noChangeArrowheads="1"/>
              </p:cNvSpPr>
              <p:nvPr/>
            </p:nvSpPr>
            <p:spPr bwMode="auto">
              <a:xfrm>
                <a:off x="3664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Oval 785"/>
              <p:cNvSpPr>
                <a:spLocks noChangeArrowheads="1"/>
              </p:cNvSpPr>
              <p:nvPr/>
            </p:nvSpPr>
            <p:spPr bwMode="auto">
              <a:xfrm>
                <a:off x="3786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Oval 786"/>
              <p:cNvSpPr>
                <a:spLocks noChangeArrowheads="1"/>
              </p:cNvSpPr>
              <p:nvPr/>
            </p:nvSpPr>
            <p:spPr bwMode="auto">
              <a:xfrm>
                <a:off x="4067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Oval 787"/>
              <p:cNvSpPr>
                <a:spLocks noChangeArrowheads="1"/>
              </p:cNvSpPr>
              <p:nvPr/>
            </p:nvSpPr>
            <p:spPr bwMode="auto">
              <a:xfrm>
                <a:off x="4103" y="22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Oval 788"/>
              <p:cNvSpPr>
                <a:spLocks noChangeArrowheads="1"/>
              </p:cNvSpPr>
              <p:nvPr/>
            </p:nvSpPr>
            <p:spPr bwMode="auto">
              <a:xfrm>
                <a:off x="3516" y="19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Oval 789"/>
              <p:cNvSpPr>
                <a:spLocks noChangeArrowheads="1"/>
              </p:cNvSpPr>
              <p:nvPr/>
            </p:nvSpPr>
            <p:spPr bwMode="auto">
              <a:xfrm>
                <a:off x="4866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Oval 790"/>
              <p:cNvSpPr>
                <a:spLocks noChangeArrowheads="1"/>
              </p:cNvSpPr>
              <p:nvPr/>
            </p:nvSpPr>
            <p:spPr bwMode="auto">
              <a:xfrm>
                <a:off x="3804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Oval 791"/>
              <p:cNvSpPr>
                <a:spLocks noChangeArrowheads="1"/>
              </p:cNvSpPr>
              <p:nvPr/>
            </p:nvSpPr>
            <p:spPr bwMode="auto">
              <a:xfrm>
                <a:off x="3026" y="16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Oval 792"/>
              <p:cNvSpPr>
                <a:spLocks noChangeArrowheads="1"/>
              </p:cNvSpPr>
              <p:nvPr/>
            </p:nvSpPr>
            <p:spPr bwMode="auto">
              <a:xfrm>
                <a:off x="4229" y="23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Oval 793"/>
              <p:cNvSpPr>
                <a:spLocks noChangeArrowheads="1"/>
              </p:cNvSpPr>
              <p:nvPr/>
            </p:nvSpPr>
            <p:spPr bwMode="auto">
              <a:xfrm>
                <a:off x="4700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Oval 794"/>
              <p:cNvSpPr>
                <a:spLocks noChangeArrowheads="1"/>
              </p:cNvSpPr>
              <p:nvPr/>
            </p:nvSpPr>
            <p:spPr bwMode="auto">
              <a:xfrm>
                <a:off x="5122" y="28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Oval 795"/>
              <p:cNvSpPr>
                <a:spLocks noChangeArrowheads="1"/>
              </p:cNvSpPr>
              <p:nvPr/>
            </p:nvSpPr>
            <p:spPr bwMode="auto">
              <a:xfrm>
                <a:off x="4006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796"/>
              <p:cNvSpPr>
                <a:spLocks noChangeArrowheads="1"/>
              </p:cNvSpPr>
              <p:nvPr/>
            </p:nvSpPr>
            <p:spPr bwMode="auto">
              <a:xfrm>
                <a:off x="4542" y="22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797"/>
              <p:cNvSpPr>
                <a:spLocks noChangeArrowheads="1"/>
              </p:cNvSpPr>
              <p:nvPr/>
            </p:nvSpPr>
            <p:spPr bwMode="auto">
              <a:xfrm>
                <a:off x="4646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Oval 798"/>
              <p:cNvSpPr>
                <a:spLocks noChangeArrowheads="1"/>
              </p:cNvSpPr>
              <p:nvPr/>
            </p:nvSpPr>
            <p:spPr bwMode="auto">
              <a:xfrm>
                <a:off x="4204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Oval 799"/>
              <p:cNvSpPr>
                <a:spLocks noChangeArrowheads="1"/>
              </p:cNvSpPr>
              <p:nvPr/>
            </p:nvSpPr>
            <p:spPr bwMode="auto">
              <a:xfrm>
                <a:off x="3336" y="28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800"/>
              <p:cNvSpPr>
                <a:spLocks noChangeArrowheads="1"/>
              </p:cNvSpPr>
              <p:nvPr/>
            </p:nvSpPr>
            <p:spPr bwMode="auto">
              <a:xfrm>
                <a:off x="5431" y="26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Oval 801"/>
              <p:cNvSpPr>
                <a:spLocks noChangeArrowheads="1"/>
              </p:cNvSpPr>
              <p:nvPr/>
            </p:nvSpPr>
            <p:spPr bwMode="auto">
              <a:xfrm>
                <a:off x="3268" y="13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Oval 802"/>
              <p:cNvSpPr>
                <a:spLocks noChangeArrowheads="1"/>
              </p:cNvSpPr>
              <p:nvPr/>
            </p:nvSpPr>
            <p:spPr bwMode="auto">
              <a:xfrm>
                <a:off x="5132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Oval 803"/>
              <p:cNvSpPr>
                <a:spLocks noChangeArrowheads="1"/>
              </p:cNvSpPr>
              <p:nvPr/>
            </p:nvSpPr>
            <p:spPr bwMode="auto">
              <a:xfrm>
                <a:off x="5302" y="27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Oval 804"/>
              <p:cNvSpPr>
                <a:spLocks noChangeArrowheads="1"/>
              </p:cNvSpPr>
              <p:nvPr/>
            </p:nvSpPr>
            <p:spPr bwMode="auto">
              <a:xfrm>
                <a:off x="5143" y="24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Oval 805"/>
              <p:cNvSpPr>
                <a:spLocks noChangeArrowheads="1"/>
              </p:cNvSpPr>
              <p:nvPr/>
            </p:nvSpPr>
            <p:spPr bwMode="auto">
              <a:xfrm>
                <a:off x="4679" y="18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Oval 806"/>
              <p:cNvSpPr>
                <a:spLocks noChangeArrowheads="1"/>
              </p:cNvSpPr>
              <p:nvPr/>
            </p:nvSpPr>
            <p:spPr bwMode="auto">
              <a:xfrm>
                <a:off x="3293" y="218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Oval 807"/>
              <p:cNvSpPr>
                <a:spLocks noChangeArrowheads="1"/>
              </p:cNvSpPr>
              <p:nvPr/>
            </p:nvSpPr>
            <p:spPr bwMode="auto">
              <a:xfrm>
                <a:off x="3109" y="21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1540" y="940"/>
              <a:ext cx="4604" cy="2383"/>
              <a:chOff x="1540" y="940"/>
              <a:chExt cx="4604" cy="2383"/>
            </a:xfrm>
          </p:grpSpPr>
          <p:sp>
            <p:nvSpPr>
              <p:cNvPr id="45" name="Oval 809"/>
              <p:cNvSpPr>
                <a:spLocks noChangeArrowheads="1"/>
              </p:cNvSpPr>
              <p:nvPr/>
            </p:nvSpPr>
            <p:spPr bwMode="auto">
              <a:xfrm>
                <a:off x="4247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Oval 810"/>
              <p:cNvSpPr>
                <a:spLocks noChangeArrowheads="1"/>
              </p:cNvSpPr>
              <p:nvPr/>
            </p:nvSpPr>
            <p:spPr bwMode="auto">
              <a:xfrm>
                <a:off x="5374" y="106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Oval 811"/>
              <p:cNvSpPr>
                <a:spLocks noChangeArrowheads="1"/>
              </p:cNvSpPr>
              <p:nvPr/>
            </p:nvSpPr>
            <p:spPr bwMode="auto">
              <a:xfrm>
                <a:off x="4204" y="22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Oval 812"/>
              <p:cNvSpPr>
                <a:spLocks noChangeArrowheads="1"/>
              </p:cNvSpPr>
              <p:nvPr/>
            </p:nvSpPr>
            <p:spPr bwMode="auto">
              <a:xfrm>
                <a:off x="4470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Oval 813"/>
              <p:cNvSpPr>
                <a:spLocks noChangeArrowheads="1"/>
              </p:cNvSpPr>
              <p:nvPr/>
            </p:nvSpPr>
            <p:spPr bwMode="auto">
              <a:xfrm>
                <a:off x="3934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Oval 814"/>
              <p:cNvSpPr>
                <a:spLocks noChangeArrowheads="1"/>
              </p:cNvSpPr>
              <p:nvPr/>
            </p:nvSpPr>
            <p:spPr bwMode="auto">
              <a:xfrm>
                <a:off x="3095" y="173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l 815"/>
              <p:cNvSpPr>
                <a:spLocks noChangeArrowheads="1"/>
              </p:cNvSpPr>
              <p:nvPr/>
            </p:nvSpPr>
            <p:spPr bwMode="auto">
              <a:xfrm>
                <a:off x="4492" y="178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Oval 816"/>
              <p:cNvSpPr>
                <a:spLocks noChangeArrowheads="1"/>
              </p:cNvSpPr>
              <p:nvPr/>
            </p:nvSpPr>
            <p:spPr bwMode="auto">
              <a:xfrm>
                <a:off x="4434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Oval 817"/>
              <p:cNvSpPr>
                <a:spLocks noChangeArrowheads="1"/>
              </p:cNvSpPr>
              <p:nvPr/>
            </p:nvSpPr>
            <p:spPr bwMode="auto">
              <a:xfrm>
                <a:off x="4474" y="12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Oval 818"/>
              <p:cNvSpPr>
                <a:spLocks noChangeArrowheads="1"/>
              </p:cNvSpPr>
              <p:nvPr/>
            </p:nvSpPr>
            <p:spPr bwMode="auto">
              <a:xfrm>
                <a:off x="3840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Oval 819"/>
              <p:cNvSpPr>
                <a:spLocks noChangeArrowheads="1"/>
              </p:cNvSpPr>
              <p:nvPr/>
            </p:nvSpPr>
            <p:spPr bwMode="auto">
              <a:xfrm>
                <a:off x="4074" y="23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Oval 820"/>
              <p:cNvSpPr>
                <a:spLocks noChangeArrowheads="1"/>
              </p:cNvSpPr>
              <p:nvPr/>
            </p:nvSpPr>
            <p:spPr bwMode="auto">
              <a:xfrm>
                <a:off x="3833" y="17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Oval 821"/>
              <p:cNvSpPr>
                <a:spLocks noChangeArrowheads="1"/>
              </p:cNvSpPr>
              <p:nvPr/>
            </p:nvSpPr>
            <p:spPr bwMode="auto">
              <a:xfrm>
                <a:off x="2944" y="172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Oval 822"/>
              <p:cNvSpPr>
                <a:spLocks noChangeArrowheads="1"/>
              </p:cNvSpPr>
              <p:nvPr/>
            </p:nvSpPr>
            <p:spPr bwMode="auto">
              <a:xfrm>
                <a:off x="4096" y="23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Oval 823"/>
              <p:cNvSpPr>
                <a:spLocks noChangeArrowheads="1"/>
              </p:cNvSpPr>
              <p:nvPr/>
            </p:nvSpPr>
            <p:spPr bwMode="auto">
              <a:xfrm>
                <a:off x="5338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Oval 824"/>
              <p:cNvSpPr>
                <a:spLocks noChangeArrowheads="1"/>
              </p:cNvSpPr>
              <p:nvPr/>
            </p:nvSpPr>
            <p:spPr bwMode="auto">
              <a:xfrm>
                <a:off x="3718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Oval 825"/>
              <p:cNvSpPr>
                <a:spLocks noChangeArrowheads="1"/>
              </p:cNvSpPr>
              <p:nvPr/>
            </p:nvSpPr>
            <p:spPr bwMode="auto">
              <a:xfrm>
                <a:off x="2483" y="26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Oval 826"/>
              <p:cNvSpPr>
                <a:spLocks noChangeArrowheads="1"/>
              </p:cNvSpPr>
              <p:nvPr/>
            </p:nvSpPr>
            <p:spPr bwMode="auto">
              <a:xfrm>
                <a:off x="5021" y="21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Oval 827"/>
              <p:cNvSpPr>
                <a:spLocks noChangeArrowheads="1"/>
              </p:cNvSpPr>
              <p:nvPr/>
            </p:nvSpPr>
            <p:spPr bwMode="auto">
              <a:xfrm>
                <a:off x="4819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Oval 828"/>
              <p:cNvSpPr>
                <a:spLocks noChangeArrowheads="1"/>
              </p:cNvSpPr>
              <p:nvPr/>
            </p:nvSpPr>
            <p:spPr bwMode="auto">
              <a:xfrm>
                <a:off x="3887" y="25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Oval 829"/>
              <p:cNvSpPr>
                <a:spLocks noChangeArrowheads="1"/>
              </p:cNvSpPr>
              <p:nvPr/>
            </p:nvSpPr>
            <p:spPr bwMode="auto">
              <a:xfrm>
                <a:off x="4178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Oval 830"/>
              <p:cNvSpPr>
                <a:spLocks noChangeArrowheads="1"/>
              </p:cNvSpPr>
              <p:nvPr/>
            </p:nvSpPr>
            <p:spPr bwMode="auto">
              <a:xfrm>
                <a:off x="3966" y="241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Oval 831"/>
              <p:cNvSpPr>
                <a:spLocks noChangeArrowheads="1"/>
              </p:cNvSpPr>
              <p:nvPr/>
            </p:nvSpPr>
            <p:spPr bwMode="auto">
              <a:xfrm>
                <a:off x="4816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Oval 832"/>
              <p:cNvSpPr>
                <a:spLocks noChangeArrowheads="1"/>
              </p:cNvSpPr>
              <p:nvPr/>
            </p:nvSpPr>
            <p:spPr bwMode="auto">
              <a:xfrm>
                <a:off x="4729" y="29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Oval 833"/>
              <p:cNvSpPr>
                <a:spLocks noChangeArrowheads="1"/>
              </p:cNvSpPr>
              <p:nvPr/>
            </p:nvSpPr>
            <p:spPr bwMode="auto">
              <a:xfrm>
                <a:off x="3512" y="11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Oval 834"/>
              <p:cNvSpPr>
                <a:spLocks noChangeArrowheads="1"/>
              </p:cNvSpPr>
              <p:nvPr/>
            </p:nvSpPr>
            <p:spPr bwMode="auto">
              <a:xfrm>
                <a:off x="4621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Oval 835"/>
              <p:cNvSpPr>
                <a:spLocks noChangeArrowheads="1"/>
              </p:cNvSpPr>
              <p:nvPr/>
            </p:nvSpPr>
            <p:spPr bwMode="auto">
              <a:xfrm>
                <a:off x="5122" y="9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Oval 836"/>
              <p:cNvSpPr>
                <a:spLocks noChangeArrowheads="1"/>
              </p:cNvSpPr>
              <p:nvPr/>
            </p:nvSpPr>
            <p:spPr bwMode="auto">
              <a:xfrm>
                <a:off x="3509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l 837"/>
              <p:cNvSpPr>
                <a:spLocks noChangeArrowheads="1"/>
              </p:cNvSpPr>
              <p:nvPr/>
            </p:nvSpPr>
            <p:spPr bwMode="auto">
              <a:xfrm>
                <a:off x="3581" y="21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Oval 838"/>
              <p:cNvSpPr>
                <a:spLocks noChangeArrowheads="1"/>
              </p:cNvSpPr>
              <p:nvPr/>
            </p:nvSpPr>
            <p:spPr bwMode="auto">
              <a:xfrm>
                <a:off x="4297" y="18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Oval 839"/>
              <p:cNvSpPr>
                <a:spLocks noChangeArrowheads="1"/>
              </p:cNvSpPr>
              <p:nvPr/>
            </p:nvSpPr>
            <p:spPr bwMode="auto">
              <a:xfrm>
                <a:off x="4474" y="19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Oval 840"/>
              <p:cNvSpPr>
                <a:spLocks noChangeArrowheads="1"/>
              </p:cNvSpPr>
              <p:nvPr/>
            </p:nvSpPr>
            <p:spPr bwMode="auto">
              <a:xfrm>
                <a:off x="4837" y="19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Oval 841"/>
              <p:cNvSpPr>
                <a:spLocks noChangeArrowheads="1"/>
              </p:cNvSpPr>
              <p:nvPr/>
            </p:nvSpPr>
            <p:spPr bwMode="auto">
              <a:xfrm>
                <a:off x="4751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Oval 842"/>
              <p:cNvSpPr>
                <a:spLocks noChangeArrowheads="1"/>
              </p:cNvSpPr>
              <p:nvPr/>
            </p:nvSpPr>
            <p:spPr bwMode="auto">
              <a:xfrm>
                <a:off x="2724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Oval 843"/>
              <p:cNvSpPr>
                <a:spLocks noChangeArrowheads="1"/>
              </p:cNvSpPr>
              <p:nvPr/>
            </p:nvSpPr>
            <p:spPr bwMode="auto">
              <a:xfrm>
                <a:off x="4376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Oval 844"/>
              <p:cNvSpPr>
                <a:spLocks noChangeArrowheads="1"/>
              </p:cNvSpPr>
              <p:nvPr/>
            </p:nvSpPr>
            <p:spPr bwMode="auto">
              <a:xfrm>
                <a:off x="3631" y="22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Oval 845"/>
              <p:cNvSpPr>
                <a:spLocks noChangeArrowheads="1"/>
              </p:cNvSpPr>
              <p:nvPr/>
            </p:nvSpPr>
            <p:spPr bwMode="auto">
              <a:xfrm>
                <a:off x="3854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Oval 846"/>
              <p:cNvSpPr>
                <a:spLocks noChangeArrowheads="1"/>
              </p:cNvSpPr>
              <p:nvPr/>
            </p:nvSpPr>
            <p:spPr bwMode="auto">
              <a:xfrm>
                <a:off x="1540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Oval 847"/>
              <p:cNvSpPr>
                <a:spLocks noChangeArrowheads="1"/>
              </p:cNvSpPr>
              <p:nvPr/>
            </p:nvSpPr>
            <p:spPr bwMode="auto">
              <a:xfrm>
                <a:off x="3152" y="26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Oval 848"/>
              <p:cNvSpPr>
                <a:spLocks noChangeArrowheads="1"/>
              </p:cNvSpPr>
              <p:nvPr/>
            </p:nvSpPr>
            <p:spPr bwMode="auto">
              <a:xfrm>
                <a:off x="5237" y="23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Oval 849"/>
              <p:cNvSpPr>
                <a:spLocks noChangeArrowheads="1"/>
              </p:cNvSpPr>
              <p:nvPr/>
            </p:nvSpPr>
            <p:spPr bwMode="auto">
              <a:xfrm>
                <a:off x="4657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Oval 850"/>
              <p:cNvSpPr>
                <a:spLocks noChangeArrowheads="1"/>
              </p:cNvSpPr>
              <p:nvPr/>
            </p:nvSpPr>
            <p:spPr bwMode="auto">
              <a:xfrm>
                <a:off x="5201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Oval 851"/>
              <p:cNvSpPr>
                <a:spLocks noChangeArrowheads="1"/>
              </p:cNvSpPr>
              <p:nvPr/>
            </p:nvSpPr>
            <p:spPr bwMode="auto">
              <a:xfrm>
                <a:off x="4625" y="23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852"/>
              <p:cNvSpPr>
                <a:spLocks noChangeArrowheads="1"/>
              </p:cNvSpPr>
              <p:nvPr/>
            </p:nvSpPr>
            <p:spPr bwMode="auto">
              <a:xfrm>
                <a:off x="3977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853"/>
              <p:cNvSpPr>
                <a:spLocks noChangeArrowheads="1"/>
              </p:cNvSpPr>
              <p:nvPr/>
            </p:nvSpPr>
            <p:spPr bwMode="auto">
              <a:xfrm>
                <a:off x="4276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854"/>
              <p:cNvSpPr>
                <a:spLocks noChangeArrowheads="1"/>
              </p:cNvSpPr>
              <p:nvPr/>
            </p:nvSpPr>
            <p:spPr bwMode="auto">
              <a:xfrm>
                <a:off x="5514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855"/>
              <p:cNvSpPr>
                <a:spLocks noChangeArrowheads="1"/>
              </p:cNvSpPr>
              <p:nvPr/>
            </p:nvSpPr>
            <p:spPr bwMode="auto">
              <a:xfrm>
                <a:off x="4387" y="19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Oval 856"/>
              <p:cNvSpPr>
                <a:spLocks noChangeArrowheads="1"/>
              </p:cNvSpPr>
              <p:nvPr/>
            </p:nvSpPr>
            <p:spPr bwMode="auto">
              <a:xfrm>
                <a:off x="4535" y="19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Oval 857"/>
              <p:cNvSpPr>
                <a:spLocks noChangeArrowheads="1"/>
              </p:cNvSpPr>
              <p:nvPr/>
            </p:nvSpPr>
            <p:spPr bwMode="auto">
              <a:xfrm>
                <a:off x="3404" y="14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Oval 858"/>
              <p:cNvSpPr>
                <a:spLocks noChangeArrowheads="1"/>
              </p:cNvSpPr>
              <p:nvPr/>
            </p:nvSpPr>
            <p:spPr bwMode="auto">
              <a:xfrm>
                <a:off x="3473" y="17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Oval 859"/>
              <p:cNvSpPr>
                <a:spLocks noChangeArrowheads="1"/>
              </p:cNvSpPr>
              <p:nvPr/>
            </p:nvSpPr>
            <p:spPr bwMode="auto">
              <a:xfrm>
                <a:off x="4193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860"/>
              <p:cNvSpPr>
                <a:spLocks noChangeArrowheads="1"/>
              </p:cNvSpPr>
              <p:nvPr/>
            </p:nvSpPr>
            <p:spPr bwMode="auto">
              <a:xfrm>
                <a:off x="3854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861"/>
              <p:cNvSpPr>
                <a:spLocks noChangeArrowheads="1"/>
              </p:cNvSpPr>
              <p:nvPr/>
            </p:nvSpPr>
            <p:spPr bwMode="auto">
              <a:xfrm>
                <a:off x="4988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862"/>
              <p:cNvSpPr>
                <a:spLocks noChangeArrowheads="1"/>
              </p:cNvSpPr>
              <p:nvPr/>
            </p:nvSpPr>
            <p:spPr bwMode="auto">
              <a:xfrm>
                <a:off x="4747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863"/>
              <p:cNvSpPr>
                <a:spLocks noChangeArrowheads="1"/>
              </p:cNvSpPr>
              <p:nvPr/>
            </p:nvSpPr>
            <p:spPr bwMode="auto">
              <a:xfrm>
                <a:off x="3505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Oval 864"/>
              <p:cNvSpPr>
                <a:spLocks noChangeArrowheads="1"/>
              </p:cNvSpPr>
              <p:nvPr/>
            </p:nvSpPr>
            <p:spPr bwMode="auto">
              <a:xfrm>
                <a:off x="3833" y="18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Oval 865"/>
              <p:cNvSpPr>
                <a:spLocks noChangeArrowheads="1"/>
              </p:cNvSpPr>
              <p:nvPr/>
            </p:nvSpPr>
            <p:spPr bwMode="auto">
              <a:xfrm>
                <a:off x="5042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866"/>
              <p:cNvSpPr>
                <a:spLocks noChangeArrowheads="1"/>
              </p:cNvSpPr>
              <p:nvPr/>
            </p:nvSpPr>
            <p:spPr bwMode="auto">
              <a:xfrm>
                <a:off x="5068" y="182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867"/>
              <p:cNvSpPr>
                <a:spLocks noChangeArrowheads="1"/>
              </p:cNvSpPr>
              <p:nvPr/>
            </p:nvSpPr>
            <p:spPr bwMode="auto">
              <a:xfrm>
                <a:off x="3617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868"/>
              <p:cNvSpPr>
                <a:spLocks noChangeArrowheads="1"/>
              </p:cNvSpPr>
              <p:nvPr/>
            </p:nvSpPr>
            <p:spPr bwMode="auto">
              <a:xfrm>
                <a:off x="3869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869"/>
              <p:cNvSpPr>
                <a:spLocks noChangeArrowheads="1"/>
              </p:cNvSpPr>
              <p:nvPr/>
            </p:nvSpPr>
            <p:spPr bwMode="auto">
              <a:xfrm>
                <a:off x="4034" y="22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870"/>
              <p:cNvSpPr>
                <a:spLocks noChangeArrowheads="1"/>
              </p:cNvSpPr>
              <p:nvPr/>
            </p:nvSpPr>
            <p:spPr bwMode="auto">
              <a:xfrm>
                <a:off x="4265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871"/>
              <p:cNvSpPr>
                <a:spLocks noChangeArrowheads="1"/>
              </p:cNvSpPr>
              <p:nvPr/>
            </p:nvSpPr>
            <p:spPr bwMode="auto">
              <a:xfrm>
                <a:off x="3217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Oval 872"/>
              <p:cNvSpPr>
                <a:spLocks noChangeArrowheads="1"/>
              </p:cNvSpPr>
              <p:nvPr/>
            </p:nvSpPr>
            <p:spPr bwMode="auto">
              <a:xfrm>
                <a:off x="4938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Oval 873"/>
              <p:cNvSpPr>
                <a:spLocks noChangeArrowheads="1"/>
              </p:cNvSpPr>
              <p:nvPr/>
            </p:nvSpPr>
            <p:spPr bwMode="auto">
              <a:xfrm>
                <a:off x="4261" y="123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Oval 874"/>
              <p:cNvSpPr>
                <a:spLocks noChangeArrowheads="1"/>
              </p:cNvSpPr>
              <p:nvPr/>
            </p:nvSpPr>
            <p:spPr bwMode="auto">
              <a:xfrm>
                <a:off x="4369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Oval 875"/>
              <p:cNvSpPr>
                <a:spLocks noChangeArrowheads="1"/>
              </p:cNvSpPr>
              <p:nvPr/>
            </p:nvSpPr>
            <p:spPr bwMode="auto">
              <a:xfrm>
                <a:off x="5093" y="18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Oval 876"/>
              <p:cNvSpPr>
                <a:spLocks noChangeArrowheads="1"/>
              </p:cNvSpPr>
              <p:nvPr/>
            </p:nvSpPr>
            <p:spPr bwMode="auto">
              <a:xfrm>
                <a:off x="4999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Oval 877"/>
              <p:cNvSpPr>
                <a:spLocks noChangeArrowheads="1"/>
              </p:cNvSpPr>
              <p:nvPr/>
            </p:nvSpPr>
            <p:spPr bwMode="auto">
              <a:xfrm>
                <a:off x="3419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Oval 878"/>
              <p:cNvSpPr>
                <a:spLocks noChangeArrowheads="1"/>
              </p:cNvSpPr>
              <p:nvPr/>
            </p:nvSpPr>
            <p:spPr bwMode="auto">
              <a:xfrm>
                <a:off x="4542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Oval 879"/>
              <p:cNvSpPr>
                <a:spLocks noChangeArrowheads="1"/>
              </p:cNvSpPr>
              <p:nvPr/>
            </p:nvSpPr>
            <p:spPr bwMode="auto">
              <a:xfrm>
                <a:off x="3988" y="200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Oval 880"/>
              <p:cNvSpPr>
                <a:spLocks noChangeArrowheads="1"/>
              </p:cNvSpPr>
              <p:nvPr/>
            </p:nvSpPr>
            <p:spPr bwMode="auto">
              <a:xfrm>
                <a:off x="4600" y="18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Oval 881"/>
              <p:cNvSpPr>
                <a:spLocks noChangeArrowheads="1"/>
              </p:cNvSpPr>
              <p:nvPr/>
            </p:nvSpPr>
            <p:spPr bwMode="auto">
              <a:xfrm>
                <a:off x="3376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Oval 882"/>
              <p:cNvSpPr>
                <a:spLocks noChangeArrowheads="1"/>
              </p:cNvSpPr>
              <p:nvPr/>
            </p:nvSpPr>
            <p:spPr bwMode="auto">
              <a:xfrm>
                <a:off x="4535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883"/>
              <p:cNvSpPr>
                <a:spLocks noChangeArrowheads="1"/>
              </p:cNvSpPr>
              <p:nvPr/>
            </p:nvSpPr>
            <p:spPr bwMode="auto">
              <a:xfrm>
                <a:off x="4315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Oval 884"/>
              <p:cNvSpPr>
                <a:spLocks noChangeArrowheads="1"/>
              </p:cNvSpPr>
              <p:nvPr/>
            </p:nvSpPr>
            <p:spPr bwMode="auto">
              <a:xfrm>
                <a:off x="3786" y="25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885"/>
              <p:cNvSpPr>
                <a:spLocks noChangeArrowheads="1"/>
              </p:cNvSpPr>
              <p:nvPr/>
            </p:nvSpPr>
            <p:spPr bwMode="auto">
              <a:xfrm>
                <a:off x="5147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886"/>
              <p:cNvSpPr>
                <a:spLocks noChangeArrowheads="1"/>
              </p:cNvSpPr>
              <p:nvPr/>
            </p:nvSpPr>
            <p:spPr bwMode="auto">
              <a:xfrm>
                <a:off x="3487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Oval 887"/>
              <p:cNvSpPr>
                <a:spLocks noChangeArrowheads="1"/>
              </p:cNvSpPr>
              <p:nvPr/>
            </p:nvSpPr>
            <p:spPr bwMode="auto">
              <a:xfrm>
                <a:off x="4085" y="18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Oval 888"/>
              <p:cNvSpPr>
                <a:spLocks noChangeArrowheads="1"/>
              </p:cNvSpPr>
              <p:nvPr/>
            </p:nvSpPr>
            <p:spPr bwMode="auto">
              <a:xfrm>
                <a:off x="3833" y="212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889"/>
              <p:cNvSpPr>
                <a:spLocks noChangeArrowheads="1"/>
              </p:cNvSpPr>
              <p:nvPr/>
            </p:nvSpPr>
            <p:spPr bwMode="auto">
              <a:xfrm>
                <a:off x="3836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Oval 890"/>
              <p:cNvSpPr>
                <a:spLocks noChangeArrowheads="1"/>
              </p:cNvSpPr>
              <p:nvPr/>
            </p:nvSpPr>
            <p:spPr bwMode="auto">
              <a:xfrm>
                <a:off x="5276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Oval 891"/>
              <p:cNvSpPr>
                <a:spLocks noChangeArrowheads="1"/>
              </p:cNvSpPr>
              <p:nvPr/>
            </p:nvSpPr>
            <p:spPr bwMode="auto">
              <a:xfrm>
                <a:off x="3505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Oval 892"/>
              <p:cNvSpPr>
                <a:spLocks noChangeArrowheads="1"/>
              </p:cNvSpPr>
              <p:nvPr/>
            </p:nvSpPr>
            <p:spPr bwMode="auto">
              <a:xfrm>
                <a:off x="3851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Oval 893"/>
              <p:cNvSpPr>
                <a:spLocks noChangeArrowheads="1"/>
              </p:cNvSpPr>
              <p:nvPr/>
            </p:nvSpPr>
            <p:spPr bwMode="auto">
              <a:xfrm>
                <a:off x="4776" y="12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Oval 894"/>
              <p:cNvSpPr>
                <a:spLocks noChangeArrowheads="1"/>
              </p:cNvSpPr>
              <p:nvPr/>
            </p:nvSpPr>
            <p:spPr bwMode="auto">
              <a:xfrm>
                <a:off x="3318" y="24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Oval 895"/>
              <p:cNvSpPr>
                <a:spLocks noChangeArrowheads="1"/>
              </p:cNvSpPr>
              <p:nvPr/>
            </p:nvSpPr>
            <p:spPr bwMode="auto">
              <a:xfrm>
                <a:off x="4463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896"/>
              <p:cNvSpPr>
                <a:spLocks noChangeArrowheads="1"/>
              </p:cNvSpPr>
              <p:nvPr/>
            </p:nvSpPr>
            <p:spPr bwMode="auto">
              <a:xfrm>
                <a:off x="4200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Oval 897"/>
              <p:cNvSpPr>
                <a:spLocks noChangeArrowheads="1"/>
              </p:cNvSpPr>
              <p:nvPr/>
            </p:nvSpPr>
            <p:spPr bwMode="auto">
              <a:xfrm>
                <a:off x="3912" y="26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898"/>
              <p:cNvSpPr>
                <a:spLocks noChangeArrowheads="1"/>
              </p:cNvSpPr>
              <p:nvPr/>
            </p:nvSpPr>
            <p:spPr bwMode="auto">
              <a:xfrm>
                <a:off x="4376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Oval 899"/>
              <p:cNvSpPr>
                <a:spLocks noChangeArrowheads="1"/>
              </p:cNvSpPr>
              <p:nvPr/>
            </p:nvSpPr>
            <p:spPr bwMode="auto">
              <a:xfrm>
                <a:off x="4481" y="18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Oval 900"/>
              <p:cNvSpPr>
                <a:spLocks noChangeArrowheads="1"/>
              </p:cNvSpPr>
              <p:nvPr/>
            </p:nvSpPr>
            <p:spPr bwMode="auto">
              <a:xfrm>
                <a:off x="5014" y="23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Oval 901"/>
              <p:cNvSpPr>
                <a:spLocks noChangeArrowheads="1"/>
              </p:cNvSpPr>
              <p:nvPr/>
            </p:nvSpPr>
            <p:spPr bwMode="auto">
              <a:xfrm>
                <a:off x="4301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Oval 902"/>
              <p:cNvSpPr>
                <a:spLocks noChangeArrowheads="1"/>
              </p:cNvSpPr>
              <p:nvPr/>
            </p:nvSpPr>
            <p:spPr bwMode="auto">
              <a:xfrm>
                <a:off x="4855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Oval 903"/>
              <p:cNvSpPr>
                <a:spLocks noChangeArrowheads="1"/>
              </p:cNvSpPr>
              <p:nvPr/>
            </p:nvSpPr>
            <p:spPr bwMode="auto">
              <a:xfrm>
                <a:off x="4470" y="25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Oval 904"/>
              <p:cNvSpPr>
                <a:spLocks noChangeArrowheads="1"/>
              </p:cNvSpPr>
              <p:nvPr/>
            </p:nvSpPr>
            <p:spPr bwMode="auto">
              <a:xfrm>
                <a:off x="5039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Oval 905"/>
              <p:cNvSpPr>
                <a:spLocks noChangeArrowheads="1"/>
              </p:cNvSpPr>
              <p:nvPr/>
            </p:nvSpPr>
            <p:spPr bwMode="auto">
              <a:xfrm>
                <a:off x="5712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Oval 906"/>
              <p:cNvSpPr>
                <a:spLocks noChangeArrowheads="1"/>
              </p:cNvSpPr>
              <p:nvPr/>
            </p:nvSpPr>
            <p:spPr bwMode="auto">
              <a:xfrm>
                <a:off x="4150" y="17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Oval 907"/>
              <p:cNvSpPr>
                <a:spLocks noChangeArrowheads="1"/>
              </p:cNvSpPr>
              <p:nvPr/>
            </p:nvSpPr>
            <p:spPr bwMode="auto">
              <a:xfrm>
                <a:off x="3923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Oval 908"/>
              <p:cNvSpPr>
                <a:spLocks noChangeArrowheads="1"/>
              </p:cNvSpPr>
              <p:nvPr/>
            </p:nvSpPr>
            <p:spPr bwMode="auto">
              <a:xfrm>
                <a:off x="3829" y="14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909"/>
              <p:cNvSpPr>
                <a:spLocks noChangeArrowheads="1"/>
              </p:cNvSpPr>
              <p:nvPr/>
            </p:nvSpPr>
            <p:spPr bwMode="auto">
              <a:xfrm>
                <a:off x="3674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Oval 910"/>
              <p:cNvSpPr>
                <a:spLocks noChangeArrowheads="1"/>
              </p:cNvSpPr>
              <p:nvPr/>
            </p:nvSpPr>
            <p:spPr bwMode="auto">
              <a:xfrm>
                <a:off x="4009" y="15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Oval 911"/>
              <p:cNvSpPr>
                <a:spLocks noChangeArrowheads="1"/>
              </p:cNvSpPr>
              <p:nvPr/>
            </p:nvSpPr>
            <p:spPr bwMode="auto">
              <a:xfrm>
                <a:off x="4081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Oval 912"/>
              <p:cNvSpPr>
                <a:spLocks noChangeArrowheads="1"/>
              </p:cNvSpPr>
              <p:nvPr/>
            </p:nvSpPr>
            <p:spPr bwMode="auto">
              <a:xfrm>
                <a:off x="3998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Oval 913"/>
              <p:cNvSpPr>
                <a:spLocks noChangeArrowheads="1"/>
              </p:cNvSpPr>
              <p:nvPr/>
            </p:nvSpPr>
            <p:spPr bwMode="auto">
              <a:xfrm>
                <a:off x="3862" y="200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Oval 914"/>
              <p:cNvSpPr>
                <a:spLocks noChangeArrowheads="1"/>
              </p:cNvSpPr>
              <p:nvPr/>
            </p:nvSpPr>
            <p:spPr bwMode="auto">
              <a:xfrm>
                <a:off x="3998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Oval 915"/>
              <p:cNvSpPr>
                <a:spLocks noChangeArrowheads="1"/>
              </p:cNvSpPr>
              <p:nvPr/>
            </p:nvSpPr>
            <p:spPr bwMode="auto">
              <a:xfrm>
                <a:off x="3664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Oval 916"/>
              <p:cNvSpPr>
                <a:spLocks noChangeArrowheads="1"/>
              </p:cNvSpPr>
              <p:nvPr/>
            </p:nvSpPr>
            <p:spPr bwMode="auto">
              <a:xfrm>
                <a:off x="4596" y="25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Oval 917"/>
              <p:cNvSpPr>
                <a:spLocks noChangeArrowheads="1"/>
              </p:cNvSpPr>
              <p:nvPr/>
            </p:nvSpPr>
            <p:spPr bwMode="auto">
              <a:xfrm>
                <a:off x="4445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Oval 918"/>
              <p:cNvSpPr>
                <a:spLocks noChangeArrowheads="1"/>
              </p:cNvSpPr>
              <p:nvPr/>
            </p:nvSpPr>
            <p:spPr bwMode="auto">
              <a:xfrm>
                <a:off x="3401" y="23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Oval 919"/>
              <p:cNvSpPr>
                <a:spLocks noChangeArrowheads="1"/>
              </p:cNvSpPr>
              <p:nvPr/>
            </p:nvSpPr>
            <p:spPr bwMode="auto">
              <a:xfrm>
                <a:off x="4063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Oval 920"/>
              <p:cNvSpPr>
                <a:spLocks noChangeArrowheads="1"/>
              </p:cNvSpPr>
              <p:nvPr/>
            </p:nvSpPr>
            <p:spPr bwMode="auto">
              <a:xfrm>
                <a:off x="3628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Oval 921"/>
              <p:cNvSpPr>
                <a:spLocks noChangeArrowheads="1"/>
              </p:cNvSpPr>
              <p:nvPr/>
            </p:nvSpPr>
            <p:spPr bwMode="auto">
              <a:xfrm>
                <a:off x="4560" y="16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Oval 922"/>
              <p:cNvSpPr>
                <a:spLocks noChangeArrowheads="1"/>
              </p:cNvSpPr>
              <p:nvPr/>
            </p:nvSpPr>
            <p:spPr bwMode="auto">
              <a:xfrm>
                <a:off x="4294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Oval 923"/>
              <p:cNvSpPr>
                <a:spLocks noChangeArrowheads="1"/>
              </p:cNvSpPr>
              <p:nvPr/>
            </p:nvSpPr>
            <p:spPr bwMode="auto">
              <a:xfrm>
                <a:off x="2947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Oval 924"/>
              <p:cNvSpPr>
                <a:spLocks noChangeArrowheads="1"/>
              </p:cNvSpPr>
              <p:nvPr/>
            </p:nvSpPr>
            <p:spPr bwMode="auto">
              <a:xfrm>
                <a:off x="4006" y="16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Oval 925"/>
              <p:cNvSpPr>
                <a:spLocks noChangeArrowheads="1"/>
              </p:cNvSpPr>
              <p:nvPr/>
            </p:nvSpPr>
            <p:spPr bwMode="auto">
              <a:xfrm>
                <a:off x="5359" y="17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Oval 926"/>
              <p:cNvSpPr>
                <a:spLocks noChangeArrowheads="1"/>
              </p:cNvSpPr>
              <p:nvPr/>
            </p:nvSpPr>
            <p:spPr bwMode="auto">
              <a:xfrm>
                <a:off x="3638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Oval 927"/>
              <p:cNvSpPr>
                <a:spLocks noChangeArrowheads="1"/>
              </p:cNvSpPr>
              <p:nvPr/>
            </p:nvSpPr>
            <p:spPr bwMode="auto">
              <a:xfrm>
                <a:off x="3332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Oval 928"/>
              <p:cNvSpPr>
                <a:spLocks noChangeArrowheads="1"/>
              </p:cNvSpPr>
              <p:nvPr/>
            </p:nvSpPr>
            <p:spPr bwMode="auto">
              <a:xfrm>
                <a:off x="3775" y="27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Oval 929"/>
              <p:cNvSpPr>
                <a:spLocks noChangeArrowheads="1"/>
              </p:cNvSpPr>
              <p:nvPr/>
            </p:nvSpPr>
            <p:spPr bwMode="auto">
              <a:xfrm>
                <a:off x="4402" y="258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Oval 930"/>
              <p:cNvSpPr>
                <a:spLocks noChangeArrowheads="1"/>
              </p:cNvSpPr>
              <p:nvPr/>
            </p:nvSpPr>
            <p:spPr bwMode="auto">
              <a:xfrm>
                <a:off x="3800" y="14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Oval 931"/>
              <p:cNvSpPr>
                <a:spLocks noChangeArrowheads="1"/>
              </p:cNvSpPr>
              <p:nvPr/>
            </p:nvSpPr>
            <p:spPr bwMode="auto">
              <a:xfrm>
                <a:off x="4632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Oval 932"/>
              <p:cNvSpPr>
                <a:spLocks noChangeArrowheads="1"/>
              </p:cNvSpPr>
              <p:nvPr/>
            </p:nvSpPr>
            <p:spPr bwMode="auto">
              <a:xfrm>
                <a:off x="4297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Oval 933"/>
              <p:cNvSpPr>
                <a:spLocks noChangeArrowheads="1"/>
              </p:cNvSpPr>
              <p:nvPr/>
            </p:nvSpPr>
            <p:spPr bwMode="auto">
              <a:xfrm>
                <a:off x="3797" y="18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Oval 934"/>
              <p:cNvSpPr>
                <a:spLocks noChangeArrowheads="1"/>
              </p:cNvSpPr>
              <p:nvPr/>
            </p:nvSpPr>
            <p:spPr bwMode="auto">
              <a:xfrm>
                <a:off x="3890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Oval 935"/>
              <p:cNvSpPr>
                <a:spLocks noChangeArrowheads="1"/>
              </p:cNvSpPr>
              <p:nvPr/>
            </p:nvSpPr>
            <p:spPr bwMode="auto">
              <a:xfrm>
                <a:off x="3584" y="24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Oval 936"/>
              <p:cNvSpPr>
                <a:spLocks noChangeArrowheads="1"/>
              </p:cNvSpPr>
              <p:nvPr/>
            </p:nvSpPr>
            <p:spPr bwMode="auto">
              <a:xfrm>
                <a:off x="4283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Oval 937"/>
              <p:cNvSpPr>
                <a:spLocks noChangeArrowheads="1"/>
              </p:cNvSpPr>
              <p:nvPr/>
            </p:nvSpPr>
            <p:spPr bwMode="auto">
              <a:xfrm>
                <a:off x="3746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Oval 938"/>
              <p:cNvSpPr>
                <a:spLocks noChangeArrowheads="1"/>
              </p:cNvSpPr>
              <p:nvPr/>
            </p:nvSpPr>
            <p:spPr bwMode="auto">
              <a:xfrm>
                <a:off x="3718" y="187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Oval 939"/>
              <p:cNvSpPr>
                <a:spLocks noChangeArrowheads="1"/>
              </p:cNvSpPr>
              <p:nvPr/>
            </p:nvSpPr>
            <p:spPr bwMode="auto">
              <a:xfrm>
                <a:off x="6122" y="22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Oval 940"/>
              <p:cNvSpPr>
                <a:spLocks noChangeArrowheads="1"/>
              </p:cNvSpPr>
              <p:nvPr/>
            </p:nvSpPr>
            <p:spPr bwMode="auto">
              <a:xfrm>
                <a:off x="3037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Oval 941"/>
              <p:cNvSpPr>
                <a:spLocks noChangeArrowheads="1"/>
              </p:cNvSpPr>
              <p:nvPr/>
            </p:nvSpPr>
            <p:spPr bwMode="auto">
              <a:xfrm>
                <a:off x="5068" y="24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Oval 942"/>
              <p:cNvSpPr>
                <a:spLocks noChangeArrowheads="1"/>
              </p:cNvSpPr>
              <p:nvPr/>
            </p:nvSpPr>
            <p:spPr bwMode="auto">
              <a:xfrm>
                <a:off x="4312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Oval 943"/>
              <p:cNvSpPr>
                <a:spLocks noChangeArrowheads="1"/>
              </p:cNvSpPr>
              <p:nvPr/>
            </p:nvSpPr>
            <p:spPr bwMode="auto">
              <a:xfrm>
                <a:off x="3962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Oval 944"/>
              <p:cNvSpPr>
                <a:spLocks noChangeArrowheads="1"/>
              </p:cNvSpPr>
              <p:nvPr/>
            </p:nvSpPr>
            <p:spPr bwMode="auto">
              <a:xfrm>
                <a:off x="3203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Oval 945"/>
              <p:cNvSpPr>
                <a:spLocks noChangeArrowheads="1"/>
              </p:cNvSpPr>
              <p:nvPr/>
            </p:nvSpPr>
            <p:spPr bwMode="auto">
              <a:xfrm>
                <a:off x="3127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Oval 946"/>
              <p:cNvSpPr>
                <a:spLocks noChangeArrowheads="1"/>
              </p:cNvSpPr>
              <p:nvPr/>
            </p:nvSpPr>
            <p:spPr bwMode="auto">
              <a:xfrm>
                <a:off x="4513" y="16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Oval 947"/>
              <p:cNvSpPr>
                <a:spLocks noChangeArrowheads="1"/>
              </p:cNvSpPr>
              <p:nvPr/>
            </p:nvSpPr>
            <p:spPr bwMode="auto">
              <a:xfrm>
                <a:off x="4229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Oval 948"/>
              <p:cNvSpPr>
                <a:spLocks noChangeArrowheads="1"/>
              </p:cNvSpPr>
              <p:nvPr/>
            </p:nvSpPr>
            <p:spPr bwMode="auto">
              <a:xfrm>
                <a:off x="4988" y="24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Oval 949"/>
              <p:cNvSpPr>
                <a:spLocks noChangeArrowheads="1"/>
              </p:cNvSpPr>
              <p:nvPr/>
            </p:nvSpPr>
            <p:spPr bwMode="auto">
              <a:xfrm>
                <a:off x="5370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950"/>
              <p:cNvSpPr>
                <a:spLocks noChangeArrowheads="1"/>
              </p:cNvSpPr>
              <p:nvPr/>
            </p:nvSpPr>
            <p:spPr bwMode="auto">
              <a:xfrm>
                <a:off x="4002" y="26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Oval 951"/>
              <p:cNvSpPr>
                <a:spLocks noChangeArrowheads="1"/>
              </p:cNvSpPr>
              <p:nvPr/>
            </p:nvSpPr>
            <p:spPr bwMode="auto">
              <a:xfrm>
                <a:off x="3768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Oval 952"/>
              <p:cNvSpPr>
                <a:spLocks noChangeArrowheads="1"/>
              </p:cNvSpPr>
              <p:nvPr/>
            </p:nvSpPr>
            <p:spPr bwMode="auto">
              <a:xfrm>
                <a:off x="4484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Oval 953"/>
              <p:cNvSpPr>
                <a:spLocks noChangeArrowheads="1"/>
              </p:cNvSpPr>
              <p:nvPr/>
            </p:nvSpPr>
            <p:spPr bwMode="auto">
              <a:xfrm>
                <a:off x="3786" y="25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954"/>
              <p:cNvSpPr>
                <a:spLocks noChangeArrowheads="1"/>
              </p:cNvSpPr>
              <p:nvPr/>
            </p:nvSpPr>
            <p:spPr bwMode="auto">
              <a:xfrm>
                <a:off x="5118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Oval 955"/>
              <p:cNvSpPr>
                <a:spLocks noChangeArrowheads="1"/>
              </p:cNvSpPr>
              <p:nvPr/>
            </p:nvSpPr>
            <p:spPr bwMode="auto">
              <a:xfrm>
                <a:off x="4261" y="14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Oval 956"/>
              <p:cNvSpPr>
                <a:spLocks noChangeArrowheads="1"/>
              </p:cNvSpPr>
              <p:nvPr/>
            </p:nvSpPr>
            <p:spPr bwMode="auto">
              <a:xfrm>
                <a:off x="3563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Oval 957"/>
              <p:cNvSpPr>
                <a:spLocks noChangeArrowheads="1"/>
              </p:cNvSpPr>
              <p:nvPr/>
            </p:nvSpPr>
            <p:spPr bwMode="auto">
              <a:xfrm>
                <a:off x="3728" y="13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Oval 958"/>
              <p:cNvSpPr>
                <a:spLocks noChangeArrowheads="1"/>
              </p:cNvSpPr>
              <p:nvPr/>
            </p:nvSpPr>
            <p:spPr bwMode="auto">
              <a:xfrm>
                <a:off x="4434" y="23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Oval 959"/>
              <p:cNvSpPr>
                <a:spLocks noChangeArrowheads="1"/>
              </p:cNvSpPr>
              <p:nvPr/>
            </p:nvSpPr>
            <p:spPr bwMode="auto">
              <a:xfrm>
                <a:off x="3448" y="27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Oval 960"/>
              <p:cNvSpPr>
                <a:spLocks noChangeArrowheads="1"/>
              </p:cNvSpPr>
              <p:nvPr/>
            </p:nvSpPr>
            <p:spPr bwMode="auto">
              <a:xfrm>
                <a:off x="3764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Oval 961"/>
              <p:cNvSpPr>
                <a:spLocks noChangeArrowheads="1"/>
              </p:cNvSpPr>
              <p:nvPr/>
            </p:nvSpPr>
            <p:spPr bwMode="auto">
              <a:xfrm>
                <a:off x="5215" y="15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962"/>
              <p:cNvSpPr>
                <a:spLocks noChangeArrowheads="1"/>
              </p:cNvSpPr>
              <p:nvPr/>
            </p:nvSpPr>
            <p:spPr bwMode="auto">
              <a:xfrm>
                <a:off x="4358" y="19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Oval 963"/>
              <p:cNvSpPr>
                <a:spLocks noChangeArrowheads="1"/>
              </p:cNvSpPr>
              <p:nvPr/>
            </p:nvSpPr>
            <p:spPr bwMode="auto">
              <a:xfrm>
                <a:off x="4193" y="23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Oval 964"/>
              <p:cNvSpPr>
                <a:spLocks noChangeArrowheads="1"/>
              </p:cNvSpPr>
              <p:nvPr/>
            </p:nvSpPr>
            <p:spPr bwMode="auto">
              <a:xfrm>
                <a:off x="3646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Oval 965"/>
              <p:cNvSpPr>
                <a:spLocks noChangeArrowheads="1"/>
              </p:cNvSpPr>
              <p:nvPr/>
            </p:nvSpPr>
            <p:spPr bwMode="auto">
              <a:xfrm>
                <a:off x="4088" y="26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Oval 966"/>
              <p:cNvSpPr>
                <a:spLocks noChangeArrowheads="1"/>
              </p:cNvSpPr>
              <p:nvPr/>
            </p:nvSpPr>
            <p:spPr bwMode="auto">
              <a:xfrm>
                <a:off x="3293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Oval 967"/>
              <p:cNvSpPr>
                <a:spLocks noChangeArrowheads="1"/>
              </p:cNvSpPr>
              <p:nvPr/>
            </p:nvSpPr>
            <p:spPr bwMode="auto">
              <a:xfrm>
                <a:off x="5107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Oval 968"/>
              <p:cNvSpPr>
                <a:spLocks noChangeArrowheads="1"/>
              </p:cNvSpPr>
              <p:nvPr/>
            </p:nvSpPr>
            <p:spPr bwMode="auto">
              <a:xfrm>
                <a:off x="3818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Oval 969"/>
              <p:cNvSpPr>
                <a:spLocks noChangeArrowheads="1"/>
              </p:cNvSpPr>
              <p:nvPr/>
            </p:nvSpPr>
            <p:spPr bwMode="auto">
              <a:xfrm>
                <a:off x="3962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Oval 970"/>
              <p:cNvSpPr>
                <a:spLocks noChangeArrowheads="1"/>
              </p:cNvSpPr>
              <p:nvPr/>
            </p:nvSpPr>
            <p:spPr bwMode="auto">
              <a:xfrm>
                <a:off x="3919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Oval 971"/>
              <p:cNvSpPr>
                <a:spLocks noChangeArrowheads="1"/>
              </p:cNvSpPr>
              <p:nvPr/>
            </p:nvSpPr>
            <p:spPr bwMode="auto">
              <a:xfrm>
                <a:off x="3448" y="216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Oval 972"/>
              <p:cNvSpPr>
                <a:spLocks noChangeArrowheads="1"/>
              </p:cNvSpPr>
              <p:nvPr/>
            </p:nvSpPr>
            <p:spPr bwMode="auto">
              <a:xfrm>
                <a:off x="3804" y="15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Oval 973"/>
              <p:cNvSpPr>
                <a:spLocks noChangeArrowheads="1"/>
              </p:cNvSpPr>
              <p:nvPr/>
            </p:nvSpPr>
            <p:spPr bwMode="auto">
              <a:xfrm>
                <a:off x="4560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Oval 974"/>
              <p:cNvSpPr>
                <a:spLocks noChangeArrowheads="1"/>
              </p:cNvSpPr>
              <p:nvPr/>
            </p:nvSpPr>
            <p:spPr bwMode="auto">
              <a:xfrm>
                <a:off x="4099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Oval 975"/>
              <p:cNvSpPr>
                <a:spLocks noChangeArrowheads="1"/>
              </p:cNvSpPr>
              <p:nvPr/>
            </p:nvSpPr>
            <p:spPr bwMode="auto">
              <a:xfrm>
                <a:off x="4722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Oval 976"/>
              <p:cNvSpPr>
                <a:spLocks noChangeArrowheads="1"/>
              </p:cNvSpPr>
              <p:nvPr/>
            </p:nvSpPr>
            <p:spPr bwMode="auto">
              <a:xfrm>
                <a:off x="4538" y="28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Oval 977"/>
              <p:cNvSpPr>
                <a:spLocks noChangeArrowheads="1"/>
              </p:cNvSpPr>
              <p:nvPr/>
            </p:nvSpPr>
            <p:spPr bwMode="auto">
              <a:xfrm>
                <a:off x="4528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978"/>
              <p:cNvSpPr>
                <a:spLocks noChangeArrowheads="1"/>
              </p:cNvSpPr>
              <p:nvPr/>
            </p:nvSpPr>
            <p:spPr bwMode="auto">
              <a:xfrm>
                <a:off x="3242" y="9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Oval 979"/>
              <p:cNvSpPr>
                <a:spLocks noChangeArrowheads="1"/>
              </p:cNvSpPr>
              <p:nvPr/>
            </p:nvSpPr>
            <p:spPr bwMode="auto">
              <a:xfrm>
                <a:off x="4160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Oval 980"/>
              <p:cNvSpPr>
                <a:spLocks noChangeArrowheads="1"/>
              </p:cNvSpPr>
              <p:nvPr/>
            </p:nvSpPr>
            <p:spPr bwMode="auto">
              <a:xfrm>
                <a:off x="3048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981"/>
              <p:cNvSpPr>
                <a:spLocks noChangeArrowheads="1"/>
              </p:cNvSpPr>
              <p:nvPr/>
            </p:nvSpPr>
            <p:spPr bwMode="auto">
              <a:xfrm>
                <a:off x="4225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Oval 982"/>
              <p:cNvSpPr>
                <a:spLocks noChangeArrowheads="1"/>
              </p:cNvSpPr>
              <p:nvPr/>
            </p:nvSpPr>
            <p:spPr bwMode="auto">
              <a:xfrm>
                <a:off x="3761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Oval 983"/>
              <p:cNvSpPr>
                <a:spLocks noChangeArrowheads="1"/>
              </p:cNvSpPr>
              <p:nvPr/>
            </p:nvSpPr>
            <p:spPr bwMode="auto">
              <a:xfrm>
                <a:off x="4412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984"/>
              <p:cNvSpPr>
                <a:spLocks noChangeArrowheads="1"/>
              </p:cNvSpPr>
              <p:nvPr/>
            </p:nvSpPr>
            <p:spPr bwMode="auto">
              <a:xfrm>
                <a:off x="3826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Oval 985"/>
              <p:cNvSpPr>
                <a:spLocks noChangeArrowheads="1"/>
              </p:cNvSpPr>
              <p:nvPr/>
            </p:nvSpPr>
            <p:spPr bwMode="auto">
              <a:xfrm>
                <a:off x="3228" y="33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Oval 986"/>
              <p:cNvSpPr>
                <a:spLocks noChangeArrowheads="1"/>
              </p:cNvSpPr>
              <p:nvPr/>
            </p:nvSpPr>
            <p:spPr bwMode="auto">
              <a:xfrm>
                <a:off x="4232" y="17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Oval 987"/>
              <p:cNvSpPr>
                <a:spLocks noChangeArrowheads="1"/>
              </p:cNvSpPr>
              <p:nvPr/>
            </p:nvSpPr>
            <p:spPr bwMode="auto">
              <a:xfrm>
                <a:off x="4135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Oval 988"/>
              <p:cNvSpPr>
                <a:spLocks noChangeArrowheads="1"/>
              </p:cNvSpPr>
              <p:nvPr/>
            </p:nvSpPr>
            <p:spPr bwMode="auto">
              <a:xfrm>
                <a:off x="5140" y="15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Oval 989"/>
              <p:cNvSpPr>
                <a:spLocks noChangeArrowheads="1"/>
              </p:cNvSpPr>
              <p:nvPr/>
            </p:nvSpPr>
            <p:spPr bwMode="auto">
              <a:xfrm>
                <a:off x="4520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Oval 990"/>
              <p:cNvSpPr>
                <a:spLocks noChangeArrowheads="1"/>
              </p:cNvSpPr>
              <p:nvPr/>
            </p:nvSpPr>
            <p:spPr bwMode="auto">
              <a:xfrm>
                <a:off x="4171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Oval 991"/>
              <p:cNvSpPr>
                <a:spLocks noChangeArrowheads="1"/>
              </p:cNvSpPr>
              <p:nvPr/>
            </p:nvSpPr>
            <p:spPr bwMode="auto">
              <a:xfrm>
                <a:off x="4279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Oval 992"/>
              <p:cNvSpPr>
                <a:spLocks noChangeArrowheads="1"/>
              </p:cNvSpPr>
              <p:nvPr/>
            </p:nvSpPr>
            <p:spPr bwMode="auto">
              <a:xfrm>
                <a:off x="3037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Oval 993"/>
              <p:cNvSpPr>
                <a:spLocks noChangeArrowheads="1"/>
              </p:cNvSpPr>
              <p:nvPr/>
            </p:nvSpPr>
            <p:spPr bwMode="auto">
              <a:xfrm>
                <a:off x="3829" y="19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Oval 994"/>
              <p:cNvSpPr>
                <a:spLocks noChangeArrowheads="1"/>
              </p:cNvSpPr>
              <p:nvPr/>
            </p:nvSpPr>
            <p:spPr bwMode="auto">
              <a:xfrm>
                <a:off x="3793" y="24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995"/>
              <p:cNvSpPr>
                <a:spLocks noChangeArrowheads="1"/>
              </p:cNvSpPr>
              <p:nvPr/>
            </p:nvSpPr>
            <p:spPr bwMode="auto">
              <a:xfrm>
                <a:off x="4240" y="173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Oval 996"/>
              <p:cNvSpPr>
                <a:spLocks noChangeArrowheads="1"/>
              </p:cNvSpPr>
              <p:nvPr/>
            </p:nvSpPr>
            <p:spPr bwMode="auto">
              <a:xfrm>
                <a:off x="4294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Oval 997"/>
              <p:cNvSpPr>
                <a:spLocks noChangeArrowheads="1"/>
              </p:cNvSpPr>
              <p:nvPr/>
            </p:nvSpPr>
            <p:spPr bwMode="auto">
              <a:xfrm>
                <a:off x="4355" y="202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Oval 998"/>
              <p:cNvSpPr>
                <a:spLocks noChangeArrowheads="1"/>
              </p:cNvSpPr>
              <p:nvPr/>
            </p:nvSpPr>
            <p:spPr bwMode="auto">
              <a:xfrm>
                <a:off x="3923" y="18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Oval 999"/>
              <p:cNvSpPr>
                <a:spLocks noChangeArrowheads="1"/>
              </p:cNvSpPr>
              <p:nvPr/>
            </p:nvSpPr>
            <p:spPr bwMode="auto">
              <a:xfrm>
                <a:off x="4495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Oval 1000"/>
              <p:cNvSpPr>
                <a:spLocks noChangeArrowheads="1"/>
              </p:cNvSpPr>
              <p:nvPr/>
            </p:nvSpPr>
            <p:spPr bwMode="auto">
              <a:xfrm>
                <a:off x="3988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Oval 1001"/>
              <p:cNvSpPr>
                <a:spLocks noChangeArrowheads="1"/>
              </p:cNvSpPr>
              <p:nvPr/>
            </p:nvSpPr>
            <p:spPr bwMode="auto">
              <a:xfrm>
                <a:off x="4164" y="27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Oval 1002"/>
              <p:cNvSpPr>
                <a:spLocks noChangeArrowheads="1"/>
              </p:cNvSpPr>
              <p:nvPr/>
            </p:nvSpPr>
            <p:spPr bwMode="auto">
              <a:xfrm>
                <a:off x="5053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Oval 1003"/>
              <p:cNvSpPr>
                <a:spLocks noChangeArrowheads="1"/>
              </p:cNvSpPr>
              <p:nvPr/>
            </p:nvSpPr>
            <p:spPr bwMode="auto">
              <a:xfrm>
                <a:off x="3638" y="254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Oval 1004"/>
              <p:cNvSpPr>
                <a:spLocks noChangeArrowheads="1"/>
              </p:cNvSpPr>
              <p:nvPr/>
            </p:nvSpPr>
            <p:spPr bwMode="auto">
              <a:xfrm>
                <a:off x="4355" y="232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Oval 1005"/>
              <p:cNvSpPr>
                <a:spLocks noChangeArrowheads="1"/>
              </p:cNvSpPr>
              <p:nvPr/>
            </p:nvSpPr>
            <p:spPr bwMode="auto">
              <a:xfrm>
                <a:off x="3934" y="15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Oval 1006"/>
              <p:cNvSpPr>
                <a:spLocks noChangeArrowheads="1"/>
              </p:cNvSpPr>
              <p:nvPr/>
            </p:nvSpPr>
            <p:spPr bwMode="auto">
              <a:xfrm>
                <a:off x="3948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Oval 1007"/>
              <p:cNvSpPr>
                <a:spLocks noChangeArrowheads="1"/>
              </p:cNvSpPr>
              <p:nvPr/>
            </p:nvSpPr>
            <p:spPr bwMode="auto">
              <a:xfrm>
                <a:off x="4038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Oval 1008"/>
              <p:cNvSpPr>
                <a:spLocks noChangeArrowheads="1"/>
              </p:cNvSpPr>
              <p:nvPr/>
            </p:nvSpPr>
            <p:spPr bwMode="auto">
              <a:xfrm>
                <a:off x="3019" y="14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" name="Oval 1010"/>
            <p:cNvSpPr>
              <a:spLocks noChangeArrowheads="1"/>
            </p:cNvSpPr>
            <p:nvPr/>
          </p:nvSpPr>
          <p:spPr bwMode="auto">
            <a:xfrm>
              <a:off x="4074" y="2279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Oval 1011"/>
            <p:cNvSpPr>
              <a:spLocks noChangeArrowheads="1"/>
            </p:cNvSpPr>
            <p:nvPr/>
          </p:nvSpPr>
          <p:spPr bwMode="auto">
            <a:xfrm>
              <a:off x="3296" y="1793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Oval 1012"/>
            <p:cNvSpPr>
              <a:spLocks noChangeArrowheads="1"/>
            </p:cNvSpPr>
            <p:nvPr/>
          </p:nvSpPr>
          <p:spPr bwMode="auto">
            <a:xfrm>
              <a:off x="4189" y="1940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Oval 1013"/>
            <p:cNvSpPr>
              <a:spLocks noChangeArrowheads="1"/>
            </p:cNvSpPr>
            <p:nvPr/>
          </p:nvSpPr>
          <p:spPr bwMode="auto">
            <a:xfrm>
              <a:off x="4607" y="2146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Oval 1014"/>
            <p:cNvSpPr>
              <a:spLocks noChangeArrowheads="1"/>
            </p:cNvSpPr>
            <p:nvPr/>
          </p:nvSpPr>
          <p:spPr bwMode="auto">
            <a:xfrm>
              <a:off x="3674" y="1883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015"/>
            <p:cNvSpPr>
              <a:spLocks noChangeArrowheads="1"/>
            </p:cNvSpPr>
            <p:nvPr/>
          </p:nvSpPr>
          <p:spPr bwMode="auto">
            <a:xfrm>
              <a:off x="3894" y="1656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Oval 1016"/>
            <p:cNvSpPr>
              <a:spLocks noChangeArrowheads="1"/>
            </p:cNvSpPr>
            <p:nvPr/>
          </p:nvSpPr>
          <p:spPr bwMode="auto">
            <a:xfrm>
              <a:off x="4906" y="2221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Oval 1017"/>
            <p:cNvSpPr>
              <a:spLocks noChangeArrowheads="1"/>
            </p:cNvSpPr>
            <p:nvPr/>
          </p:nvSpPr>
          <p:spPr bwMode="auto">
            <a:xfrm>
              <a:off x="3941" y="1390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Line 1018"/>
            <p:cNvSpPr>
              <a:spLocks noChangeShapeType="1"/>
            </p:cNvSpPr>
            <p:nvPr/>
          </p:nvSpPr>
          <p:spPr bwMode="auto">
            <a:xfrm flipV="1">
              <a:off x="1457" y="418"/>
              <a:ext cx="0" cy="331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Line 1019"/>
            <p:cNvSpPr>
              <a:spLocks noChangeShapeType="1"/>
            </p:cNvSpPr>
            <p:nvPr/>
          </p:nvSpPr>
          <p:spPr bwMode="auto">
            <a:xfrm flipH="1">
              <a:off x="1396" y="3640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Rectangle 1020"/>
            <p:cNvSpPr>
              <a:spLocks noChangeArrowheads="1"/>
            </p:cNvSpPr>
            <p:nvPr/>
          </p:nvSpPr>
          <p:spPr bwMode="auto">
            <a:xfrm rot="16200000">
              <a:off x="1108" y="3502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3" name="Line 1021"/>
            <p:cNvSpPr>
              <a:spLocks noChangeShapeType="1"/>
            </p:cNvSpPr>
            <p:nvPr/>
          </p:nvSpPr>
          <p:spPr bwMode="auto">
            <a:xfrm flipH="1">
              <a:off x="1396" y="2858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Rectangle 1022"/>
            <p:cNvSpPr>
              <a:spLocks noChangeArrowheads="1"/>
            </p:cNvSpPr>
            <p:nvPr/>
          </p:nvSpPr>
          <p:spPr bwMode="auto">
            <a:xfrm rot="16200000">
              <a:off x="1108" y="2720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5" name="Line 1023"/>
            <p:cNvSpPr>
              <a:spLocks noChangeShapeType="1"/>
            </p:cNvSpPr>
            <p:nvPr/>
          </p:nvSpPr>
          <p:spPr bwMode="auto">
            <a:xfrm flipH="1">
              <a:off x="1396" y="2074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Rectangle 1024"/>
            <p:cNvSpPr>
              <a:spLocks noChangeArrowheads="1"/>
            </p:cNvSpPr>
            <p:nvPr/>
          </p:nvSpPr>
          <p:spPr bwMode="auto">
            <a:xfrm rot="16200000">
              <a:off x="1216" y="1936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7" name="Line 1025"/>
            <p:cNvSpPr>
              <a:spLocks noChangeShapeType="1"/>
            </p:cNvSpPr>
            <p:nvPr/>
          </p:nvSpPr>
          <p:spPr bwMode="auto">
            <a:xfrm flipH="1">
              <a:off x="1396" y="1292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Rectangle 1026"/>
            <p:cNvSpPr>
              <a:spLocks noChangeArrowheads="1"/>
            </p:cNvSpPr>
            <p:nvPr/>
          </p:nvSpPr>
          <p:spPr bwMode="auto">
            <a:xfrm rot="16200000">
              <a:off x="1133" y="1154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9" name="Line 1027"/>
            <p:cNvSpPr>
              <a:spLocks noChangeShapeType="1"/>
            </p:cNvSpPr>
            <p:nvPr/>
          </p:nvSpPr>
          <p:spPr bwMode="auto">
            <a:xfrm flipH="1">
              <a:off x="1396" y="511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Rectangle 1028"/>
            <p:cNvSpPr>
              <a:spLocks noChangeArrowheads="1"/>
            </p:cNvSpPr>
            <p:nvPr/>
          </p:nvSpPr>
          <p:spPr bwMode="auto">
            <a:xfrm rot="16200000">
              <a:off x="1133" y="374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1" name="Rectangle 1029"/>
            <p:cNvSpPr>
              <a:spLocks noChangeArrowheads="1"/>
            </p:cNvSpPr>
            <p:nvPr/>
          </p:nvSpPr>
          <p:spPr bwMode="auto">
            <a:xfrm rot="16200000">
              <a:off x="783" y="1937"/>
              <a:ext cx="68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Outcome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2" name="Line 1030"/>
            <p:cNvSpPr>
              <a:spLocks noChangeShapeType="1"/>
            </p:cNvSpPr>
            <p:nvPr/>
          </p:nvSpPr>
          <p:spPr bwMode="auto">
            <a:xfrm>
              <a:off x="1457" y="3733"/>
              <a:ext cx="519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Line 1031"/>
            <p:cNvSpPr>
              <a:spLocks noChangeShapeType="1"/>
            </p:cNvSpPr>
            <p:nvPr/>
          </p:nvSpPr>
          <p:spPr bwMode="auto">
            <a:xfrm>
              <a:off x="1820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1032"/>
            <p:cNvSpPr>
              <a:spLocks noChangeArrowheads="1"/>
            </p:cNvSpPr>
            <p:nvPr/>
          </p:nvSpPr>
          <p:spPr bwMode="auto">
            <a:xfrm>
              <a:off x="1673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5" name="Line 1033"/>
            <p:cNvSpPr>
              <a:spLocks noChangeShapeType="1"/>
            </p:cNvSpPr>
            <p:nvPr/>
          </p:nvSpPr>
          <p:spPr bwMode="auto">
            <a:xfrm>
              <a:off x="3005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034"/>
            <p:cNvSpPr>
              <a:spLocks noChangeArrowheads="1"/>
            </p:cNvSpPr>
            <p:nvPr/>
          </p:nvSpPr>
          <p:spPr bwMode="auto">
            <a:xfrm>
              <a:off x="2857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7" name="Line 1035"/>
            <p:cNvSpPr>
              <a:spLocks noChangeShapeType="1"/>
            </p:cNvSpPr>
            <p:nvPr/>
          </p:nvSpPr>
          <p:spPr bwMode="auto">
            <a:xfrm>
              <a:off x="4189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1036"/>
            <p:cNvSpPr>
              <a:spLocks noChangeArrowheads="1"/>
            </p:cNvSpPr>
            <p:nvPr/>
          </p:nvSpPr>
          <p:spPr bwMode="auto">
            <a:xfrm>
              <a:off x="4150" y="382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9" name="Line 1037"/>
            <p:cNvSpPr>
              <a:spLocks noChangeShapeType="1"/>
            </p:cNvSpPr>
            <p:nvPr/>
          </p:nvSpPr>
          <p:spPr bwMode="auto">
            <a:xfrm>
              <a:off x="5374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038"/>
            <p:cNvSpPr>
              <a:spLocks noChangeArrowheads="1"/>
            </p:cNvSpPr>
            <p:nvPr/>
          </p:nvSpPr>
          <p:spPr bwMode="auto">
            <a:xfrm>
              <a:off x="5251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1" name="Line 1039"/>
            <p:cNvSpPr>
              <a:spLocks noChangeShapeType="1"/>
            </p:cNvSpPr>
            <p:nvPr/>
          </p:nvSpPr>
          <p:spPr bwMode="auto">
            <a:xfrm>
              <a:off x="6562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Rectangle 1040"/>
            <p:cNvSpPr>
              <a:spLocks noChangeArrowheads="1"/>
            </p:cNvSpPr>
            <p:nvPr/>
          </p:nvSpPr>
          <p:spPr bwMode="auto">
            <a:xfrm>
              <a:off x="6439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3" name="Rectangle 1041"/>
            <p:cNvSpPr>
              <a:spLocks noChangeArrowheads="1"/>
            </p:cNvSpPr>
            <p:nvPr/>
          </p:nvSpPr>
          <p:spPr bwMode="auto">
            <a:xfrm>
              <a:off x="3318" y="3971"/>
              <a:ext cx="154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College Characteristic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4" name="Rectangle 1042"/>
            <p:cNvSpPr>
              <a:spLocks noChangeArrowheads="1"/>
            </p:cNvSpPr>
            <p:nvPr/>
          </p:nvSpPr>
          <p:spPr bwMode="auto">
            <a:xfrm>
              <a:off x="2407" y="151"/>
              <a:ext cx="35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600" smtClean="0">
                  <a:solidFill>
                    <a:srgbClr val="1E2D53"/>
                  </a:solidFill>
                </a:rPr>
                <a:t>Fictional Example 1: Correlation = 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631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381125" y="0"/>
            <a:ext cx="9429750" cy="6858000"/>
            <a:chOff x="870" y="0"/>
            <a:chExt cx="5940" cy="4320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870" y="0"/>
              <a:ext cx="594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457" y="418"/>
              <a:ext cx="5198" cy="3315"/>
              <a:chOff x="1457" y="418"/>
              <a:chExt cx="5198" cy="3315"/>
            </a:xfrm>
          </p:grpSpPr>
          <p:sp>
            <p:nvSpPr>
              <p:cNvPr id="845" name="Rectangle 7"/>
              <p:cNvSpPr>
                <a:spLocks noChangeArrowheads="1"/>
              </p:cNvSpPr>
              <p:nvPr/>
            </p:nvSpPr>
            <p:spPr bwMode="auto">
              <a:xfrm>
                <a:off x="1457" y="418"/>
                <a:ext cx="5198" cy="3315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Line 8"/>
              <p:cNvSpPr>
                <a:spLocks noChangeShapeType="1"/>
              </p:cNvSpPr>
              <p:nvPr/>
            </p:nvSpPr>
            <p:spPr bwMode="auto">
              <a:xfrm>
                <a:off x="1457" y="3470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Line 9"/>
              <p:cNvSpPr>
                <a:spLocks noChangeShapeType="1"/>
              </p:cNvSpPr>
              <p:nvPr/>
            </p:nvSpPr>
            <p:spPr bwMode="auto">
              <a:xfrm>
                <a:off x="1457" y="2732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Line 10"/>
              <p:cNvSpPr>
                <a:spLocks noChangeShapeType="1"/>
              </p:cNvSpPr>
              <p:nvPr/>
            </p:nvSpPr>
            <p:spPr bwMode="auto">
              <a:xfrm>
                <a:off x="1457" y="1991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Line 11"/>
              <p:cNvSpPr>
                <a:spLocks noChangeShapeType="1"/>
              </p:cNvSpPr>
              <p:nvPr/>
            </p:nvSpPr>
            <p:spPr bwMode="auto">
              <a:xfrm>
                <a:off x="1457" y="1253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Line 12"/>
              <p:cNvSpPr>
                <a:spLocks noChangeShapeType="1"/>
              </p:cNvSpPr>
              <p:nvPr/>
            </p:nvSpPr>
            <p:spPr bwMode="auto">
              <a:xfrm>
                <a:off x="1457" y="511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Oval 13"/>
              <p:cNvSpPr>
                <a:spLocks noChangeArrowheads="1"/>
              </p:cNvSpPr>
              <p:nvPr/>
            </p:nvSpPr>
            <p:spPr bwMode="auto">
              <a:xfrm>
                <a:off x="4078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Oval 14"/>
              <p:cNvSpPr>
                <a:spLocks noChangeArrowheads="1"/>
              </p:cNvSpPr>
              <p:nvPr/>
            </p:nvSpPr>
            <p:spPr bwMode="auto">
              <a:xfrm>
                <a:off x="4978" y="14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Oval 15"/>
              <p:cNvSpPr>
                <a:spLocks noChangeArrowheads="1"/>
              </p:cNvSpPr>
              <p:nvPr/>
            </p:nvSpPr>
            <p:spPr bwMode="auto">
              <a:xfrm>
                <a:off x="3440" y="24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Oval 16"/>
              <p:cNvSpPr>
                <a:spLocks noChangeArrowheads="1"/>
              </p:cNvSpPr>
              <p:nvPr/>
            </p:nvSpPr>
            <p:spPr bwMode="auto">
              <a:xfrm>
                <a:off x="3383" y="247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Oval 17"/>
              <p:cNvSpPr>
                <a:spLocks noChangeArrowheads="1"/>
              </p:cNvSpPr>
              <p:nvPr/>
            </p:nvSpPr>
            <p:spPr bwMode="auto">
              <a:xfrm>
                <a:off x="4722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Oval 18"/>
              <p:cNvSpPr>
                <a:spLocks noChangeArrowheads="1"/>
              </p:cNvSpPr>
              <p:nvPr/>
            </p:nvSpPr>
            <p:spPr bwMode="auto">
              <a:xfrm>
                <a:off x="3401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Oval 19"/>
              <p:cNvSpPr>
                <a:spLocks noChangeArrowheads="1"/>
              </p:cNvSpPr>
              <p:nvPr/>
            </p:nvSpPr>
            <p:spPr bwMode="auto">
              <a:xfrm>
                <a:off x="3923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Oval 20"/>
              <p:cNvSpPr>
                <a:spLocks noChangeArrowheads="1"/>
              </p:cNvSpPr>
              <p:nvPr/>
            </p:nvSpPr>
            <p:spPr bwMode="auto">
              <a:xfrm>
                <a:off x="3948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Oval 21"/>
              <p:cNvSpPr>
                <a:spLocks noChangeArrowheads="1"/>
              </p:cNvSpPr>
              <p:nvPr/>
            </p:nvSpPr>
            <p:spPr bwMode="auto">
              <a:xfrm>
                <a:off x="4834" y="15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Oval 22"/>
              <p:cNvSpPr>
                <a:spLocks noChangeArrowheads="1"/>
              </p:cNvSpPr>
              <p:nvPr/>
            </p:nvSpPr>
            <p:spPr bwMode="auto">
              <a:xfrm>
                <a:off x="3912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Oval 23"/>
              <p:cNvSpPr>
                <a:spLocks noChangeArrowheads="1"/>
              </p:cNvSpPr>
              <p:nvPr/>
            </p:nvSpPr>
            <p:spPr bwMode="auto">
              <a:xfrm>
                <a:off x="4420" y="18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Oval 24"/>
              <p:cNvSpPr>
                <a:spLocks noChangeArrowheads="1"/>
              </p:cNvSpPr>
              <p:nvPr/>
            </p:nvSpPr>
            <p:spPr bwMode="auto">
              <a:xfrm>
                <a:off x="4330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Oval 25"/>
              <p:cNvSpPr>
                <a:spLocks noChangeArrowheads="1"/>
              </p:cNvSpPr>
              <p:nvPr/>
            </p:nvSpPr>
            <p:spPr bwMode="auto">
              <a:xfrm>
                <a:off x="4070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Oval 26"/>
              <p:cNvSpPr>
                <a:spLocks noChangeArrowheads="1"/>
              </p:cNvSpPr>
              <p:nvPr/>
            </p:nvSpPr>
            <p:spPr bwMode="auto">
              <a:xfrm>
                <a:off x="4236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Oval 27"/>
              <p:cNvSpPr>
                <a:spLocks noChangeArrowheads="1"/>
              </p:cNvSpPr>
              <p:nvPr/>
            </p:nvSpPr>
            <p:spPr bwMode="auto">
              <a:xfrm>
                <a:off x="3926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Oval 28"/>
              <p:cNvSpPr>
                <a:spLocks noChangeArrowheads="1"/>
              </p:cNvSpPr>
              <p:nvPr/>
            </p:nvSpPr>
            <p:spPr bwMode="auto">
              <a:xfrm>
                <a:off x="3862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Oval 29"/>
              <p:cNvSpPr>
                <a:spLocks noChangeArrowheads="1"/>
              </p:cNvSpPr>
              <p:nvPr/>
            </p:nvSpPr>
            <p:spPr bwMode="auto">
              <a:xfrm>
                <a:off x="4970" y="14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Oval 30"/>
              <p:cNvSpPr>
                <a:spLocks noChangeArrowheads="1"/>
              </p:cNvSpPr>
              <p:nvPr/>
            </p:nvSpPr>
            <p:spPr bwMode="auto">
              <a:xfrm>
                <a:off x="4798" y="15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Oval 31"/>
              <p:cNvSpPr>
                <a:spLocks noChangeArrowheads="1"/>
              </p:cNvSpPr>
              <p:nvPr/>
            </p:nvSpPr>
            <p:spPr bwMode="auto">
              <a:xfrm>
                <a:off x="5006" y="14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Oval 32"/>
              <p:cNvSpPr>
                <a:spLocks noChangeArrowheads="1"/>
              </p:cNvSpPr>
              <p:nvPr/>
            </p:nvSpPr>
            <p:spPr bwMode="auto">
              <a:xfrm>
                <a:off x="3149" y="26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Oval 33"/>
              <p:cNvSpPr>
                <a:spLocks noChangeArrowheads="1"/>
              </p:cNvSpPr>
              <p:nvPr/>
            </p:nvSpPr>
            <p:spPr bwMode="auto">
              <a:xfrm>
                <a:off x="4409" y="18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Oval 34"/>
              <p:cNvSpPr>
                <a:spLocks noChangeArrowheads="1"/>
              </p:cNvSpPr>
              <p:nvPr/>
            </p:nvSpPr>
            <p:spPr bwMode="auto">
              <a:xfrm>
                <a:off x="4063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Oval 35"/>
              <p:cNvSpPr>
                <a:spLocks noChangeArrowheads="1"/>
              </p:cNvSpPr>
              <p:nvPr/>
            </p:nvSpPr>
            <p:spPr bwMode="auto">
              <a:xfrm>
                <a:off x="4369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Oval 36"/>
              <p:cNvSpPr>
                <a:spLocks noChangeArrowheads="1"/>
              </p:cNvSpPr>
              <p:nvPr/>
            </p:nvSpPr>
            <p:spPr bwMode="auto">
              <a:xfrm>
                <a:off x="4265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Oval 37"/>
              <p:cNvSpPr>
                <a:spLocks noChangeArrowheads="1"/>
              </p:cNvSpPr>
              <p:nvPr/>
            </p:nvSpPr>
            <p:spPr bwMode="auto">
              <a:xfrm>
                <a:off x="3865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Oval 38"/>
              <p:cNvSpPr>
                <a:spLocks noChangeArrowheads="1"/>
              </p:cNvSpPr>
              <p:nvPr/>
            </p:nvSpPr>
            <p:spPr bwMode="auto">
              <a:xfrm>
                <a:off x="3242" y="25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Oval 39"/>
              <p:cNvSpPr>
                <a:spLocks noChangeArrowheads="1"/>
              </p:cNvSpPr>
              <p:nvPr/>
            </p:nvSpPr>
            <p:spPr bwMode="auto">
              <a:xfrm>
                <a:off x="4632" y="16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Oval 40"/>
              <p:cNvSpPr>
                <a:spLocks noChangeArrowheads="1"/>
              </p:cNvSpPr>
              <p:nvPr/>
            </p:nvSpPr>
            <p:spPr bwMode="auto">
              <a:xfrm>
                <a:off x="3797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Oval 41"/>
              <p:cNvSpPr>
                <a:spLocks noChangeArrowheads="1"/>
              </p:cNvSpPr>
              <p:nvPr/>
            </p:nvSpPr>
            <p:spPr bwMode="auto">
              <a:xfrm>
                <a:off x="3426" y="24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Oval 42"/>
              <p:cNvSpPr>
                <a:spLocks noChangeArrowheads="1"/>
              </p:cNvSpPr>
              <p:nvPr/>
            </p:nvSpPr>
            <p:spPr bwMode="auto">
              <a:xfrm>
                <a:off x="3808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Oval 43"/>
              <p:cNvSpPr>
                <a:spLocks noChangeArrowheads="1"/>
              </p:cNvSpPr>
              <p:nvPr/>
            </p:nvSpPr>
            <p:spPr bwMode="auto">
              <a:xfrm>
                <a:off x="4574" y="17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Oval 44"/>
              <p:cNvSpPr>
                <a:spLocks noChangeArrowheads="1"/>
              </p:cNvSpPr>
              <p:nvPr/>
            </p:nvSpPr>
            <p:spPr bwMode="auto">
              <a:xfrm>
                <a:off x="400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Oval 45"/>
              <p:cNvSpPr>
                <a:spLocks noChangeArrowheads="1"/>
              </p:cNvSpPr>
              <p:nvPr/>
            </p:nvSpPr>
            <p:spPr bwMode="auto">
              <a:xfrm>
                <a:off x="4070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Oval 46"/>
              <p:cNvSpPr>
                <a:spLocks noChangeArrowheads="1"/>
              </p:cNvSpPr>
              <p:nvPr/>
            </p:nvSpPr>
            <p:spPr bwMode="auto">
              <a:xfrm>
                <a:off x="4294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Oval 47"/>
              <p:cNvSpPr>
                <a:spLocks noChangeArrowheads="1"/>
              </p:cNvSpPr>
              <p:nvPr/>
            </p:nvSpPr>
            <p:spPr bwMode="auto">
              <a:xfrm>
                <a:off x="444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Oval 48"/>
              <p:cNvSpPr>
                <a:spLocks noChangeArrowheads="1"/>
              </p:cNvSpPr>
              <p:nvPr/>
            </p:nvSpPr>
            <p:spPr bwMode="auto">
              <a:xfrm>
                <a:off x="4106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Oval 49"/>
              <p:cNvSpPr>
                <a:spLocks noChangeArrowheads="1"/>
              </p:cNvSpPr>
              <p:nvPr/>
            </p:nvSpPr>
            <p:spPr bwMode="auto">
              <a:xfrm>
                <a:off x="4319" y="18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Oval 50"/>
              <p:cNvSpPr>
                <a:spLocks noChangeArrowheads="1"/>
              </p:cNvSpPr>
              <p:nvPr/>
            </p:nvSpPr>
            <p:spPr bwMode="auto">
              <a:xfrm>
                <a:off x="5240" y="13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Oval 51"/>
              <p:cNvSpPr>
                <a:spLocks noChangeArrowheads="1"/>
              </p:cNvSpPr>
              <p:nvPr/>
            </p:nvSpPr>
            <p:spPr bwMode="auto">
              <a:xfrm>
                <a:off x="3228" y="25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Oval 52"/>
              <p:cNvSpPr>
                <a:spLocks noChangeArrowheads="1"/>
              </p:cNvSpPr>
              <p:nvPr/>
            </p:nvSpPr>
            <p:spPr bwMode="auto">
              <a:xfrm>
                <a:off x="4463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Oval 53"/>
              <p:cNvSpPr>
                <a:spLocks noChangeArrowheads="1"/>
              </p:cNvSpPr>
              <p:nvPr/>
            </p:nvSpPr>
            <p:spPr bwMode="auto">
              <a:xfrm>
                <a:off x="5017" y="14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Oval 54"/>
              <p:cNvSpPr>
                <a:spLocks noChangeArrowheads="1"/>
              </p:cNvSpPr>
              <p:nvPr/>
            </p:nvSpPr>
            <p:spPr bwMode="auto">
              <a:xfrm>
                <a:off x="5237" y="13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Oval 55"/>
              <p:cNvSpPr>
                <a:spLocks noChangeArrowheads="1"/>
              </p:cNvSpPr>
              <p:nvPr/>
            </p:nvSpPr>
            <p:spPr bwMode="auto">
              <a:xfrm>
                <a:off x="4956" y="14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Oval 56"/>
              <p:cNvSpPr>
                <a:spLocks noChangeArrowheads="1"/>
              </p:cNvSpPr>
              <p:nvPr/>
            </p:nvSpPr>
            <p:spPr bwMode="auto">
              <a:xfrm>
                <a:off x="4574" y="17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Oval 57"/>
              <p:cNvSpPr>
                <a:spLocks noChangeArrowheads="1"/>
              </p:cNvSpPr>
              <p:nvPr/>
            </p:nvSpPr>
            <p:spPr bwMode="auto">
              <a:xfrm>
                <a:off x="3991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Oval 58"/>
              <p:cNvSpPr>
                <a:spLocks noChangeArrowheads="1"/>
              </p:cNvSpPr>
              <p:nvPr/>
            </p:nvSpPr>
            <p:spPr bwMode="auto">
              <a:xfrm>
                <a:off x="4045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Oval 59"/>
              <p:cNvSpPr>
                <a:spLocks noChangeArrowheads="1"/>
              </p:cNvSpPr>
              <p:nvPr/>
            </p:nvSpPr>
            <p:spPr bwMode="auto">
              <a:xfrm>
                <a:off x="5665" y="10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Oval 60"/>
              <p:cNvSpPr>
                <a:spLocks noChangeArrowheads="1"/>
              </p:cNvSpPr>
              <p:nvPr/>
            </p:nvSpPr>
            <p:spPr bwMode="auto">
              <a:xfrm>
                <a:off x="5006" y="14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Oval 61"/>
              <p:cNvSpPr>
                <a:spLocks noChangeArrowheads="1"/>
              </p:cNvSpPr>
              <p:nvPr/>
            </p:nvSpPr>
            <p:spPr bwMode="auto">
              <a:xfrm>
                <a:off x="4232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Oval 62"/>
              <p:cNvSpPr>
                <a:spLocks noChangeArrowheads="1"/>
              </p:cNvSpPr>
              <p:nvPr/>
            </p:nvSpPr>
            <p:spPr bwMode="auto">
              <a:xfrm>
                <a:off x="3415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Oval 63"/>
              <p:cNvSpPr>
                <a:spLocks noChangeArrowheads="1"/>
              </p:cNvSpPr>
              <p:nvPr/>
            </p:nvSpPr>
            <p:spPr bwMode="auto">
              <a:xfrm>
                <a:off x="4301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Oval 64"/>
              <p:cNvSpPr>
                <a:spLocks noChangeArrowheads="1"/>
              </p:cNvSpPr>
              <p:nvPr/>
            </p:nvSpPr>
            <p:spPr bwMode="auto">
              <a:xfrm>
                <a:off x="4859" y="15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Oval 65"/>
              <p:cNvSpPr>
                <a:spLocks noChangeArrowheads="1"/>
              </p:cNvSpPr>
              <p:nvPr/>
            </p:nvSpPr>
            <p:spPr bwMode="auto">
              <a:xfrm>
                <a:off x="4380" y="18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Oval 66"/>
              <p:cNvSpPr>
                <a:spLocks noChangeArrowheads="1"/>
              </p:cNvSpPr>
              <p:nvPr/>
            </p:nvSpPr>
            <p:spPr bwMode="auto">
              <a:xfrm>
                <a:off x="3656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Oval 67"/>
              <p:cNvSpPr>
                <a:spLocks noChangeArrowheads="1"/>
              </p:cNvSpPr>
              <p:nvPr/>
            </p:nvSpPr>
            <p:spPr bwMode="auto">
              <a:xfrm>
                <a:off x="3779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Oval 68"/>
              <p:cNvSpPr>
                <a:spLocks noChangeArrowheads="1"/>
              </p:cNvSpPr>
              <p:nvPr/>
            </p:nvSpPr>
            <p:spPr bwMode="auto">
              <a:xfrm>
                <a:off x="4189" y="19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Oval 69"/>
              <p:cNvSpPr>
                <a:spLocks noChangeArrowheads="1"/>
              </p:cNvSpPr>
              <p:nvPr/>
            </p:nvSpPr>
            <p:spPr bwMode="auto">
              <a:xfrm>
                <a:off x="4938" y="15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Oval 70"/>
              <p:cNvSpPr>
                <a:spLocks noChangeArrowheads="1"/>
              </p:cNvSpPr>
              <p:nvPr/>
            </p:nvSpPr>
            <p:spPr bwMode="auto">
              <a:xfrm>
                <a:off x="5114" y="13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Oval 71"/>
              <p:cNvSpPr>
                <a:spLocks noChangeArrowheads="1"/>
              </p:cNvSpPr>
              <p:nvPr/>
            </p:nvSpPr>
            <p:spPr bwMode="auto">
              <a:xfrm>
                <a:off x="4085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Oval 72"/>
              <p:cNvSpPr>
                <a:spLocks noChangeArrowheads="1"/>
              </p:cNvSpPr>
              <p:nvPr/>
            </p:nvSpPr>
            <p:spPr bwMode="auto">
              <a:xfrm>
                <a:off x="3466" y="24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Oval 73"/>
              <p:cNvSpPr>
                <a:spLocks noChangeArrowheads="1"/>
              </p:cNvSpPr>
              <p:nvPr/>
            </p:nvSpPr>
            <p:spPr bwMode="auto">
              <a:xfrm>
                <a:off x="3268" y="254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Oval 74"/>
              <p:cNvSpPr>
                <a:spLocks noChangeArrowheads="1"/>
              </p:cNvSpPr>
              <p:nvPr/>
            </p:nvSpPr>
            <p:spPr bwMode="auto">
              <a:xfrm>
                <a:off x="3462" y="24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Oval 75"/>
              <p:cNvSpPr>
                <a:spLocks noChangeArrowheads="1"/>
              </p:cNvSpPr>
              <p:nvPr/>
            </p:nvSpPr>
            <p:spPr bwMode="auto">
              <a:xfrm>
                <a:off x="3466" y="24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Oval 76"/>
              <p:cNvSpPr>
                <a:spLocks noChangeArrowheads="1"/>
              </p:cNvSpPr>
              <p:nvPr/>
            </p:nvSpPr>
            <p:spPr bwMode="auto">
              <a:xfrm>
                <a:off x="5428" y="12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Oval 77"/>
              <p:cNvSpPr>
                <a:spLocks noChangeArrowheads="1"/>
              </p:cNvSpPr>
              <p:nvPr/>
            </p:nvSpPr>
            <p:spPr bwMode="auto">
              <a:xfrm>
                <a:off x="4247" y="193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Oval 78"/>
              <p:cNvSpPr>
                <a:spLocks noChangeArrowheads="1"/>
              </p:cNvSpPr>
              <p:nvPr/>
            </p:nvSpPr>
            <p:spPr bwMode="auto">
              <a:xfrm>
                <a:off x="5618" y="10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Oval 79"/>
              <p:cNvSpPr>
                <a:spLocks noChangeArrowheads="1"/>
              </p:cNvSpPr>
              <p:nvPr/>
            </p:nvSpPr>
            <p:spPr bwMode="auto">
              <a:xfrm>
                <a:off x="4895" y="15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Oval 80"/>
              <p:cNvSpPr>
                <a:spLocks noChangeArrowheads="1"/>
              </p:cNvSpPr>
              <p:nvPr/>
            </p:nvSpPr>
            <p:spPr bwMode="auto">
              <a:xfrm>
                <a:off x="4866" y="15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Oval 81"/>
              <p:cNvSpPr>
                <a:spLocks noChangeArrowheads="1"/>
              </p:cNvSpPr>
              <p:nvPr/>
            </p:nvSpPr>
            <p:spPr bwMode="auto">
              <a:xfrm>
                <a:off x="4373" y="185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Oval 82"/>
              <p:cNvSpPr>
                <a:spLocks noChangeArrowheads="1"/>
              </p:cNvSpPr>
              <p:nvPr/>
            </p:nvSpPr>
            <p:spPr bwMode="auto">
              <a:xfrm>
                <a:off x="3944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Oval 83"/>
              <p:cNvSpPr>
                <a:spLocks noChangeArrowheads="1"/>
              </p:cNvSpPr>
              <p:nvPr/>
            </p:nvSpPr>
            <p:spPr bwMode="auto">
              <a:xfrm>
                <a:off x="3872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Oval 84"/>
              <p:cNvSpPr>
                <a:spLocks noChangeArrowheads="1"/>
              </p:cNvSpPr>
              <p:nvPr/>
            </p:nvSpPr>
            <p:spPr bwMode="auto">
              <a:xfrm>
                <a:off x="419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Oval 85"/>
              <p:cNvSpPr>
                <a:spLocks noChangeArrowheads="1"/>
              </p:cNvSpPr>
              <p:nvPr/>
            </p:nvSpPr>
            <p:spPr bwMode="auto">
              <a:xfrm>
                <a:off x="419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Oval 86"/>
              <p:cNvSpPr>
                <a:spLocks noChangeArrowheads="1"/>
              </p:cNvSpPr>
              <p:nvPr/>
            </p:nvSpPr>
            <p:spPr bwMode="auto">
              <a:xfrm>
                <a:off x="3311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Oval 87"/>
              <p:cNvSpPr>
                <a:spLocks noChangeArrowheads="1"/>
              </p:cNvSpPr>
              <p:nvPr/>
            </p:nvSpPr>
            <p:spPr bwMode="auto">
              <a:xfrm>
                <a:off x="3700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Oval 88"/>
              <p:cNvSpPr>
                <a:spLocks noChangeArrowheads="1"/>
              </p:cNvSpPr>
              <p:nvPr/>
            </p:nvSpPr>
            <p:spPr bwMode="auto">
              <a:xfrm>
                <a:off x="4337" y="188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Oval 89"/>
              <p:cNvSpPr>
                <a:spLocks noChangeArrowheads="1"/>
              </p:cNvSpPr>
              <p:nvPr/>
            </p:nvSpPr>
            <p:spPr bwMode="auto">
              <a:xfrm>
                <a:off x="3890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Oval 90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Oval 91"/>
              <p:cNvSpPr>
                <a:spLocks noChangeArrowheads="1"/>
              </p:cNvSpPr>
              <p:nvPr/>
            </p:nvSpPr>
            <p:spPr bwMode="auto">
              <a:xfrm>
                <a:off x="4682" y="16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Oval 92"/>
              <p:cNvSpPr>
                <a:spLocks noChangeArrowheads="1"/>
              </p:cNvSpPr>
              <p:nvPr/>
            </p:nvSpPr>
            <p:spPr bwMode="auto">
              <a:xfrm>
                <a:off x="4434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Oval 93"/>
              <p:cNvSpPr>
                <a:spLocks noChangeArrowheads="1"/>
              </p:cNvSpPr>
              <p:nvPr/>
            </p:nvSpPr>
            <p:spPr bwMode="auto">
              <a:xfrm>
                <a:off x="5507" y="11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Oval 94"/>
              <p:cNvSpPr>
                <a:spLocks noChangeArrowheads="1"/>
              </p:cNvSpPr>
              <p:nvPr/>
            </p:nvSpPr>
            <p:spPr bwMode="auto">
              <a:xfrm>
                <a:off x="4441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Oval 95"/>
              <p:cNvSpPr>
                <a:spLocks noChangeArrowheads="1"/>
              </p:cNvSpPr>
              <p:nvPr/>
            </p:nvSpPr>
            <p:spPr bwMode="auto">
              <a:xfrm>
                <a:off x="4409" y="18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Oval 96"/>
              <p:cNvSpPr>
                <a:spLocks noChangeArrowheads="1"/>
              </p:cNvSpPr>
              <p:nvPr/>
            </p:nvSpPr>
            <p:spPr bwMode="auto">
              <a:xfrm>
                <a:off x="3761" y="22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Oval 97"/>
              <p:cNvSpPr>
                <a:spLocks noChangeArrowheads="1"/>
              </p:cNvSpPr>
              <p:nvPr/>
            </p:nvSpPr>
            <p:spPr bwMode="auto">
              <a:xfrm>
                <a:off x="4578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Oval 98"/>
              <p:cNvSpPr>
                <a:spLocks noChangeArrowheads="1"/>
              </p:cNvSpPr>
              <p:nvPr/>
            </p:nvSpPr>
            <p:spPr bwMode="auto">
              <a:xfrm>
                <a:off x="3923" y="21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Oval 99"/>
              <p:cNvSpPr>
                <a:spLocks noChangeArrowheads="1"/>
              </p:cNvSpPr>
              <p:nvPr/>
            </p:nvSpPr>
            <p:spPr bwMode="auto">
              <a:xfrm>
                <a:off x="4920" y="15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Oval 100"/>
              <p:cNvSpPr>
                <a:spLocks noChangeArrowheads="1"/>
              </p:cNvSpPr>
              <p:nvPr/>
            </p:nvSpPr>
            <p:spPr bwMode="auto">
              <a:xfrm>
                <a:off x="4967" y="14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Oval 101"/>
              <p:cNvSpPr>
                <a:spLocks noChangeArrowheads="1"/>
              </p:cNvSpPr>
              <p:nvPr/>
            </p:nvSpPr>
            <p:spPr bwMode="auto">
              <a:xfrm>
                <a:off x="5590" y="10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Oval 102"/>
              <p:cNvSpPr>
                <a:spLocks noChangeArrowheads="1"/>
              </p:cNvSpPr>
              <p:nvPr/>
            </p:nvSpPr>
            <p:spPr bwMode="auto">
              <a:xfrm>
                <a:off x="5086" y="14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Oval 103"/>
              <p:cNvSpPr>
                <a:spLocks noChangeArrowheads="1"/>
              </p:cNvSpPr>
              <p:nvPr/>
            </p:nvSpPr>
            <p:spPr bwMode="auto">
              <a:xfrm>
                <a:off x="4330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Oval 104"/>
              <p:cNvSpPr>
                <a:spLocks noChangeArrowheads="1"/>
              </p:cNvSpPr>
              <p:nvPr/>
            </p:nvSpPr>
            <p:spPr bwMode="auto">
              <a:xfrm>
                <a:off x="4567" y="17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Oval 105"/>
              <p:cNvSpPr>
                <a:spLocks noChangeArrowheads="1"/>
              </p:cNvSpPr>
              <p:nvPr/>
            </p:nvSpPr>
            <p:spPr bwMode="auto">
              <a:xfrm>
                <a:off x="5122" y="13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Oval 106"/>
              <p:cNvSpPr>
                <a:spLocks noChangeArrowheads="1"/>
              </p:cNvSpPr>
              <p:nvPr/>
            </p:nvSpPr>
            <p:spPr bwMode="auto">
              <a:xfrm>
                <a:off x="3959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Oval 107"/>
              <p:cNvSpPr>
                <a:spLocks noChangeArrowheads="1"/>
              </p:cNvSpPr>
              <p:nvPr/>
            </p:nvSpPr>
            <p:spPr bwMode="auto">
              <a:xfrm>
                <a:off x="3678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Oval 108"/>
              <p:cNvSpPr>
                <a:spLocks noChangeArrowheads="1"/>
              </p:cNvSpPr>
              <p:nvPr/>
            </p:nvSpPr>
            <p:spPr bwMode="auto">
              <a:xfrm>
                <a:off x="4902" y="15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Oval 109"/>
              <p:cNvSpPr>
                <a:spLocks noChangeArrowheads="1"/>
              </p:cNvSpPr>
              <p:nvPr/>
            </p:nvSpPr>
            <p:spPr bwMode="auto">
              <a:xfrm>
                <a:off x="4434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Oval 110"/>
              <p:cNvSpPr>
                <a:spLocks noChangeArrowheads="1"/>
              </p:cNvSpPr>
              <p:nvPr/>
            </p:nvSpPr>
            <p:spPr bwMode="auto">
              <a:xfrm>
                <a:off x="3775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Oval 111"/>
              <p:cNvSpPr>
                <a:spLocks noChangeArrowheads="1"/>
              </p:cNvSpPr>
              <p:nvPr/>
            </p:nvSpPr>
            <p:spPr bwMode="auto">
              <a:xfrm>
                <a:off x="5190" y="13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Oval 112"/>
              <p:cNvSpPr>
                <a:spLocks noChangeArrowheads="1"/>
              </p:cNvSpPr>
              <p:nvPr/>
            </p:nvSpPr>
            <p:spPr bwMode="auto">
              <a:xfrm>
                <a:off x="3304" y="252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Oval 113"/>
              <p:cNvSpPr>
                <a:spLocks noChangeArrowheads="1"/>
              </p:cNvSpPr>
              <p:nvPr/>
            </p:nvSpPr>
            <p:spPr bwMode="auto">
              <a:xfrm>
                <a:off x="3541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Oval 114"/>
              <p:cNvSpPr>
                <a:spLocks noChangeArrowheads="1"/>
              </p:cNvSpPr>
              <p:nvPr/>
            </p:nvSpPr>
            <p:spPr bwMode="auto">
              <a:xfrm>
                <a:off x="4697" y="16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Oval 115"/>
              <p:cNvSpPr>
                <a:spLocks noChangeArrowheads="1"/>
              </p:cNvSpPr>
              <p:nvPr/>
            </p:nvSpPr>
            <p:spPr bwMode="auto">
              <a:xfrm>
                <a:off x="3523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Oval 116"/>
              <p:cNvSpPr>
                <a:spLocks noChangeArrowheads="1"/>
              </p:cNvSpPr>
              <p:nvPr/>
            </p:nvSpPr>
            <p:spPr bwMode="auto">
              <a:xfrm>
                <a:off x="4740" y="16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Oval 117"/>
              <p:cNvSpPr>
                <a:spLocks noChangeArrowheads="1"/>
              </p:cNvSpPr>
              <p:nvPr/>
            </p:nvSpPr>
            <p:spPr bwMode="auto">
              <a:xfrm>
                <a:off x="3948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Oval 118"/>
              <p:cNvSpPr>
                <a:spLocks noChangeArrowheads="1"/>
              </p:cNvSpPr>
              <p:nvPr/>
            </p:nvSpPr>
            <p:spPr bwMode="auto">
              <a:xfrm>
                <a:off x="4690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Oval 119"/>
              <p:cNvSpPr>
                <a:spLocks noChangeArrowheads="1"/>
              </p:cNvSpPr>
              <p:nvPr/>
            </p:nvSpPr>
            <p:spPr bwMode="auto">
              <a:xfrm>
                <a:off x="4420" y="18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Oval 120"/>
              <p:cNvSpPr>
                <a:spLocks noChangeArrowheads="1"/>
              </p:cNvSpPr>
              <p:nvPr/>
            </p:nvSpPr>
            <p:spPr bwMode="auto">
              <a:xfrm>
                <a:off x="4171" y="19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Oval 121"/>
              <p:cNvSpPr>
                <a:spLocks noChangeArrowheads="1"/>
              </p:cNvSpPr>
              <p:nvPr/>
            </p:nvSpPr>
            <p:spPr bwMode="auto">
              <a:xfrm>
                <a:off x="3599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Oval 122"/>
              <p:cNvSpPr>
                <a:spLocks noChangeArrowheads="1"/>
              </p:cNvSpPr>
              <p:nvPr/>
            </p:nvSpPr>
            <p:spPr bwMode="auto">
              <a:xfrm>
                <a:off x="4578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Oval 123"/>
              <p:cNvSpPr>
                <a:spLocks noChangeArrowheads="1"/>
              </p:cNvSpPr>
              <p:nvPr/>
            </p:nvSpPr>
            <p:spPr bwMode="auto">
              <a:xfrm>
                <a:off x="5082" y="14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Oval 124"/>
              <p:cNvSpPr>
                <a:spLocks noChangeArrowheads="1"/>
              </p:cNvSpPr>
              <p:nvPr/>
            </p:nvSpPr>
            <p:spPr bwMode="auto">
              <a:xfrm>
                <a:off x="3656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Oval 125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Oval 126"/>
              <p:cNvSpPr>
                <a:spLocks noChangeArrowheads="1"/>
              </p:cNvSpPr>
              <p:nvPr/>
            </p:nvSpPr>
            <p:spPr bwMode="auto">
              <a:xfrm>
                <a:off x="4812" y="15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Oval 127"/>
              <p:cNvSpPr>
                <a:spLocks noChangeArrowheads="1"/>
              </p:cNvSpPr>
              <p:nvPr/>
            </p:nvSpPr>
            <p:spPr bwMode="auto">
              <a:xfrm>
                <a:off x="4103" y="202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Oval 128"/>
              <p:cNvSpPr>
                <a:spLocks noChangeArrowheads="1"/>
              </p:cNvSpPr>
              <p:nvPr/>
            </p:nvSpPr>
            <p:spPr bwMode="auto">
              <a:xfrm>
                <a:off x="4189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Oval 129"/>
              <p:cNvSpPr>
                <a:spLocks noChangeArrowheads="1"/>
              </p:cNvSpPr>
              <p:nvPr/>
            </p:nvSpPr>
            <p:spPr bwMode="auto">
              <a:xfrm>
                <a:off x="3718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Oval 130"/>
              <p:cNvSpPr>
                <a:spLocks noChangeArrowheads="1"/>
              </p:cNvSpPr>
              <p:nvPr/>
            </p:nvSpPr>
            <p:spPr bwMode="auto">
              <a:xfrm>
                <a:off x="4189" y="19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Oval 131"/>
              <p:cNvSpPr>
                <a:spLocks noChangeArrowheads="1"/>
              </p:cNvSpPr>
              <p:nvPr/>
            </p:nvSpPr>
            <p:spPr bwMode="auto">
              <a:xfrm>
                <a:off x="4362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Oval 132"/>
              <p:cNvSpPr>
                <a:spLocks noChangeArrowheads="1"/>
              </p:cNvSpPr>
              <p:nvPr/>
            </p:nvSpPr>
            <p:spPr bwMode="auto">
              <a:xfrm>
                <a:off x="4045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Oval 133"/>
              <p:cNvSpPr>
                <a:spLocks noChangeArrowheads="1"/>
              </p:cNvSpPr>
              <p:nvPr/>
            </p:nvSpPr>
            <p:spPr bwMode="auto">
              <a:xfrm>
                <a:off x="4416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Oval 134"/>
              <p:cNvSpPr>
                <a:spLocks noChangeArrowheads="1"/>
              </p:cNvSpPr>
              <p:nvPr/>
            </p:nvSpPr>
            <p:spPr bwMode="auto">
              <a:xfrm>
                <a:off x="452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Oval 135"/>
              <p:cNvSpPr>
                <a:spLocks noChangeArrowheads="1"/>
              </p:cNvSpPr>
              <p:nvPr/>
            </p:nvSpPr>
            <p:spPr bwMode="auto">
              <a:xfrm>
                <a:off x="444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Oval 136"/>
              <p:cNvSpPr>
                <a:spLocks noChangeArrowheads="1"/>
              </p:cNvSpPr>
              <p:nvPr/>
            </p:nvSpPr>
            <p:spPr bwMode="auto">
              <a:xfrm>
                <a:off x="4448" y="18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Oval 137"/>
              <p:cNvSpPr>
                <a:spLocks noChangeArrowheads="1"/>
              </p:cNvSpPr>
              <p:nvPr/>
            </p:nvSpPr>
            <p:spPr bwMode="auto">
              <a:xfrm>
                <a:off x="3746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Oval 138"/>
              <p:cNvSpPr>
                <a:spLocks noChangeArrowheads="1"/>
              </p:cNvSpPr>
              <p:nvPr/>
            </p:nvSpPr>
            <p:spPr bwMode="auto">
              <a:xfrm>
                <a:off x="4686" y="16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Oval 139"/>
              <p:cNvSpPr>
                <a:spLocks noChangeArrowheads="1"/>
              </p:cNvSpPr>
              <p:nvPr/>
            </p:nvSpPr>
            <p:spPr bwMode="auto">
              <a:xfrm>
                <a:off x="3782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Oval 140"/>
              <p:cNvSpPr>
                <a:spLocks noChangeArrowheads="1"/>
              </p:cNvSpPr>
              <p:nvPr/>
            </p:nvSpPr>
            <p:spPr bwMode="auto">
              <a:xfrm>
                <a:off x="4297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Oval 141"/>
              <p:cNvSpPr>
                <a:spLocks noChangeArrowheads="1"/>
              </p:cNvSpPr>
              <p:nvPr/>
            </p:nvSpPr>
            <p:spPr bwMode="auto">
              <a:xfrm>
                <a:off x="3314" y="25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Oval 142"/>
              <p:cNvSpPr>
                <a:spLocks noChangeArrowheads="1"/>
              </p:cNvSpPr>
              <p:nvPr/>
            </p:nvSpPr>
            <p:spPr bwMode="auto">
              <a:xfrm>
                <a:off x="4704" y="16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Oval 143"/>
              <p:cNvSpPr>
                <a:spLocks noChangeArrowheads="1"/>
              </p:cNvSpPr>
              <p:nvPr/>
            </p:nvSpPr>
            <p:spPr bwMode="auto">
              <a:xfrm>
                <a:off x="6101" y="78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Oval 144"/>
              <p:cNvSpPr>
                <a:spLocks noChangeArrowheads="1"/>
              </p:cNvSpPr>
              <p:nvPr/>
            </p:nvSpPr>
            <p:spPr bwMode="auto">
              <a:xfrm>
                <a:off x="4783" y="16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Oval 145"/>
              <p:cNvSpPr>
                <a:spLocks noChangeArrowheads="1"/>
              </p:cNvSpPr>
              <p:nvPr/>
            </p:nvSpPr>
            <p:spPr bwMode="auto">
              <a:xfrm>
                <a:off x="3743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Oval 146"/>
              <p:cNvSpPr>
                <a:spLocks noChangeArrowheads="1"/>
              </p:cNvSpPr>
              <p:nvPr/>
            </p:nvSpPr>
            <p:spPr bwMode="auto">
              <a:xfrm>
                <a:off x="4420" y="18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Oval 147"/>
              <p:cNvSpPr>
                <a:spLocks noChangeArrowheads="1"/>
              </p:cNvSpPr>
              <p:nvPr/>
            </p:nvSpPr>
            <p:spPr bwMode="auto">
              <a:xfrm>
                <a:off x="3646" y="23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Oval 148"/>
              <p:cNvSpPr>
                <a:spLocks noChangeArrowheads="1"/>
              </p:cNvSpPr>
              <p:nvPr/>
            </p:nvSpPr>
            <p:spPr bwMode="auto">
              <a:xfrm>
                <a:off x="5172" y="13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Oval 149"/>
              <p:cNvSpPr>
                <a:spLocks noChangeArrowheads="1"/>
              </p:cNvSpPr>
              <p:nvPr/>
            </p:nvSpPr>
            <p:spPr bwMode="auto">
              <a:xfrm>
                <a:off x="3314" y="25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Oval 150"/>
              <p:cNvSpPr>
                <a:spLocks noChangeArrowheads="1"/>
              </p:cNvSpPr>
              <p:nvPr/>
            </p:nvSpPr>
            <p:spPr bwMode="auto">
              <a:xfrm>
                <a:off x="4481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Oval 151"/>
              <p:cNvSpPr>
                <a:spLocks noChangeArrowheads="1"/>
              </p:cNvSpPr>
              <p:nvPr/>
            </p:nvSpPr>
            <p:spPr bwMode="auto">
              <a:xfrm>
                <a:off x="4020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Oval 152"/>
              <p:cNvSpPr>
                <a:spLocks noChangeArrowheads="1"/>
              </p:cNvSpPr>
              <p:nvPr/>
            </p:nvSpPr>
            <p:spPr bwMode="auto">
              <a:xfrm>
                <a:off x="4218" y="195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Oval 153"/>
              <p:cNvSpPr>
                <a:spLocks noChangeArrowheads="1"/>
              </p:cNvSpPr>
              <p:nvPr/>
            </p:nvSpPr>
            <p:spPr bwMode="auto">
              <a:xfrm>
                <a:off x="4751" y="16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Oval 154"/>
              <p:cNvSpPr>
                <a:spLocks noChangeArrowheads="1"/>
              </p:cNvSpPr>
              <p:nvPr/>
            </p:nvSpPr>
            <p:spPr bwMode="auto">
              <a:xfrm>
                <a:off x="3653" y="23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Oval 155"/>
              <p:cNvSpPr>
                <a:spLocks noChangeArrowheads="1"/>
              </p:cNvSpPr>
              <p:nvPr/>
            </p:nvSpPr>
            <p:spPr bwMode="auto">
              <a:xfrm>
                <a:off x="3242" y="25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Oval 156"/>
              <p:cNvSpPr>
                <a:spLocks noChangeArrowheads="1"/>
              </p:cNvSpPr>
              <p:nvPr/>
            </p:nvSpPr>
            <p:spPr bwMode="auto">
              <a:xfrm>
                <a:off x="3901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Oval 157"/>
              <p:cNvSpPr>
                <a:spLocks noChangeArrowheads="1"/>
              </p:cNvSpPr>
              <p:nvPr/>
            </p:nvSpPr>
            <p:spPr bwMode="auto">
              <a:xfrm>
                <a:off x="4056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Oval 158"/>
              <p:cNvSpPr>
                <a:spLocks noChangeArrowheads="1"/>
              </p:cNvSpPr>
              <p:nvPr/>
            </p:nvSpPr>
            <p:spPr bwMode="auto">
              <a:xfrm>
                <a:off x="3854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Oval 159"/>
              <p:cNvSpPr>
                <a:spLocks noChangeArrowheads="1"/>
              </p:cNvSpPr>
              <p:nvPr/>
            </p:nvSpPr>
            <p:spPr bwMode="auto">
              <a:xfrm>
                <a:off x="5035" y="14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Oval 160"/>
              <p:cNvSpPr>
                <a:spLocks noChangeArrowheads="1"/>
              </p:cNvSpPr>
              <p:nvPr/>
            </p:nvSpPr>
            <p:spPr bwMode="auto">
              <a:xfrm>
                <a:off x="458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Oval 161"/>
              <p:cNvSpPr>
                <a:spLocks noChangeArrowheads="1"/>
              </p:cNvSpPr>
              <p:nvPr/>
            </p:nvSpPr>
            <p:spPr bwMode="auto">
              <a:xfrm>
                <a:off x="4085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Oval 162"/>
              <p:cNvSpPr>
                <a:spLocks noChangeArrowheads="1"/>
              </p:cNvSpPr>
              <p:nvPr/>
            </p:nvSpPr>
            <p:spPr bwMode="auto">
              <a:xfrm>
                <a:off x="3635" y="23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Oval 163"/>
              <p:cNvSpPr>
                <a:spLocks noChangeArrowheads="1"/>
              </p:cNvSpPr>
              <p:nvPr/>
            </p:nvSpPr>
            <p:spPr bwMode="auto">
              <a:xfrm>
                <a:off x="4193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Oval 164"/>
              <p:cNvSpPr>
                <a:spLocks noChangeArrowheads="1"/>
              </p:cNvSpPr>
              <p:nvPr/>
            </p:nvSpPr>
            <p:spPr bwMode="auto">
              <a:xfrm>
                <a:off x="4492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Oval 165"/>
              <p:cNvSpPr>
                <a:spLocks noChangeArrowheads="1"/>
              </p:cNvSpPr>
              <p:nvPr/>
            </p:nvSpPr>
            <p:spPr bwMode="auto">
              <a:xfrm>
                <a:off x="3239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Oval 166"/>
              <p:cNvSpPr>
                <a:spLocks noChangeArrowheads="1"/>
              </p:cNvSpPr>
              <p:nvPr/>
            </p:nvSpPr>
            <p:spPr bwMode="auto">
              <a:xfrm>
                <a:off x="4276" y="191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Oval 167"/>
              <p:cNvSpPr>
                <a:spLocks noChangeArrowheads="1"/>
              </p:cNvSpPr>
              <p:nvPr/>
            </p:nvSpPr>
            <p:spPr bwMode="auto">
              <a:xfrm>
                <a:off x="4074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Oval 168"/>
              <p:cNvSpPr>
                <a:spLocks noChangeArrowheads="1"/>
              </p:cNvSpPr>
              <p:nvPr/>
            </p:nvSpPr>
            <p:spPr bwMode="auto">
              <a:xfrm>
                <a:off x="4178" y="19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Oval 169"/>
              <p:cNvSpPr>
                <a:spLocks noChangeArrowheads="1"/>
              </p:cNvSpPr>
              <p:nvPr/>
            </p:nvSpPr>
            <p:spPr bwMode="auto">
              <a:xfrm>
                <a:off x="3325" y="25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Oval 170"/>
              <p:cNvSpPr>
                <a:spLocks noChangeArrowheads="1"/>
              </p:cNvSpPr>
              <p:nvPr/>
            </p:nvSpPr>
            <p:spPr bwMode="auto">
              <a:xfrm>
                <a:off x="350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Oval 171"/>
              <p:cNvSpPr>
                <a:spLocks noChangeArrowheads="1"/>
              </p:cNvSpPr>
              <p:nvPr/>
            </p:nvSpPr>
            <p:spPr bwMode="auto">
              <a:xfrm>
                <a:off x="3714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Oval 172"/>
              <p:cNvSpPr>
                <a:spLocks noChangeArrowheads="1"/>
              </p:cNvSpPr>
              <p:nvPr/>
            </p:nvSpPr>
            <p:spPr bwMode="auto">
              <a:xfrm>
                <a:off x="4405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Oval 173"/>
              <p:cNvSpPr>
                <a:spLocks noChangeArrowheads="1"/>
              </p:cNvSpPr>
              <p:nvPr/>
            </p:nvSpPr>
            <p:spPr bwMode="auto">
              <a:xfrm>
                <a:off x="5082" y="14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Oval 174"/>
              <p:cNvSpPr>
                <a:spLocks noChangeArrowheads="1"/>
              </p:cNvSpPr>
              <p:nvPr/>
            </p:nvSpPr>
            <p:spPr bwMode="auto">
              <a:xfrm>
                <a:off x="4474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Oval 175"/>
              <p:cNvSpPr>
                <a:spLocks noChangeArrowheads="1"/>
              </p:cNvSpPr>
              <p:nvPr/>
            </p:nvSpPr>
            <p:spPr bwMode="auto">
              <a:xfrm>
                <a:off x="3880" y="216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Oval 176"/>
              <p:cNvSpPr>
                <a:spLocks noChangeArrowheads="1"/>
              </p:cNvSpPr>
              <p:nvPr/>
            </p:nvSpPr>
            <p:spPr bwMode="auto">
              <a:xfrm>
                <a:off x="5212" y="13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Oval 177"/>
              <p:cNvSpPr>
                <a:spLocks noChangeArrowheads="1"/>
              </p:cNvSpPr>
              <p:nvPr/>
            </p:nvSpPr>
            <p:spPr bwMode="auto">
              <a:xfrm>
                <a:off x="3624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Oval 178"/>
              <p:cNvSpPr>
                <a:spLocks noChangeArrowheads="1"/>
              </p:cNvSpPr>
              <p:nvPr/>
            </p:nvSpPr>
            <p:spPr bwMode="auto">
              <a:xfrm>
                <a:off x="4740" y="16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Oval 179"/>
              <p:cNvSpPr>
                <a:spLocks noChangeArrowheads="1"/>
              </p:cNvSpPr>
              <p:nvPr/>
            </p:nvSpPr>
            <p:spPr bwMode="auto">
              <a:xfrm>
                <a:off x="3822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Oval 180"/>
              <p:cNvSpPr>
                <a:spLocks noChangeArrowheads="1"/>
              </p:cNvSpPr>
              <p:nvPr/>
            </p:nvSpPr>
            <p:spPr bwMode="auto">
              <a:xfrm>
                <a:off x="4409" y="18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Oval 181"/>
              <p:cNvSpPr>
                <a:spLocks noChangeArrowheads="1"/>
              </p:cNvSpPr>
              <p:nvPr/>
            </p:nvSpPr>
            <p:spPr bwMode="auto">
              <a:xfrm>
                <a:off x="4531" y="17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Oval 182"/>
              <p:cNvSpPr>
                <a:spLocks noChangeArrowheads="1"/>
              </p:cNvSpPr>
              <p:nvPr/>
            </p:nvSpPr>
            <p:spPr bwMode="auto">
              <a:xfrm>
                <a:off x="4078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Oval 183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Oval 184"/>
              <p:cNvSpPr>
                <a:spLocks noChangeArrowheads="1"/>
              </p:cNvSpPr>
              <p:nvPr/>
            </p:nvSpPr>
            <p:spPr bwMode="auto">
              <a:xfrm>
                <a:off x="4535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Oval 185"/>
              <p:cNvSpPr>
                <a:spLocks noChangeArrowheads="1"/>
              </p:cNvSpPr>
              <p:nvPr/>
            </p:nvSpPr>
            <p:spPr bwMode="auto">
              <a:xfrm>
                <a:off x="4337" y="188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Oval 186"/>
              <p:cNvSpPr>
                <a:spLocks noChangeArrowheads="1"/>
              </p:cNvSpPr>
              <p:nvPr/>
            </p:nvSpPr>
            <p:spPr bwMode="auto">
              <a:xfrm>
                <a:off x="4895" y="15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Oval 187"/>
              <p:cNvSpPr>
                <a:spLocks noChangeArrowheads="1"/>
              </p:cNvSpPr>
              <p:nvPr/>
            </p:nvSpPr>
            <p:spPr bwMode="auto">
              <a:xfrm>
                <a:off x="4052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Oval 188"/>
              <p:cNvSpPr>
                <a:spLocks noChangeArrowheads="1"/>
              </p:cNvSpPr>
              <p:nvPr/>
            </p:nvSpPr>
            <p:spPr bwMode="auto">
              <a:xfrm>
                <a:off x="4690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Oval 189"/>
              <p:cNvSpPr>
                <a:spLocks noChangeArrowheads="1"/>
              </p:cNvSpPr>
              <p:nvPr/>
            </p:nvSpPr>
            <p:spPr bwMode="auto">
              <a:xfrm>
                <a:off x="3772" y="22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Oval 190"/>
              <p:cNvSpPr>
                <a:spLocks noChangeArrowheads="1"/>
              </p:cNvSpPr>
              <p:nvPr/>
            </p:nvSpPr>
            <p:spPr bwMode="auto">
              <a:xfrm>
                <a:off x="3707" y="22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Oval 191"/>
              <p:cNvSpPr>
                <a:spLocks noChangeArrowheads="1"/>
              </p:cNvSpPr>
              <p:nvPr/>
            </p:nvSpPr>
            <p:spPr bwMode="auto">
              <a:xfrm>
                <a:off x="3700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Oval 192"/>
              <p:cNvSpPr>
                <a:spLocks noChangeArrowheads="1"/>
              </p:cNvSpPr>
              <p:nvPr/>
            </p:nvSpPr>
            <p:spPr bwMode="auto">
              <a:xfrm>
                <a:off x="4844" y="15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Oval 193"/>
              <p:cNvSpPr>
                <a:spLocks noChangeArrowheads="1"/>
              </p:cNvSpPr>
              <p:nvPr/>
            </p:nvSpPr>
            <p:spPr bwMode="auto">
              <a:xfrm>
                <a:off x="4412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Oval 194"/>
              <p:cNvSpPr>
                <a:spLocks noChangeArrowheads="1"/>
              </p:cNvSpPr>
              <p:nvPr/>
            </p:nvSpPr>
            <p:spPr bwMode="auto">
              <a:xfrm>
                <a:off x="458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Oval 195"/>
              <p:cNvSpPr>
                <a:spLocks noChangeArrowheads="1"/>
              </p:cNvSpPr>
              <p:nvPr/>
            </p:nvSpPr>
            <p:spPr bwMode="auto">
              <a:xfrm>
                <a:off x="4988" y="14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Oval 196"/>
              <p:cNvSpPr>
                <a:spLocks noChangeArrowheads="1"/>
              </p:cNvSpPr>
              <p:nvPr/>
            </p:nvSpPr>
            <p:spPr bwMode="auto">
              <a:xfrm>
                <a:off x="4135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Oval 197"/>
              <p:cNvSpPr>
                <a:spLocks noChangeArrowheads="1"/>
              </p:cNvSpPr>
              <p:nvPr/>
            </p:nvSpPr>
            <p:spPr bwMode="auto">
              <a:xfrm>
                <a:off x="3239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Oval 198"/>
              <p:cNvSpPr>
                <a:spLocks noChangeArrowheads="1"/>
              </p:cNvSpPr>
              <p:nvPr/>
            </p:nvSpPr>
            <p:spPr bwMode="auto">
              <a:xfrm>
                <a:off x="396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Oval 199"/>
              <p:cNvSpPr>
                <a:spLocks noChangeArrowheads="1"/>
              </p:cNvSpPr>
              <p:nvPr/>
            </p:nvSpPr>
            <p:spPr bwMode="auto">
              <a:xfrm>
                <a:off x="3800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Oval 200"/>
              <p:cNvSpPr>
                <a:spLocks noChangeArrowheads="1"/>
              </p:cNvSpPr>
              <p:nvPr/>
            </p:nvSpPr>
            <p:spPr bwMode="auto">
              <a:xfrm>
                <a:off x="4402" y="18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Oval 201"/>
              <p:cNvSpPr>
                <a:spLocks noChangeArrowheads="1"/>
              </p:cNvSpPr>
              <p:nvPr/>
            </p:nvSpPr>
            <p:spPr bwMode="auto">
              <a:xfrm>
                <a:off x="4236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Oval 202"/>
              <p:cNvSpPr>
                <a:spLocks noChangeArrowheads="1"/>
              </p:cNvSpPr>
              <p:nvPr/>
            </p:nvSpPr>
            <p:spPr bwMode="auto">
              <a:xfrm>
                <a:off x="4747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Oval 203"/>
              <p:cNvSpPr>
                <a:spLocks noChangeArrowheads="1"/>
              </p:cNvSpPr>
              <p:nvPr/>
            </p:nvSpPr>
            <p:spPr bwMode="auto">
              <a:xfrm>
                <a:off x="3512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Oval 204"/>
              <p:cNvSpPr>
                <a:spLocks noChangeArrowheads="1"/>
              </p:cNvSpPr>
              <p:nvPr/>
            </p:nvSpPr>
            <p:spPr bwMode="auto">
              <a:xfrm>
                <a:off x="4344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396" y="1044"/>
              <a:ext cx="3302" cy="2070"/>
              <a:chOff x="2396" y="1044"/>
              <a:chExt cx="3302" cy="2070"/>
            </a:xfrm>
          </p:grpSpPr>
          <p:sp>
            <p:nvSpPr>
              <p:cNvPr id="643" name="Oval 206"/>
              <p:cNvSpPr>
                <a:spLocks noChangeArrowheads="1"/>
              </p:cNvSpPr>
              <p:nvPr/>
            </p:nvSpPr>
            <p:spPr bwMode="auto">
              <a:xfrm>
                <a:off x="3887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Oval 207"/>
              <p:cNvSpPr>
                <a:spLocks noChangeArrowheads="1"/>
              </p:cNvSpPr>
              <p:nvPr/>
            </p:nvSpPr>
            <p:spPr bwMode="auto">
              <a:xfrm>
                <a:off x="4042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Oval 208"/>
              <p:cNvSpPr>
                <a:spLocks noChangeArrowheads="1"/>
              </p:cNvSpPr>
              <p:nvPr/>
            </p:nvSpPr>
            <p:spPr bwMode="auto">
              <a:xfrm>
                <a:off x="4466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Oval 209"/>
              <p:cNvSpPr>
                <a:spLocks noChangeArrowheads="1"/>
              </p:cNvSpPr>
              <p:nvPr/>
            </p:nvSpPr>
            <p:spPr bwMode="auto">
              <a:xfrm>
                <a:off x="3952" y="21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Oval 210"/>
              <p:cNvSpPr>
                <a:spLocks noChangeArrowheads="1"/>
              </p:cNvSpPr>
              <p:nvPr/>
            </p:nvSpPr>
            <p:spPr bwMode="auto">
              <a:xfrm>
                <a:off x="4117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Oval 211"/>
              <p:cNvSpPr>
                <a:spLocks noChangeArrowheads="1"/>
              </p:cNvSpPr>
              <p:nvPr/>
            </p:nvSpPr>
            <p:spPr bwMode="auto">
              <a:xfrm>
                <a:off x="5003" y="14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Oval 212"/>
              <p:cNvSpPr>
                <a:spLocks noChangeArrowheads="1"/>
              </p:cNvSpPr>
              <p:nvPr/>
            </p:nvSpPr>
            <p:spPr bwMode="auto">
              <a:xfrm>
                <a:off x="4211" y="19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Oval 213"/>
              <p:cNvSpPr>
                <a:spLocks noChangeArrowheads="1"/>
              </p:cNvSpPr>
              <p:nvPr/>
            </p:nvSpPr>
            <p:spPr bwMode="auto">
              <a:xfrm>
                <a:off x="4366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Oval 214"/>
              <p:cNvSpPr>
                <a:spLocks noChangeArrowheads="1"/>
              </p:cNvSpPr>
              <p:nvPr/>
            </p:nvSpPr>
            <p:spPr bwMode="auto">
              <a:xfrm>
                <a:off x="4463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Oval 215"/>
              <p:cNvSpPr>
                <a:spLocks noChangeArrowheads="1"/>
              </p:cNvSpPr>
              <p:nvPr/>
            </p:nvSpPr>
            <p:spPr bwMode="auto">
              <a:xfrm>
                <a:off x="4031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Oval 216"/>
              <p:cNvSpPr>
                <a:spLocks noChangeArrowheads="1"/>
              </p:cNvSpPr>
              <p:nvPr/>
            </p:nvSpPr>
            <p:spPr bwMode="auto">
              <a:xfrm>
                <a:off x="4852" y="15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Oval 217"/>
              <p:cNvSpPr>
                <a:spLocks noChangeArrowheads="1"/>
              </p:cNvSpPr>
              <p:nvPr/>
            </p:nvSpPr>
            <p:spPr bwMode="auto">
              <a:xfrm>
                <a:off x="3354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Oval 218"/>
              <p:cNvSpPr>
                <a:spLocks noChangeArrowheads="1"/>
              </p:cNvSpPr>
              <p:nvPr/>
            </p:nvSpPr>
            <p:spPr bwMode="auto">
              <a:xfrm>
                <a:off x="5676" y="10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Oval 219"/>
              <p:cNvSpPr>
                <a:spLocks noChangeArrowheads="1"/>
              </p:cNvSpPr>
              <p:nvPr/>
            </p:nvSpPr>
            <p:spPr bwMode="auto">
              <a:xfrm>
                <a:off x="4805" y="15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Oval 220"/>
              <p:cNvSpPr>
                <a:spLocks noChangeArrowheads="1"/>
              </p:cNvSpPr>
              <p:nvPr/>
            </p:nvSpPr>
            <p:spPr bwMode="auto">
              <a:xfrm>
                <a:off x="5287" y="12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Oval 221"/>
              <p:cNvSpPr>
                <a:spLocks noChangeArrowheads="1"/>
              </p:cNvSpPr>
              <p:nvPr/>
            </p:nvSpPr>
            <p:spPr bwMode="auto">
              <a:xfrm>
                <a:off x="4434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Oval 222"/>
              <p:cNvSpPr>
                <a:spLocks noChangeArrowheads="1"/>
              </p:cNvSpPr>
              <p:nvPr/>
            </p:nvSpPr>
            <p:spPr bwMode="auto">
              <a:xfrm>
                <a:off x="4430" y="18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Oval 223"/>
              <p:cNvSpPr>
                <a:spLocks noChangeArrowheads="1"/>
              </p:cNvSpPr>
              <p:nvPr/>
            </p:nvSpPr>
            <p:spPr bwMode="auto">
              <a:xfrm>
                <a:off x="4517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Oval 224"/>
              <p:cNvSpPr>
                <a:spLocks noChangeArrowheads="1"/>
              </p:cNvSpPr>
              <p:nvPr/>
            </p:nvSpPr>
            <p:spPr bwMode="auto">
              <a:xfrm>
                <a:off x="4474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Oval 225"/>
              <p:cNvSpPr>
                <a:spLocks noChangeArrowheads="1"/>
              </p:cNvSpPr>
              <p:nvPr/>
            </p:nvSpPr>
            <p:spPr bwMode="auto">
              <a:xfrm>
                <a:off x="5010" y="14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Oval 226"/>
              <p:cNvSpPr>
                <a:spLocks noChangeArrowheads="1"/>
              </p:cNvSpPr>
              <p:nvPr/>
            </p:nvSpPr>
            <p:spPr bwMode="auto">
              <a:xfrm>
                <a:off x="3343" y="25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Oval 227"/>
              <p:cNvSpPr>
                <a:spLocks noChangeArrowheads="1"/>
              </p:cNvSpPr>
              <p:nvPr/>
            </p:nvSpPr>
            <p:spPr bwMode="auto">
              <a:xfrm>
                <a:off x="456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Oval 228"/>
              <p:cNvSpPr>
                <a:spLocks noChangeArrowheads="1"/>
              </p:cNvSpPr>
              <p:nvPr/>
            </p:nvSpPr>
            <p:spPr bwMode="auto">
              <a:xfrm>
                <a:off x="4114" y="202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Oval 229"/>
              <p:cNvSpPr>
                <a:spLocks noChangeArrowheads="1"/>
              </p:cNvSpPr>
              <p:nvPr/>
            </p:nvSpPr>
            <p:spPr bwMode="auto">
              <a:xfrm>
                <a:off x="4078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Oval 230"/>
              <p:cNvSpPr>
                <a:spLocks noChangeArrowheads="1"/>
              </p:cNvSpPr>
              <p:nvPr/>
            </p:nvSpPr>
            <p:spPr bwMode="auto">
              <a:xfrm>
                <a:off x="4481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Oval 231"/>
              <p:cNvSpPr>
                <a:spLocks noChangeArrowheads="1"/>
              </p:cNvSpPr>
              <p:nvPr/>
            </p:nvSpPr>
            <p:spPr bwMode="auto">
              <a:xfrm>
                <a:off x="2396" y="30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Oval 232"/>
              <p:cNvSpPr>
                <a:spLocks noChangeArrowheads="1"/>
              </p:cNvSpPr>
              <p:nvPr/>
            </p:nvSpPr>
            <p:spPr bwMode="auto">
              <a:xfrm>
                <a:off x="396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Oval 233"/>
              <p:cNvSpPr>
                <a:spLocks noChangeArrowheads="1"/>
              </p:cNvSpPr>
              <p:nvPr/>
            </p:nvSpPr>
            <p:spPr bwMode="auto">
              <a:xfrm>
                <a:off x="4182" y="19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Oval 234"/>
              <p:cNvSpPr>
                <a:spLocks noChangeArrowheads="1"/>
              </p:cNvSpPr>
              <p:nvPr/>
            </p:nvSpPr>
            <p:spPr bwMode="auto">
              <a:xfrm>
                <a:off x="4279" y="19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Oval 235"/>
              <p:cNvSpPr>
                <a:spLocks noChangeArrowheads="1"/>
              </p:cNvSpPr>
              <p:nvPr/>
            </p:nvSpPr>
            <p:spPr bwMode="auto">
              <a:xfrm>
                <a:off x="4492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Oval 236"/>
              <p:cNvSpPr>
                <a:spLocks noChangeArrowheads="1"/>
              </p:cNvSpPr>
              <p:nvPr/>
            </p:nvSpPr>
            <p:spPr bwMode="auto">
              <a:xfrm>
                <a:off x="3944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Oval 237"/>
              <p:cNvSpPr>
                <a:spLocks noChangeArrowheads="1"/>
              </p:cNvSpPr>
              <p:nvPr/>
            </p:nvSpPr>
            <p:spPr bwMode="auto">
              <a:xfrm>
                <a:off x="4546" y="175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Oval 238"/>
              <p:cNvSpPr>
                <a:spLocks noChangeArrowheads="1"/>
              </p:cNvSpPr>
              <p:nvPr/>
            </p:nvSpPr>
            <p:spPr bwMode="auto">
              <a:xfrm>
                <a:off x="3559" y="23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Oval 239"/>
              <p:cNvSpPr>
                <a:spLocks noChangeArrowheads="1"/>
              </p:cNvSpPr>
              <p:nvPr/>
            </p:nvSpPr>
            <p:spPr bwMode="auto">
              <a:xfrm>
                <a:off x="3347" y="24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Oval 240"/>
              <p:cNvSpPr>
                <a:spLocks noChangeArrowheads="1"/>
              </p:cNvSpPr>
              <p:nvPr/>
            </p:nvSpPr>
            <p:spPr bwMode="auto">
              <a:xfrm>
                <a:off x="4304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Oval 241"/>
              <p:cNvSpPr>
                <a:spLocks noChangeArrowheads="1"/>
              </p:cNvSpPr>
              <p:nvPr/>
            </p:nvSpPr>
            <p:spPr bwMode="auto">
              <a:xfrm>
                <a:off x="3538" y="23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Oval 242"/>
              <p:cNvSpPr>
                <a:spLocks noChangeArrowheads="1"/>
              </p:cNvSpPr>
              <p:nvPr/>
            </p:nvSpPr>
            <p:spPr bwMode="auto">
              <a:xfrm>
                <a:off x="4286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Oval 243"/>
              <p:cNvSpPr>
                <a:spLocks noChangeArrowheads="1"/>
              </p:cNvSpPr>
              <p:nvPr/>
            </p:nvSpPr>
            <p:spPr bwMode="auto">
              <a:xfrm>
                <a:off x="3635" y="23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Oval 244"/>
              <p:cNvSpPr>
                <a:spLocks noChangeArrowheads="1"/>
              </p:cNvSpPr>
              <p:nvPr/>
            </p:nvSpPr>
            <p:spPr bwMode="auto">
              <a:xfrm>
                <a:off x="3746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Oval 245"/>
              <p:cNvSpPr>
                <a:spLocks noChangeArrowheads="1"/>
              </p:cNvSpPr>
              <p:nvPr/>
            </p:nvSpPr>
            <p:spPr bwMode="auto">
              <a:xfrm>
                <a:off x="4042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Oval 246"/>
              <p:cNvSpPr>
                <a:spLocks noChangeArrowheads="1"/>
              </p:cNvSpPr>
              <p:nvPr/>
            </p:nvSpPr>
            <p:spPr bwMode="auto">
              <a:xfrm>
                <a:off x="5021" y="14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Oval 247"/>
              <p:cNvSpPr>
                <a:spLocks noChangeArrowheads="1"/>
              </p:cNvSpPr>
              <p:nvPr/>
            </p:nvSpPr>
            <p:spPr bwMode="auto">
              <a:xfrm>
                <a:off x="4477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Oval 248"/>
              <p:cNvSpPr>
                <a:spLocks noChangeArrowheads="1"/>
              </p:cNvSpPr>
              <p:nvPr/>
            </p:nvSpPr>
            <p:spPr bwMode="auto">
              <a:xfrm>
                <a:off x="3887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Oval 249"/>
              <p:cNvSpPr>
                <a:spLocks noChangeArrowheads="1"/>
              </p:cNvSpPr>
              <p:nvPr/>
            </p:nvSpPr>
            <p:spPr bwMode="auto">
              <a:xfrm>
                <a:off x="419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Oval 250"/>
              <p:cNvSpPr>
                <a:spLocks noChangeArrowheads="1"/>
              </p:cNvSpPr>
              <p:nvPr/>
            </p:nvSpPr>
            <p:spPr bwMode="auto">
              <a:xfrm>
                <a:off x="3829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Oval 251"/>
              <p:cNvSpPr>
                <a:spLocks noChangeArrowheads="1"/>
              </p:cNvSpPr>
              <p:nvPr/>
            </p:nvSpPr>
            <p:spPr bwMode="auto">
              <a:xfrm>
                <a:off x="5075" y="14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Oval 252"/>
              <p:cNvSpPr>
                <a:spLocks noChangeArrowheads="1"/>
              </p:cNvSpPr>
              <p:nvPr/>
            </p:nvSpPr>
            <p:spPr bwMode="auto">
              <a:xfrm>
                <a:off x="415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Oval 253"/>
              <p:cNvSpPr>
                <a:spLocks noChangeArrowheads="1"/>
              </p:cNvSpPr>
              <p:nvPr/>
            </p:nvSpPr>
            <p:spPr bwMode="auto">
              <a:xfrm>
                <a:off x="4819" y="15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Oval 254"/>
              <p:cNvSpPr>
                <a:spLocks noChangeArrowheads="1"/>
              </p:cNvSpPr>
              <p:nvPr/>
            </p:nvSpPr>
            <p:spPr bwMode="auto">
              <a:xfrm>
                <a:off x="4222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Oval 255"/>
              <p:cNvSpPr>
                <a:spLocks noChangeArrowheads="1"/>
              </p:cNvSpPr>
              <p:nvPr/>
            </p:nvSpPr>
            <p:spPr bwMode="auto">
              <a:xfrm>
                <a:off x="4351" y="18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Oval 256"/>
              <p:cNvSpPr>
                <a:spLocks noChangeArrowheads="1"/>
              </p:cNvSpPr>
              <p:nvPr/>
            </p:nvSpPr>
            <p:spPr bwMode="auto">
              <a:xfrm>
                <a:off x="3844" y="218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Oval 257"/>
              <p:cNvSpPr>
                <a:spLocks noChangeArrowheads="1"/>
              </p:cNvSpPr>
              <p:nvPr/>
            </p:nvSpPr>
            <p:spPr bwMode="auto">
              <a:xfrm>
                <a:off x="3829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Oval 258"/>
              <p:cNvSpPr>
                <a:spLocks noChangeArrowheads="1"/>
              </p:cNvSpPr>
              <p:nvPr/>
            </p:nvSpPr>
            <p:spPr bwMode="auto">
              <a:xfrm>
                <a:off x="435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Oval 259"/>
              <p:cNvSpPr>
                <a:spLocks noChangeArrowheads="1"/>
              </p:cNvSpPr>
              <p:nvPr/>
            </p:nvSpPr>
            <p:spPr bwMode="auto">
              <a:xfrm>
                <a:off x="4333" y="18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Oval 260"/>
              <p:cNvSpPr>
                <a:spLocks noChangeArrowheads="1"/>
              </p:cNvSpPr>
              <p:nvPr/>
            </p:nvSpPr>
            <p:spPr bwMode="auto">
              <a:xfrm>
                <a:off x="4952" y="14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Oval 261"/>
              <p:cNvSpPr>
                <a:spLocks noChangeArrowheads="1"/>
              </p:cNvSpPr>
              <p:nvPr/>
            </p:nvSpPr>
            <p:spPr bwMode="auto">
              <a:xfrm>
                <a:off x="4283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Oval 262"/>
              <p:cNvSpPr>
                <a:spLocks noChangeArrowheads="1"/>
              </p:cNvSpPr>
              <p:nvPr/>
            </p:nvSpPr>
            <p:spPr bwMode="auto">
              <a:xfrm>
                <a:off x="4693" y="16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Oval 263"/>
              <p:cNvSpPr>
                <a:spLocks noChangeArrowheads="1"/>
              </p:cNvSpPr>
              <p:nvPr/>
            </p:nvSpPr>
            <p:spPr bwMode="auto">
              <a:xfrm>
                <a:off x="4157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Oval 264"/>
              <p:cNvSpPr>
                <a:spLocks noChangeArrowheads="1"/>
              </p:cNvSpPr>
              <p:nvPr/>
            </p:nvSpPr>
            <p:spPr bwMode="auto">
              <a:xfrm>
                <a:off x="5467" y="11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Oval 265"/>
              <p:cNvSpPr>
                <a:spLocks noChangeArrowheads="1"/>
              </p:cNvSpPr>
              <p:nvPr/>
            </p:nvSpPr>
            <p:spPr bwMode="auto">
              <a:xfrm>
                <a:off x="3862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Oval 266"/>
              <p:cNvSpPr>
                <a:spLocks noChangeArrowheads="1"/>
              </p:cNvSpPr>
              <p:nvPr/>
            </p:nvSpPr>
            <p:spPr bwMode="auto">
              <a:xfrm>
                <a:off x="3498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Oval 267"/>
              <p:cNvSpPr>
                <a:spLocks noChangeArrowheads="1"/>
              </p:cNvSpPr>
              <p:nvPr/>
            </p:nvSpPr>
            <p:spPr bwMode="auto">
              <a:xfrm>
                <a:off x="4690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Oval 268"/>
              <p:cNvSpPr>
                <a:spLocks noChangeArrowheads="1"/>
              </p:cNvSpPr>
              <p:nvPr/>
            </p:nvSpPr>
            <p:spPr bwMode="auto">
              <a:xfrm>
                <a:off x="3311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Oval 269"/>
              <p:cNvSpPr>
                <a:spLocks noChangeArrowheads="1"/>
              </p:cNvSpPr>
              <p:nvPr/>
            </p:nvSpPr>
            <p:spPr bwMode="auto">
              <a:xfrm>
                <a:off x="372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Oval 270"/>
              <p:cNvSpPr>
                <a:spLocks noChangeArrowheads="1"/>
              </p:cNvSpPr>
              <p:nvPr/>
            </p:nvSpPr>
            <p:spPr bwMode="auto">
              <a:xfrm>
                <a:off x="444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Oval 271"/>
              <p:cNvSpPr>
                <a:spLocks noChangeArrowheads="1"/>
              </p:cNvSpPr>
              <p:nvPr/>
            </p:nvSpPr>
            <p:spPr bwMode="auto">
              <a:xfrm>
                <a:off x="3851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Oval 272"/>
              <p:cNvSpPr>
                <a:spLocks noChangeArrowheads="1"/>
              </p:cNvSpPr>
              <p:nvPr/>
            </p:nvSpPr>
            <p:spPr bwMode="auto">
              <a:xfrm>
                <a:off x="4718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Oval 273"/>
              <p:cNvSpPr>
                <a:spLocks noChangeArrowheads="1"/>
              </p:cNvSpPr>
              <p:nvPr/>
            </p:nvSpPr>
            <p:spPr bwMode="auto">
              <a:xfrm>
                <a:off x="3131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Oval 274"/>
              <p:cNvSpPr>
                <a:spLocks noChangeArrowheads="1"/>
              </p:cNvSpPr>
              <p:nvPr/>
            </p:nvSpPr>
            <p:spPr bwMode="auto">
              <a:xfrm>
                <a:off x="3577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Oval 275"/>
              <p:cNvSpPr>
                <a:spLocks noChangeArrowheads="1"/>
              </p:cNvSpPr>
              <p:nvPr/>
            </p:nvSpPr>
            <p:spPr bwMode="auto">
              <a:xfrm>
                <a:off x="3577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Oval 276"/>
              <p:cNvSpPr>
                <a:spLocks noChangeArrowheads="1"/>
              </p:cNvSpPr>
              <p:nvPr/>
            </p:nvSpPr>
            <p:spPr bwMode="auto">
              <a:xfrm>
                <a:off x="4765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Oval 277"/>
              <p:cNvSpPr>
                <a:spLocks noChangeArrowheads="1"/>
              </p:cNvSpPr>
              <p:nvPr/>
            </p:nvSpPr>
            <p:spPr bwMode="auto">
              <a:xfrm>
                <a:off x="4229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Oval 278"/>
              <p:cNvSpPr>
                <a:spLocks noChangeArrowheads="1"/>
              </p:cNvSpPr>
              <p:nvPr/>
            </p:nvSpPr>
            <p:spPr bwMode="auto">
              <a:xfrm>
                <a:off x="3829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Oval 279"/>
              <p:cNvSpPr>
                <a:spLocks noChangeArrowheads="1"/>
              </p:cNvSpPr>
              <p:nvPr/>
            </p:nvSpPr>
            <p:spPr bwMode="auto">
              <a:xfrm>
                <a:off x="3833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Oval 280"/>
              <p:cNvSpPr>
                <a:spLocks noChangeArrowheads="1"/>
              </p:cNvSpPr>
              <p:nvPr/>
            </p:nvSpPr>
            <p:spPr bwMode="auto">
              <a:xfrm>
                <a:off x="4690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Oval 281"/>
              <p:cNvSpPr>
                <a:spLocks noChangeArrowheads="1"/>
              </p:cNvSpPr>
              <p:nvPr/>
            </p:nvSpPr>
            <p:spPr bwMode="auto">
              <a:xfrm>
                <a:off x="3725" y="22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Oval 282"/>
              <p:cNvSpPr>
                <a:spLocks noChangeArrowheads="1"/>
              </p:cNvSpPr>
              <p:nvPr/>
            </p:nvSpPr>
            <p:spPr bwMode="auto">
              <a:xfrm>
                <a:off x="3250" y="25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Oval 283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Oval 284"/>
              <p:cNvSpPr>
                <a:spLocks noChangeArrowheads="1"/>
              </p:cNvSpPr>
              <p:nvPr/>
            </p:nvSpPr>
            <p:spPr bwMode="auto">
              <a:xfrm>
                <a:off x="4679" y="16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Oval 285"/>
              <p:cNvSpPr>
                <a:spLocks noChangeArrowheads="1"/>
              </p:cNvSpPr>
              <p:nvPr/>
            </p:nvSpPr>
            <p:spPr bwMode="auto">
              <a:xfrm>
                <a:off x="3779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Oval 286"/>
              <p:cNvSpPr>
                <a:spLocks noChangeArrowheads="1"/>
              </p:cNvSpPr>
              <p:nvPr/>
            </p:nvSpPr>
            <p:spPr bwMode="auto">
              <a:xfrm>
                <a:off x="4423" y="182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Oval 287"/>
              <p:cNvSpPr>
                <a:spLocks noChangeArrowheads="1"/>
              </p:cNvSpPr>
              <p:nvPr/>
            </p:nvSpPr>
            <p:spPr bwMode="auto">
              <a:xfrm>
                <a:off x="4200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Oval 288"/>
              <p:cNvSpPr>
                <a:spLocks noChangeArrowheads="1"/>
              </p:cNvSpPr>
              <p:nvPr/>
            </p:nvSpPr>
            <p:spPr bwMode="auto">
              <a:xfrm>
                <a:off x="4679" y="16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Oval 289"/>
              <p:cNvSpPr>
                <a:spLocks noChangeArrowheads="1"/>
              </p:cNvSpPr>
              <p:nvPr/>
            </p:nvSpPr>
            <p:spPr bwMode="auto">
              <a:xfrm>
                <a:off x="4006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Oval 290"/>
              <p:cNvSpPr>
                <a:spLocks noChangeArrowheads="1"/>
              </p:cNvSpPr>
              <p:nvPr/>
            </p:nvSpPr>
            <p:spPr bwMode="auto">
              <a:xfrm>
                <a:off x="3775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Oval 291"/>
              <p:cNvSpPr>
                <a:spLocks noChangeArrowheads="1"/>
              </p:cNvSpPr>
              <p:nvPr/>
            </p:nvSpPr>
            <p:spPr bwMode="auto">
              <a:xfrm>
                <a:off x="2839" y="28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Oval 292"/>
              <p:cNvSpPr>
                <a:spLocks noChangeArrowheads="1"/>
              </p:cNvSpPr>
              <p:nvPr/>
            </p:nvSpPr>
            <p:spPr bwMode="auto">
              <a:xfrm>
                <a:off x="4571" y="17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Oval 293"/>
              <p:cNvSpPr>
                <a:spLocks noChangeArrowheads="1"/>
              </p:cNvSpPr>
              <p:nvPr/>
            </p:nvSpPr>
            <p:spPr bwMode="auto">
              <a:xfrm>
                <a:off x="3491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Oval 294"/>
              <p:cNvSpPr>
                <a:spLocks noChangeArrowheads="1"/>
              </p:cNvSpPr>
              <p:nvPr/>
            </p:nvSpPr>
            <p:spPr bwMode="auto">
              <a:xfrm>
                <a:off x="5150" y="13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Oval 295"/>
              <p:cNvSpPr>
                <a:spLocks noChangeArrowheads="1"/>
              </p:cNvSpPr>
              <p:nvPr/>
            </p:nvSpPr>
            <p:spPr bwMode="auto">
              <a:xfrm>
                <a:off x="4484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Oval 296"/>
              <p:cNvSpPr>
                <a:spLocks noChangeArrowheads="1"/>
              </p:cNvSpPr>
              <p:nvPr/>
            </p:nvSpPr>
            <p:spPr bwMode="auto">
              <a:xfrm>
                <a:off x="4639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Oval 297"/>
              <p:cNvSpPr>
                <a:spLocks noChangeArrowheads="1"/>
              </p:cNvSpPr>
              <p:nvPr/>
            </p:nvSpPr>
            <p:spPr bwMode="auto">
              <a:xfrm>
                <a:off x="4862" y="15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Oval 298"/>
              <p:cNvSpPr>
                <a:spLocks noChangeArrowheads="1"/>
              </p:cNvSpPr>
              <p:nvPr/>
            </p:nvSpPr>
            <p:spPr bwMode="auto">
              <a:xfrm>
                <a:off x="4117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Oval 299"/>
              <p:cNvSpPr>
                <a:spLocks noChangeArrowheads="1"/>
              </p:cNvSpPr>
              <p:nvPr/>
            </p:nvSpPr>
            <p:spPr bwMode="auto">
              <a:xfrm>
                <a:off x="3851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Oval 300"/>
              <p:cNvSpPr>
                <a:spLocks noChangeArrowheads="1"/>
              </p:cNvSpPr>
              <p:nvPr/>
            </p:nvSpPr>
            <p:spPr bwMode="auto">
              <a:xfrm>
                <a:off x="5608" y="10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Oval 301"/>
              <p:cNvSpPr>
                <a:spLocks noChangeArrowheads="1"/>
              </p:cNvSpPr>
              <p:nvPr/>
            </p:nvSpPr>
            <p:spPr bwMode="auto">
              <a:xfrm>
                <a:off x="4488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Oval 302"/>
              <p:cNvSpPr>
                <a:spLocks noChangeArrowheads="1"/>
              </p:cNvSpPr>
              <p:nvPr/>
            </p:nvSpPr>
            <p:spPr bwMode="auto">
              <a:xfrm>
                <a:off x="3412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Oval 303"/>
              <p:cNvSpPr>
                <a:spLocks noChangeArrowheads="1"/>
              </p:cNvSpPr>
              <p:nvPr/>
            </p:nvSpPr>
            <p:spPr bwMode="auto">
              <a:xfrm>
                <a:off x="3793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Oval 304"/>
              <p:cNvSpPr>
                <a:spLocks noChangeArrowheads="1"/>
              </p:cNvSpPr>
              <p:nvPr/>
            </p:nvSpPr>
            <p:spPr bwMode="auto">
              <a:xfrm>
                <a:off x="4265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Oval 305"/>
              <p:cNvSpPr>
                <a:spLocks noChangeArrowheads="1"/>
              </p:cNvSpPr>
              <p:nvPr/>
            </p:nvSpPr>
            <p:spPr bwMode="auto">
              <a:xfrm>
                <a:off x="3286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Oval 306"/>
              <p:cNvSpPr>
                <a:spLocks noChangeArrowheads="1"/>
              </p:cNvSpPr>
              <p:nvPr/>
            </p:nvSpPr>
            <p:spPr bwMode="auto">
              <a:xfrm>
                <a:off x="4326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Oval 307"/>
              <p:cNvSpPr>
                <a:spLocks noChangeArrowheads="1"/>
              </p:cNvSpPr>
              <p:nvPr/>
            </p:nvSpPr>
            <p:spPr bwMode="auto">
              <a:xfrm>
                <a:off x="4085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Oval 308"/>
              <p:cNvSpPr>
                <a:spLocks noChangeArrowheads="1"/>
              </p:cNvSpPr>
              <p:nvPr/>
            </p:nvSpPr>
            <p:spPr bwMode="auto">
              <a:xfrm>
                <a:off x="4078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Oval 309"/>
              <p:cNvSpPr>
                <a:spLocks noChangeArrowheads="1"/>
              </p:cNvSpPr>
              <p:nvPr/>
            </p:nvSpPr>
            <p:spPr bwMode="auto">
              <a:xfrm>
                <a:off x="4646" y="16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Oval 310"/>
              <p:cNvSpPr>
                <a:spLocks noChangeArrowheads="1"/>
              </p:cNvSpPr>
              <p:nvPr/>
            </p:nvSpPr>
            <p:spPr bwMode="auto">
              <a:xfrm>
                <a:off x="363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Oval 311"/>
              <p:cNvSpPr>
                <a:spLocks noChangeArrowheads="1"/>
              </p:cNvSpPr>
              <p:nvPr/>
            </p:nvSpPr>
            <p:spPr bwMode="auto">
              <a:xfrm>
                <a:off x="5050" y="14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Oval 312"/>
              <p:cNvSpPr>
                <a:spLocks noChangeArrowheads="1"/>
              </p:cNvSpPr>
              <p:nvPr/>
            </p:nvSpPr>
            <p:spPr bwMode="auto">
              <a:xfrm>
                <a:off x="4171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Oval 313"/>
              <p:cNvSpPr>
                <a:spLocks noChangeArrowheads="1"/>
              </p:cNvSpPr>
              <p:nvPr/>
            </p:nvSpPr>
            <p:spPr bwMode="auto">
              <a:xfrm>
                <a:off x="4222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Oval 314"/>
              <p:cNvSpPr>
                <a:spLocks noChangeArrowheads="1"/>
              </p:cNvSpPr>
              <p:nvPr/>
            </p:nvSpPr>
            <p:spPr bwMode="auto">
              <a:xfrm>
                <a:off x="4859" y="15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Oval 315"/>
              <p:cNvSpPr>
                <a:spLocks noChangeArrowheads="1"/>
              </p:cNvSpPr>
              <p:nvPr/>
            </p:nvSpPr>
            <p:spPr bwMode="auto">
              <a:xfrm>
                <a:off x="3869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Oval 316"/>
              <p:cNvSpPr>
                <a:spLocks noChangeArrowheads="1"/>
              </p:cNvSpPr>
              <p:nvPr/>
            </p:nvSpPr>
            <p:spPr bwMode="auto">
              <a:xfrm>
                <a:off x="3955" y="21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Oval 317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Oval 318"/>
              <p:cNvSpPr>
                <a:spLocks noChangeArrowheads="1"/>
              </p:cNvSpPr>
              <p:nvPr/>
            </p:nvSpPr>
            <p:spPr bwMode="auto">
              <a:xfrm>
                <a:off x="4164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Oval 319"/>
              <p:cNvSpPr>
                <a:spLocks noChangeArrowheads="1"/>
              </p:cNvSpPr>
              <p:nvPr/>
            </p:nvSpPr>
            <p:spPr bwMode="auto">
              <a:xfrm>
                <a:off x="4114" y="20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Oval 320"/>
              <p:cNvSpPr>
                <a:spLocks noChangeArrowheads="1"/>
              </p:cNvSpPr>
              <p:nvPr/>
            </p:nvSpPr>
            <p:spPr bwMode="auto">
              <a:xfrm>
                <a:off x="4621" y="17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Oval 321"/>
              <p:cNvSpPr>
                <a:spLocks noChangeArrowheads="1"/>
              </p:cNvSpPr>
              <p:nvPr/>
            </p:nvSpPr>
            <p:spPr bwMode="auto">
              <a:xfrm>
                <a:off x="4790" y="15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Oval 322"/>
              <p:cNvSpPr>
                <a:spLocks noChangeArrowheads="1"/>
              </p:cNvSpPr>
              <p:nvPr/>
            </p:nvSpPr>
            <p:spPr bwMode="auto">
              <a:xfrm>
                <a:off x="3300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Oval 323"/>
              <p:cNvSpPr>
                <a:spLocks noChangeArrowheads="1"/>
              </p:cNvSpPr>
              <p:nvPr/>
            </p:nvSpPr>
            <p:spPr bwMode="auto">
              <a:xfrm>
                <a:off x="4585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Oval 324"/>
              <p:cNvSpPr>
                <a:spLocks noChangeArrowheads="1"/>
              </p:cNvSpPr>
              <p:nvPr/>
            </p:nvSpPr>
            <p:spPr bwMode="auto">
              <a:xfrm>
                <a:off x="3919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Oval 325"/>
              <p:cNvSpPr>
                <a:spLocks noChangeArrowheads="1"/>
              </p:cNvSpPr>
              <p:nvPr/>
            </p:nvSpPr>
            <p:spPr bwMode="auto">
              <a:xfrm>
                <a:off x="4290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Oval 326"/>
              <p:cNvSpPr>
                <a:spLocks noChangeArrowheads="1"/>
              </p:cNvSpPr>
              <p:nvPr/>
            </p:nvSpPr>
            <p:spPr bwMode="auto">
              <a:xfrm>
                <a:off x="4222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Oval 327"/>
              <p:cNvSpPr>
                <a:spLocks noChangeArrowheads="1"/>
              </p:cNvSpPr>
              <p:nvPr/>
            </p:nvSpPr>
            <p:spPr bwMode="auto">
              <a:xfrm>
                <a:off x="4625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Oval 328"/>
              <p:cNvSpPr>
                <a:spLocks noChangeArrowheads="1"/>
              </p:cNvSpPr>
              <p:nvPr/>
            </p:nvSpPr>
            <p:spPr bwMode="auto">
              <a:xfrm>
                <a:off x="4549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Oval 329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Oval 330"/>
              <p:cNvSpPr>
                <a:spLocks noChangeArrowheads="1"/>
              </p:cNvSpPr>
              <p:nvPr/>
            </p:nvSpPr>
            <p:spPr bwMode="auto">
              <a:xfrm>
                <a:off x="4268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Oval 331"/>
              <p:cNvSpPr>
                <a:spLocks noChangeArrowheads="1"/>
              </p:cNvSpPr>
              <p:nvPr/>
            </p:nvSpPr>
            <p:spPr bwMode="auto">
              <a:xfrm>
                <a:off x="4016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Oval 332"/>
              <p:cNvSpPr>
                <a:spLocks noChangeArrowheads="1"/>
              </p:cNvSpPr>
              <p:nvPr/>
            </p:nvSpPr>
            <p:spPr bwMode="auto">
              <a:xfrm>
                <a:off x="4582" y="17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Oval 333"/>
              <p:cNvSpPr>
                <a:spLocks noChangeArrowheads="1"/>
              </p:cNvSpPr>
              <p:nvPr/>
            </p:nvSpPr>
            <p:spPr bwMode="auto">
              <a:xfrm>
                <a:off x="3786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Oval 334"/>
              <p:cNvSpPr>
                <a:spLocks noChangeArrowheads="1"/>
              </p:cNvSpPr>
              <p:nvPr/>
            </p:nvSpPr>
            <p:spPr bwMode="auto">
              <a:xfrm>
                <a:off x="3890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Oval 335"/>
              <p:cNvSpPr>
                <a:spLocks noChangeArrowheads="1"/>
              </p:cNvSpPr>
              <p:nvPr/>
            </p:nvSpPr>
            <p:spPr bwMode="auto">
              <a:xfrm>
                <a:off x="3415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Oval 336"/>
              <p:cNvSpPr>
                <a:spLocks noChangeArrowheads="1"/>
              </p:cNvSpPr>
              <p:nvPr/>
            </p:nvSpPr>
            <p:spPr bwMode="auto">
              <a:xfrm>
                <a:off x="3628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Oval 337"/>
              <p:cNvSpPr>
                <a:spLocks noChangeArrowheads="1"/>
              </p:cNvSpPr>
              <p:nvPr/>
            </p:nvSpPr>
            <p:spPr bwMode="auto">
              <a:xfrm>
                <a:off x="4189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Oval 338"/>
              <p:cNvSpPr>
                <a:spLocks noChangeArrowheads="1"/>
              </p:cNvSpPr>
              <p:nvPr/>
            </p:nvSpPr>
            <p:spPr bwMode="auto">
              <a:xfrm>
                <a:off x="4506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Oval 339"/>
              <p:cNvSpPr>
                <a:spLocks noChangeArrowheads="1"/>
              </p:cNvSpPr>
              <p:nvPr/>
            </p:nvSpPr>
            <p:spPr bwMode="auto">
              <a:xfrm>
                <a:off x="3653" y="23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Oval 340"/>
              <p:cNvSpPr>
                <a:spLocks noChangeArrowheads="1"/>
              </p:cNvSpPr>
              <p:nvPr/>
            </p:nvSpPr>
            <p:spPr bwMode="auto">
              <a:xfrm>
                <a:off x="3437" y="24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Oval 341"/>
              <p:cNvSpPr>
                <a:spLocks noChangeArrowheads="1"/>
              </p:cNvSpPr>
              <p:nvPr/>
            </p:nvSpPr>
            <p:spPr bwMode="auto">
              <a:xfrm>
                <a:off x="3826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Oval 342"/>
              <p:cNvSpPr>
                <a:spLocks noChangeArrowheads="1"/>
              </p:cNvSpPr>
              <p:nvPr/>
            </p:nvSpPr>
            <p:spPr bwMode="auto">
              <a:xfrm>
                <a:off x="357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Oval 343"/>
              <p:cNvSpPr>
                <a:spLocks noChangeArrowheads="1"/>
              </p:cNvSpPr>
              <p:nvPr/>
            </p:nvSpPr>
            <p:spPr bwMode="auto">
              <a:xfrm>
                <a:off x="444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Oval 344"/>
              <p:cNvSpPr>
                <a:spLocks noChangeArrowheads="1"/>
              </p:cNvSpPr>
              <p:nvPr/>
            </p:nvSpPr>
            <p:spPr bwMode="auto">
              <a:xfrm>
                <a:off x="3696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Oval 345"/>
              <p:cNvSpPr>
                <a:spLocks noChangeArrowheads="1"/>
              </p:cNvSpPr>
              <p:nvPr/>
            </p:nvSpPr>
            <p:spPr bwMode="auto">
              <a:xfrm>
                <a:off x="4405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Oval 346"/>
              <p:cNvSpPr>
                <a:spLocks noChangeArrowheads="1"/>
              </p:cNvSpPr>
              <p:nvPr/>
            </p:nvSpPr>
            <p:spPr bwMode="auto">
              <a:xfrm>
                <a:off x="4052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Oval 347"/>
              <p:cNvSpPr>
                <a:spLocks noChangeArrowheads="1"/>
              </p:cNvSpPr>
              <p:nvPr/>
            </p:nvSpPr>
            <p:spPr bwMode="auto">
              <a:xfrm>
                <a:off x="4690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Oval 348"/>
              <p:cNvSpPr>
                <a:spLocks noChangeArrowheads="1"/>
              </p:cNvSpPr>
              <p:nvPr/>
            </p:nvSpPr>
            <p:spPr bwMode="auto">
              <a:xfrm>
                <a:off x="4376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Oval 349"/>
              <p:cNvSpPr>
                <a:spLocks noChangeArrowheads="1"/>
              </p:cNvSpPr>
              <p:nvPr/>
            </p:nvSpPr>
            <p:spPr bwMode="auto">
              <a:xfrm>
                <a:off x="4690" y="16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Oval 350"/>
              <p:cNvSpPr>
                <a:spLocks noChangeArrowheads="1"/>
              </p:cNvSpPr>
              <p:nvPr/>
            </p:nvSpPr>
            <p:spPr bwMode="auto">
              <a:xfrm>
                <a:off x="4607" y="171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Oval 351"/>
              <p:cNvSpPr>
                <a:spLocks noChangeArrowheads="1"/>
              </p:cNvSpPr>
              <p:nvPr/>
            </p:nvSpPr>
            <p:spPr bwMode="auto">
              <a:xfrm>
                <a:off x="3174" y="26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Oval 352"/>
              <p:cNvSpPr>
                <a:spLocks noChangeArrowheads="1"/>
              </p:cNvSpPr>
              <p:nvPr/>
            </p:nvSpPr>
            <p:spPr bwMode="auto">
              <a:xfrm>
                <a:off x="4322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Oval 353"/>
              <p:cNvSpPr>
                <a:spLocks noChangeArrowheads="1"/>
              </p:cNvSpPr>
              <p:nvPr/>
            </p:nvSpPr>
            <p:spPr bwMode="auto">
              <a:xfrm>
                <a:off x="2756" y="28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Oval 354"/>
              <p:cNvSpPr>
                <a:spLocks noChangeArrowheads="1"/>
              </p:cNvSpPr>
              <p:nvPr/>
            </p:nvSpPr>
            <p:spPr bwMode="auto">
              <a:xfrm>
                <a:off x="5197" y="13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Oval 355"/>
              <p:cNvSpPr>
                <a:spLocks noChangeArrowheads="1"/>
              </p:cNvSpPr>
              <p:nvPr/>
            </p:nvSpPr>
            <p:spPr bwMode="auto">
              <a:xfrm>
                <a:off x="4078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Oval 356"/>
              <p:cNvSpPr>
                <a:spLocks noChangeArrowheads="1"/>
              </p:cNvSpPr>
              <p:nvPr/>
            </p:nvSpPr>
            <p:spPr bwMode="auto">
              <a:xfrm>
                <a:off x="3808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Oval 357"/>
              <p:cNvSpPr>
                <a:spLocks noChangeArrowheads="1"/>
              </p:cNvSpPr>
              <p:nvPr/>
            </p:nvSpPr>
            <p:spPr bwMode="auto">
              <a:xfrm>
                <a:off x="4477" y="17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Oval 358"/>
              <p:cNvSpPr>
                <a:spLocks noChangeArrowheads="1"/>
              </p:cNvSpPr>
              <p:nvPr/>
            </p:nvSpPr>
            <p:spPr bwMode="auto">
              <a:xfrm>
                <a:off x="4279" y="19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Oval 359"/>
              <p:cNvSpPr>
                <a:spLocks noChangeArrowheads="1"/>
              </p:cNvSpPr>
              <p:nvPr/>
            </p:nvSpPr>
            <p:spPr bwMode="auto">
              <a:xfrm>
                <a:off x="419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Oval 360"/>
              <p:cNvSpPr>
                <a:spLocks noChangeArrowheads="1"/>
              </p:cNvSpPr>
              <p:nvPr/>
            </p:nvSpPr>
            <p:spPr bwMode="auto">
              <a:xfrm>
                <a:off x="4704" y="16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Oval 361"/>
              <p:cNvSpPr>
                <a:spLocks noChangeArrowheads="1"/>
              </p:cNvSpPr>
              <p:nvPr/>
            </p:nvSpPr>
            <p:spPr bwMode="auto">
              <a:xfrm>
                <a:off x="4996" y="14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Oval 362"/>
              <p:cNvSpPr>
                <a:spLocks noChangeArrowheads="1"/>
              </p:cNvSpPr>
              <p:nvPr/>
            </p:nvSpPr>
            <p:spPr bwMode="auto">
              <a:xfrm>
                <a:off x="3448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Oval 363"/>
              <p:cNvSpPr>
                <a:spLocks noChangeArrowheads="1"/>
              </p:cNvSpPr>
              <p:nvPr/>
            </p:nvSpPr>
            <p:spPr bwMode="auto">
              <a:xfrm>
                <a:off x="3084" y="26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Oval 364"/>
              <p:cNvSpPr>
                <a:spLocks noChangeArrowheads="1"/>
              </p:cNvSpPr>
              <p:nvPr/>
            </p:nvSpPr>
            <p:spPr bwMode="auto">
              <a:xfrm>
                <a:off x="3671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Oval 365"/>
              <p:cNvSpPr>
                <a:spLocks noChangeArrowheads="1"/>
              </p:cNvSpPr>
              <p:nvPr/>
            </p:nvSpPr>
            <p:spPr bwMode="auto">
              <a:xfrm>
                <a:off x="4222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Oval 366"/>
              <p:cNvSpPr>
                <a:spLocks noChangeArrowheads="1"/>
              </p:cNvSpPr>
              <p:nvPr/>
            </p:nvSpPr>
            <p:spPr bwMode="auto">
              <a:xfrm>
                <a:off x="4816" y="15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Oval 367"/>
              <p:cNvSpPr>
                <a:spLocks noChangeArrowheads="1"/>
              </p:cNvSpPr>
              <p:nvPr/>
            </p:nvSpPr>
            <p:spPr bwMode="auto">
              <a:xfrm>
                <a:off x="4171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Oval 368"/>
              <p:cNvSpPr>
                <a:spLocks noChangeArrowheads="1"/>
              </p:cNvSpPr>
              <p:nvPr/>
            </p:nvSpPr>
            <p:spPr bwMode="auto">
              <a:xfrm>
                <a:off x="5388" y="12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Oval 369"/>
              <p:cNvSpPr>
                <a:spLocks noChangeArrowheads="1"/>
              </p:cNvSpPr>
              <p:nvPr/>
            </p:nvSpPr>
            <p:spPr bwMode="auto">
              <a:xfrm>
                <a:off x="4250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Oval 370"/>
              <p:cNvSpPr>
                <a:spLocks noChangeArrowheads="1"/>
              </p:cNvSpPr>
              <p:nvPr/>
            </p:nvSpPr>
            <p:spPr bwMode="auto">
              <a:xfrm>
                <a:off x="4013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Oval 371"/>
              <p:cNvSpPr>
                <a:spLocks noChangeArrowheads="1"/>
              </p:cNvSpPr>
              <p:nvPr/>
            </p:nvSpPr>
            <p:spPr bwMode="auto">
              <a:xfrm>
                <a:off x="5420" y="12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Oval 372"/>
              <p:cNvSpPr>
                <a:spLocks noChangeArrowheads="1"/>
              </p:cNvSpPr>
              <p:nvPr/>
            </p:nvSpPr>
            <p:spPr bwMode="auto">
              <a:xfrm>
                <a:off x="4171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Oval 373"/>
              <p:cNvSpPr>
                <a:spLocks noChangeArrowheads="1"/>
              </p:cNvSpPr>
              <p:nvPr/>
            </p:nvSpPr>
            <p:spPr bwMode="auto">
              <a:xfrm>
                <a:off x="3383" y="247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Oval 374"/>
              <p:cNvSpPr>
                <a:spLocks noChangeArrowheads="1"/>
              </p:cNvSpPr>
              <p:nvPr/>
            </p:nvSpPr>
            <p:spPr bwMode="auto">
              <a:xfrm>
                <a:off x="3923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Oval 375"/>
              <p:cNvSpPr>
                <a:spLocks noChangeArrowheads="1"/>
              </p:cNvSpPr>
              <p:nvPr/>
            </p:nvSpPr>
            <p:spPr bwMode="auto">
              <a:xfrm>
                <a:off x="4830" y="15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Oval 376"/>
              <p:cNvSpPr>
                <a:spLocks noChangeArrowheads="1"/>
              </p:cNvSpPr>
              <p:nvPr/>
            </p:nvSpPr>
            <p:spPr bwMode="auto">
              <a:xfrm>
                <a:off x="5122" y="13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Oval 377"/>
              <p:cNvSpPr>
                <a:spLocks noChangeArrowheads="1"/>
              </p:cNvSpPr>
              <p:nvPr/>
            </p:nvSpPr>
            <p:spPr bwMode="auto">
              <a:xfrm>
                <a:off x="3926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Oval 378"/>
              <p:cNvSpPr>
                <a:spLocks noChangeArrowheads="1"/>
              </p:cNvSpPr>
              <p:nvPr/>
            </p:nvSpPr>
            <p:spPr bwMode="auto">
              <a:xfrm>
                <a:off x="3919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Oval 379"/>
              <p:cNvSpPr>
                <a:spLocks noChangeArrowheads="1"/>
              </p:cNvSpPr>
              <p:nvPr/>
            </p:nvSpPr>
            <p:spPr bwMode="auto">
              <a:xfrm>
                <a:off x="4416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Oval 380"/>
              <p:cNvSpPr>
                <a:spLocks noChangeArrowheads="1"/>
              </p:cNvSpPr>
              <p:nvPr/>
            </p:nvSpPr>
            <p:spPr bwMode="auto">
              <a:xfrm>
                <a:off x="3602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Oval 381"/>
              <p:cNvSpPr>
                <a:spLocks noChangeArrowheads="1"/>
              </p:cNvSpPr>
              <p:nvPr/>
            </p:nvSpPr>
            <p:spPr bwMode="auto">
              <a:xfrm>
                <a:off x="4679" y="16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Oval 382"/>
              <p:cNvSpPr>
                <a:spLocks noChangeArrowheads="1"/>
              </p:cNvSpPr>
              <p:nvPr/>
            </p:nvSpPr>
            <p:spPr bwMode="auto">
              <a:xfrm>
                <a:off x="4200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Oval 383"/>
              <p:cNvSpPr>
                <a:spLocks noChangeArrowheads="1"/>
              </p:cNvSpPr>
              <p:nvPr/>
            </p:nvSpPr>
            <p:spPr bwMode="auto">
              <a:xfrm>
                <a:off x="4214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Oval 384"/>
              <p:cNvSpPr>
                <a:spLocks noChangeArrowheads="1"/>
              </p:cNvSpPr>
              <p:nvPr/>
            </p:nvSpPr>
            <p:spPr bwMode="auto">
              <a:xfrm>
                <a:off x="3732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Oval 385"/>
              <p:cNvSpPr>
                <a:spLocks noChangeArrowheads="1"/>
              </p:cNvSpPr>
              <p:nvPr/>
            </p:nvSpPr>
            <p:spPr bwMode="auto">
              <a:xfrm>
                <a:off x="3714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Oval 386"/>
              <p:cNvSpPr>
                <a:spLocks noChangeArrowheads="1"/>
              </p:cNvSpPr>
              <p:nvPr/>
            </p:nvSpPr>
            <p:spPr bwMode="auto">
              <a:xfrm>
                <a:off x="4607" y="171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Oval 387"/>
              <p:cNvSpPr>
                <a:spLocks noChangeArrowheads="1"/>
              </p:cNvSpPr>
              <p:nvPr/>
            </p:nvSpPr>
            <p:spPr bwMode="auto">
              <a:xfrm>
                <a:off x="3858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Oval 388"/>
              <p:cNvSpPr>
                <a:spLocks noChangeArrowheads="1"/>
              </p:cNvSpPr>
              <p:nvPr/>
            </p:nvSpPr>
            <p:spPr bwMode="auto">
              <a:xfrm>
                <a:off x="4567" y="17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Oval 389"/>
              <p:cNvSpPr>
                <a:spLocks noChangeArrowheads="1"/>
              </p:cNvSpPr>
              <p:nvPr/>
            </p:nvSpPr>
            <p:spPr bwMode="auto">
              <a:xfrm>
                <a:off x="4175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Oval 390"/>
              <p:cNvSpPr>
                <a:spLocks noChangeArrowheads="1"/>
              </p:cNvSpPr>
              <p:nvPr/>
            </p:nvSpPr>
            <p:spPr bwMode="auto">
              <a:xfrm>
                <a:off x="4384" y="18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Oval 391"/>
              <p:cNvSpPr>
                <a:spLocks noChangeArrowheads="1"/>
              </p:cNvSpPr>
              <p:nvPr/>
            </p:nvSpPr>
            <p:spPr bwMode="auto">
              <a:xfrm>
                <a:off x="3491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Oval 392"/>
              <p:cNvSpPr>
                <a:spLocks noChangeArrowheads="1"/>
              </p:cNvSpPr>
              <p:nvPr/>
            </p:nvSpPr>
            <p:spPr bwMode="auto">
              <a:xfrm>
                <a:off x="4214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Oval 393"/>
              <p:cNvSpPr>
                <a:spLocks noChangeArrowheads="1"/>
              </p:cNvSpPr>
              <p:nvPr/>
            </p:nvSpPr>
            <p:spPr bwMode="auto">
              <a:xfrm>
                <a:off x="458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Oval 394"/>
              <p:cNvSpPr>
                <a:spLocks noChangeArrowheads="1"/>
              </p:cNvSpPr>
              <p:nvPr/>
            </p:nvSpPr>
            <p:spPr bwMode="auto">
              <a:xfrm>
                <a:off x="5024" y="14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Oval 395"/>
              <p:cNvSpPr>
                <a:spLocks noChangeArrowheads="1"/>
              </p:cNvSpPr>
              <p:nvPr/>
            </p:nvSpPr>
            <p:spPr bwMode="auto">
              <a:xfrm>
                <a:off x="5176" y="135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Oval 396"/>
              <p:cNvSpPr>
                <a:spLocks noChangeArrowheads="1"/>
              </p:cNvSpPr>
              <p:nvPr/>
            </p:nvSpPr>
            <p:spPr bwMode="auto">
              <a:xfrm>
                <a:off x="2753" y="28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Oval 397"/>
              <p:cNvSpPr>
                <a:spLocks noChangeArrowheads="1"/>
              </p:cNvSpPr>
              <p:nvPr/>
            </p:nvSpPr>
            <p:spPr bwMode="auto">
              <a:xfrm>
                <a:off x="5636" y="10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Oval 398"/>
              <p:cNvSpPr>
                <a:spLocks noChangeArrowheads="1"/>
              </p:cNvSpPr>
              <p:nvPr/>
            </p:nvSpPr>
            <p:spPr bwMode="auto">
              <a:xfrm>
                <a:off x="4632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Oval 399"/>
              <p:cNvSpPr>
                <a:spLocks noChangeArrowheads="1"/>
              </p:cNvSpPr>
              <p:nvPr/>
            </p:nvSpPr>
            <p:spPr bwMode="auto">
              <a:xfrm>
                <a:off x="4157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Oval 400"/>
              <p:cNvSpPr>
                <a:spLocks noChangeArrowheads="1"/>
              </p:cNvSpPr>
              <p:nvPr/>
            </p:nvSpPr>
            <p:spPr bwMode="auto">
              <a:xfrm>
                <a:off x="3991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Oval 401"/>
              <p:cNvSpPr>
                <a:spLocks noChangeArrowheads="1"/>
              </p:cNvSpPr>
              <p:nvPr/>
            </p:nvSpPr>
            <p:spPr bwMode="auto">
              <a:xfrm>
                <a:off x="415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Oval 402"/>
              <p:cNvSpPr>
                <a:spLocks noChangeArrowheads="1"/>
              </p:cNvSpPr>
              <p:nvPr/>
            </p:nvSpPr>
            <p:spPr bwMode="auto">
              <a:xfrm>
                <a:off x="3210" y="258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Oval 403"/>
              <p:cNvSpPr>
                <a:spLocks noChangeArrowheads="1"/>
              </p:cNvSpPr>
              <p:nvPr/>
            </p:nvSpPr>
            <p:spPr bwMode="auto">
              <a:xfrm>
                <a:off x="4643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Oval 404"/>
              <p:cNvSpPr>
                <a:spLocks noChangeArrowheads="1"/>
              </p:cNvSpPr>
              <p:nvPr/>
            </p:nvSpPr>
            <p:spPr bwMode="auto">
              <a:xfrm>
                <a:off x="4290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Oval 405"/>
              <p:cNvSpPr>
                <a:spLocks noChangeArrowheads="1"/>
              </p:cNvSpPr>
              <p:nvPr/>
            </p:nvSpPr>
            <p:spPr bwMode="auto">
              <a:xfrm>
                <a:off x="4142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2663" y="1112"/>
              <a:ext cx="2927" cy="1836"/>
              <a:chOff x="2663" y="1112"/>
              <a:chExt cx="2927" cy="1836"/>
            </a:xfrm>
          </p:grpSpPr>
          <p:sp>
            <p:nvSpPr>
              <p:cNvPr id="443" name="Oval 407"/>
              <p:cNvSpPr>
                <a:spLocks noChangeArrowheads="1"/>
              </p:cNvSpPr>
              <p:nvPr/>
            </p:nvSpPr>
            <p:spPr bwMode="auto">
              <a:xfrm>
                <a:off x="4330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Oval 408"/>
              <p:cNvSpPr>
                <a:spLocks noChangeArrowheads="1"/>
              </p:cNvSpPr>
              <p:nvPr/>
            </p:nvSpPr>
            <p:spPr bwMode="auto">
              <a:xfrm>
                <a:off x="4790" y="15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Oval 409"/>
              <p:cNvSpPr>
                <a:spLocks noChangeArrowheads="1"/>
              </p:cNvSpPr>
              <p:nvPr/>
            </p:nvSpPr>
            <p:spPr bwMode="auto">
              <a:xfrm>
                <a:off x="4603" y="17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Oval 410"/>
              <p:cNvSpPr>
                <a:spLocks noChangeArrowheads="1"/>
              </p:cNvSpPr>
              <p:nvPr/>
            </p:nvSpPr>
            <p:spPr bwMode="auto">
              <a:xfrm>
                <a:off x="3761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Oval 411"/>
              <p:cNvSpPr>
                <a:spLocks noChangeArrowheads="1"/>
              </p:cNvSpPr>
              <p:nvPr/>
            </p:nvSpPr>
            <p:spPr bwMode="auto">
              <a:xfrm>
                <a:off x="4600" y="171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Oval 412"/>
              <p:cNvSpPr>
                <a:spLocks noChangeArrowheads="1"/>
              </p:cNvSpPr>
              <p:nvPr/>
            </p:nvSpPr>
            <p:spPr bwMode="auto">
              <a:xfrm>
                <a:off x="3768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Oval 413"/>
              <p:cNvSpPr>
                <a:spLocks noChangeArrowheads="1"/>
              </p:cNvSpPr>
              <p:nvPr/>
            </p:nvSpPr>
            <p:spPr bwMode="auto">
              <a:xfrm>
                <a:off x="4837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Oval 414"/>
              <p:cNvSpPr>
                <a:spLocks noChangeArrowheads="1"/>
              </p:cNvSpPr>
              <p:nvPr/>
            </p:nvSpPr>
            <p:spPr bwMode="auto">
              <a:xfrm>
                <a:off x="4913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Oval 415"/>
              <p:cNvSpPr>
                <a:spLocks noChangeArrowheads="1"/>
              </p:cNvSpPr>
              <p:nvPr/>
            </p:nvSpPr>
            <p:spPr bwMode="auto">
              <a:xfrm>
                <a:off x="3883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Oval 416"/>
              <p:cNvSpPr>
                <a:spLocks noChangeArrowheads="1"/>
              </p:cNvSpPr>
              <p:nvPr/>
            </p:nvSpPr>
            <p:spPr bwMode="auto">
              <a:xfrm>
                <a:off x="4913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Oval 417"/>
              <p:cNvSpPr>
                <a:spLocks noChangeArrowheads="1"/>
              </p:cNvSpPr>
              <p:nvPr/>
            </p:nvSpPr>
            <p:spPr bwMode="auto">
              <a:xfrm>
                <a:off x="4304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Oval 418"/>
              <p:cNvSpPr>
                <a:spLocks noChangeArrowheads="1"/>
              </p:cNvSpPr>
              <p:nvPr/>
            </p:nvSpPr>
            <p:spPr bwMode="auto">
              <a:xfrm>
                <a:off x="2663" y="292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Oval 419"/>
              <p:cNvSpPr>
                <a:spLocks noChangeArrowheads="1"/>
              </p:cNvSpPr>
              <p:nvPr/>
            </p:nvSpPr>
            <p:spPr bwMode="auto">
              <a:xfrm>
                <a:off x="3952" y="212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Oval 420"/>
              <p:cNvSpPr>
                <a:spLocks noChangeArrowheads="1"/>
              </p:cNvSpPr>
              <p:nvPr/>
            </p:nvSpPr>
            <p:spPr bwMode="auto">
              <a:xfrm>
                <a:off x="4592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Oval 421"/>
              <p:cNvSpPr>
                <a:spLocks noChangeArrowheads="1"/>
              </p:cNvSpPr>
              <p:nvPr/>
            </p:nvSpPr>
            <p:spPr bwMode="auto">
              <a:xfrm>
                <a:off x="4441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Oval 422"/>
              <p:cNvSpPr>
                <a:spLocks noChangeArrowheads="1"/>
              </p:cNvSpPr>
              <p:nvPr/>
            </p:nvSpPr>
            <p:spPr bwMode="auto">
              <a:xfrm>
                <a:off x="4758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Oval 423"/>
              <p:cNvSpPr>
                <a:spLocks noChangeArrowheads="1"/>
              </p:cNvSpPr>
              <p:nvPr/>
            </p:nvSpPr>
            <p:spPr bwMode="auto">
              <a:xfrm>
                <a:off x="4322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Oval 424"/>
              <p:cNvSpPr>
                <a:spLocks noChangeArrowheads="1"/>
              </p:cNvSpPr>
              <p:nvPr/>
            </p:nvSpPr>
            <p:spPr bwMode="auto">
              <a:xfrm>
                <a:off x="4675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Oval 425"/>
              <p:cNvSpPr>
                <a:spLocks noChangeArrowheads="1"/>
              </p:cNvSpPr>
              <p:nvPr/>
            </p:nvSpPr>
            <p:spPr bwMode="auto">
              <a:xfrm>
                <a:off x="4067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Oval 426"/>
              <p:cNvSpPr>
                <a:spLocks noChangeArrowheads="1"/>
              </p:cNvSpPr>
              <p:nvPr/>
            </p:nvSpPr>
            <p:spPr bwMode="auto">
              <a:xfrm>
                <a:off x="3977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Oval 427"/>
              <p:cNvSpPr>
                <a:spLocks noChangeArrowheads="1"/>
              </p:cNvSpPr>
              <p:nvPr/>
            </p:nvSpPr>
            <p:spPr bwMode="auto">
              <a:xfrm>
                <a:off x="3934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Oval 428"/>
              <p:cNvSpPr>
                <a:spLocks noChangeArrowheads="1"/>
              </p:cNvSpPr>
              <p:nvPr/>
            </p:nvSpPr>
            <p:spPr bwMode="auto">
              <a:xfrm>
                <a:off x="5122" y="13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Oval 429"/>
              <p:cNvSpPr>
                <a:spLocks noChangeArrowheads="1"/>
              </p:cNvSpPr>
              <p:nvPr/>
            </p:nvSpPr>
            <p:spPr bwMode="auto">
              <a:xfrm>
                <a:off x="4096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Oval 430"/>
              <p:cNvSpPr>
                <a:spLocks noChangeArrowheads="1"/>
              </p:cNvSpPr>
              <p:nvPr/>
            </p:nvSpPr>
            <p:spPr bwMode="auto">
              <a:xfrm>
                <a:off x="4758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Oval 431"/>
              <p:cNvSpPr>
                <a:spLocks noChangeArrowheads="1"/>
              </p:cNvSpPr>
              <p:nvPr/>
            </p:nvSpPr>
            <p:spPr bwMode="auto">
              <a:xfrm>
                <a:off x="4452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Oval 432"/>
              <p:cNvSpPr>
                <a:spLocks noChangeArrowheads="1"/>
              </p:cNvSpPr>
              <p:nvPr/>
            </p:nvSpPr>
            <p:spPr bwMode="auto">
              <a:xfrm>
                <a:off x="3952" y="21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Oval 433"/>
              <p:cNvSpPr>
                <a:spLocks noChangeArrowheads="1"/>
              </p:cNvSpPr>
              <p:nvPr/>
            </p:nvSpPr>
            <p:spPr bwMode="auto">
              <a:xfrm>
                <a:off x="4769" y="161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Oval 434"/>
              <p:cNvSpPr>
                <a:spLocks noChangeArrowheads="1"/>
              </p:cNvSpPr>
              <p:nvPr/>
            </p:nvSpPr>
            <p:spPr bwMode="auto">
              <a:xfrm>
                <a:off x="4409" y="18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435"/>
              <p:cNvSpPr>
                <a:spLocks noChangeArrowheads="1"/>
              </p:cNvSpPr>
              <p:nvPr/>
            </p:nvSpPr>
            <p:spPr bwMode="auto">
              <a:xfrm>
                <a:off x="4726" y="16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436"/>
              <p:cNvSpPr>
                <a:spLocks noChangeArrowheads="1"/>
              </p:cNvSpPr>
              <p:nvPr/>
            </p:nvSpPr>
            <p:spPr bwMode="auto">
              <a:xfrm>
                <a:off x="3872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Oval 437"/>
              <p:cNvSpPr>
                <a:spLocks noChangeArrowheads="1"/>
              </p:cNvSpPr>
              <p:nvPr/>
            </p:nvSpPr>
            <p:spPr bwMode="auto">
              <a:xfrm>
                <a:off x="3822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Oval 438"/>
              <p:cNvSpPr>
                <a:spLocks noChangeArrowheads="1"/>
              </p:cNvSpPr>
              <p:nvPr/>
            </p:nvSpPr>
            <p:spPr bwMode="auto">
              <a:xfrm>
                <a:off x="4240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Oval 439"/>
              <p:cNvSpPr>
                <a:spLocks noChangeArrowheads="1"/>
              </p:cNvSpPr>
              <p:nvPr/>
            </p:nvSpPr>
            <p:spPr bwMode="auto">
              <a:xfrm>
                <a:off x="3714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Oval 440"/>
              <p:cNvSpPr>
                <a:spLocks noChangeArrowheads="1"/>
              </p:cNvSpPr>
              <p:nvPr/>
            </p:nvSpPr>
            <p:spPr bwMode="auto">
              <a:xfrm>
                <a:off x="3109" y="26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Oval 441"/>
              <p:cNvSpPr>
                <a:spLocks noChangeArrowheads="1"/>
              </p:cNvSpPr>
              <p:nvPr/>
            </p:nvSpPr>
            <p:spPr bwMode="auto">
              <a:xfrm>
                <a:off x="4405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Oval 442"/>
              <p:cNvSpPr>
                <a:spLocks noChangeArrowheads="1"/>
              </p:cNvSpPr>
              <p:nvPr/>
            </p:nvSpPr>
            <p:spPr bwMode="auto">
              <a:xfrm>
                <a:off x="4124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Oval 443"/>
              <p:cNvSpPr>
                <a:spLocks noChangeArrowheads="1"/>
              </p:cNvSpPr>
              <p:nvPr/>
            </p:nvSpPr>
            <p:spPr bwMode="auto">
              <a:xfrm>
                <a:off x="4459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Oval 444"/>
              <p:cNvSpPr>
                <a:spLocks noChangeArrowheads="1"/>
              </p:cNvSpPr>
              <p:nvPr/>
            </p:nvSpPr>
            <p:spPr bwMode="auto">
              <a:xfrm>
                <a:off x="4330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Oval 445"/>
              <p:cNvSpPr>
                <a:spLocks noChangeArrowheads="1"/>
              </p:cNvSpPr>
              <p:nvPr/>
            </p:nvSpPr>
            <p:spPr bwMode="auto">
              <a:xfrm>
                <a:off x="4229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Oval 446"/>
              <p:cNvSpPr>
                <a:spLocks noChangeArrowheads="1"/>
              </p:cNvSpPr>
              <p:nvPr/>
            </p:nvSpPr>
            <p:spPr bwMode="auto">
              <a:xfrm>
                <a:off x="3869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Oval 447"/>
              <p:cNvSpPr>
                <a:spLocks noChangeArrowheads="1"/>
              </p:cNvSpPr>
              <p:nvPr/>
            </p:nvSpPr>
            <p:spPr bwMode="auto">
              <a:xfrm>
                <a:off x="4549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Oval 448"/>
              <p:cNvSpPr>
                <a:spLocks noChangeArrowheads="1"/>
              </p:cNvSpPr>
              <p:nvPr/>
            </p:nvSpPr>
            <p:spPr bwMode="auto">
              <a:xfrm>
                <a:off x="3923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Oval 449"/>
              <p:cNvSpPr>
                <a:spLocks noChangeArrowheads="1"/>
              </p:cNvSpPr>
              <p:nvPr/>
            </p:nvSpPr>
            <p:spPr bwMode="auto">
              <a:xfrm>
                <a:off x="3782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Oval 450"/>
              <p:cNvSpPr>
                <a:spLocks noChangeArrowheads="1"/>
              </p:cNvSpPr>
              <p:nvPr/>
            </p:nvSpPr>
            <p:spPr bwMode="auto">
              <a:xfrm>
                <a:off x="4618" y="17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Oval 451"/>
              <p:cNvSpPr>
                <a:spLocks noChangeArrowheads="1"/>
              </p:cNvSpPr>
              <p:nvPr/>
            </p:nvSpPr>
            <p:spPr bwMode="auto">
              <a:xfrm>
                <a:off x="4715" y="16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Oval 452"/>
              <p:cNvSpPr>
                <a:spLocks noChangeArrowheads="1"/>
              </p:cNvSpPr>
              <p:nvPr/>
            </p:nvSpPr>
            <p:spPr bwMode="auto">
              <a:xfrm>
                <a:off x="3772" y="22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Oval 453"/>
              <p:cNvSpPr>
                <a:spLocks noChangeArrowheads="1"/>
              </p:cNvSpPr>
              <p:nvPr/>
            </p:nvSpPr>
            <p:spPr bwMode="auto">
              <a:xfrm>
                <a:off x="3764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Oval 454"/>
              <p:cNvSpPr>
                <a:spLocks noChangeArrowheads="1"/>
              </p:cNvSpPr>
              <p:nvPr/>
            </p:nvSpPr>
            <p:spPr bwMode="auto">
              <a:xfrm>
                <a:off x="2803" y="28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Oval 455"/>
              <p:cNvSpPr>
                <a:spLocks noChangeArrowheads="1"/>
              </p:cNvSpPr>
              <p:nvPr/>
            </p:nvSpPr>
            <p:spPr bwMode="auto">
              <a:xfrm>
                <a:off x="2850" y="28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Oval 456"/>
              <p:cNvSpPr>
                <a:spLocks noChangeArrowheads="1"/>
              </p:cNvSpPr>
              <p:nvPr/>
            </p:nvSpPr>
            <p:spPr bwMode="auto">
              <a:xfrm>
                <a:off x="4049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Oval 457"/>
              <p:cNvSpPr>
                <a:spLocks noChangeArrowheads="1"/>
              </p:cNvSpPr>
              <p:nvPr/>
            </p:nvSpPr>
            <p:spPr bwMode="auto">
              <a:xfrm>
                <a:off x="4765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Oval 458"/>
              <p:cNvSpPr>
                <a:spLocks noChangeArrowheads="1"/>
              </p:cNvSpPr>
              <p:nvPr/>
            </p:nvSpPr>
            <p:spPr bwMode="auto">
              <a:xfrm>
                <a:off x="396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Oval 459"/>
              <p:cNvSpPr>
                <a:spLocks noChangeArrowheads="1"/>
              </p:cNvSpPr>
              <p:nvPr/>
            </p:nvSpPr>
            <p:spPr bwMode="auto">
              <a:xfrm>
                <a:off x="4186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Oval 460"/>
              <p:cNvSpPr>
                <a:spLocks noChangeArrowheads="1"/>
              </p:cNvSpPr>
              <p:nvPr/>
            </p:nvSpPr>
            <p:spPr bwMode="auto">
              <a:xfrm>
                <a:off x="3826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Oval 461"/>
              <p:cNvSpPr>
                <a:spLocks noChangeArrowheads="1"/>
              </p:cNvSpPr>
              <p:nvPr/>
            </p:nvSpPr>
            <p:spPr bwMode="auto">
              <a:xfrm>
                <a:off x="4636" y="169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462"/>
              <p:cNvSpPr>
                <a:spLocks noChangeArrowheads="1"/>
              </p:cNvSpPr>
              <p:nvPr/>
            </p:nvSpPr>
            <p:spPr bwMode="auto">
              <a:xfrm>
                <a:off x="3743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463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Oval 464"/>
              <p:cNvSpPr>
                <a:spLocks noChangeArrowheads="1"/>
              </p:cNvSpPr>
              <p:nvPr/>
            </p:nvSpPr>
            <p:spPr bwMode="auto">
              <a:xfrm>
                <a:off x="4391" y="18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Oval 465"/>
              <p:cNvSpPr>
                <a:spLocks noChangeArrowheads="1"/>
              </p:cNvSpPr>
              <p:nvPr/>
            </p:nvSpPr>
            <p:spPr bwMode="auto">
              <a:xfrm>
                <a:off x="456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Oval 466"/>
              <p:cNvSpPr>
                <a:spLocks noChangeArrowheads="1"/>
              </p:cNvSpPr>
              <p:nvPr/>
            </p:nvSpPr>
            <p:spPr bwMode="auto">
              <a:xfrm>
                <a:off x="4913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Oval 467"/>
              <p:cNvSpPr>
                <a:spLocks noChangeArrowheads="1"/>
              </p:cNvSpPr>
              <p:nvPr/>
            </p:nvSpPr>
            <p:spPr bwMode="auto">
              <a:xfrm>
                <a:off x="4852" y="15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Oval 468"/>
              <p:cNvSpPr>
                <a:spLocks noChangeArrowheads="1"/>
              </p:cNvSpPr>
              <p:nvPr/>
            </p:nvSpPr>
            <p:spPr bwMode="auto">
              <a:xfrm>
                <a:off x="3419" y="24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Oval 469"/>
              <p:cNvSpPr>
                <a:spLocks noChangeArrowheads="1"/>
              </p:cNvSpPr>
              <p:nvPr/>
            </p:nvSpPr>
            <p:spPr bwMode="auto">
              <a:xfrm>
                <a:off x="4193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Oval 470"/>
              <p:cNvSpPr>
                <a:spLocks noChangeArrowheads="1"/>
              </p:cNvSpPr>
              <p:nvPr/>
            </p:nvSpPr>
            <p:spPr bwMode="auto">
              <a:xfrm>
                <a:off x="4204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Oval 471"/>
              <p:cNvSpPr>
                <a:spLocks noChangeArrowheads="1"/>
              </p:cNvSpPr>
              <p:nvPr/>
            </p:nvSpPr>
            <p:spPr bwMode="auto">
              <a:xfrm>
                <a:off x="4423" y="182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Oval 472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Oval 473"/>
              <p:cNvSpPr>
                <a:spLocks noChangeArrowheads="1"/>
              </p:cNvSpPr>
              <p:nvPr/>
            </p:nvSpPr>
            <p:spPr bwMode="auto">
              <a:xfrm>
                <a:off x="3930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Oval 474"/>
              <p:cNvSpPr>
                <a:spLocks noChangeArrowheads="1"/>
              </p:cNvSpPr>
              <p:nvPr/>
            </p:nvSpPr>
            <p:spPr bwMode="auto">
              <a:xfrm>
                <a:off x="3394" y="24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Oval 475"/>
              <p:cNvSpPr>
                <a:spLocks noChangeArrowheads="1"/>
              </p:cNvSpPr>
              <p:nvPr/>
            </p:nvSpPr>
            <p:spPr bwMode="auto">
              <a:xfrm>
                <a:off x="4175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Oval 476"/>
              <p:cNvSpPr>
                <a:spLocks noChangeArrowheads="1"/>
              </p:cNvSpPr>
              <p:nvPr/>
            </p:nvSpPr>
            <p:spPr bwMode="auto">
              <a:xfrm>
                <a:off x="3955" y="21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Oval 477"/>
              <p:cNvSpPr>
                <a:spLocks noChangeArrowheads="1"/>
              </p:cNvSpPr>
              <p:nvPr/>
            </p:nvSpPr>
            <p:spPr bwMode="auto">
              <a:xfrm>
                <a:off x="5053" y="14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Oval 478"/>
              <p:cNvSpPr>
                <a:spLocks noChangeArrowheads="1"/>
              </p:cNvSpPr>
              <p:nvPr/>
            </p:nvSpPr>
            <p:spPr bwMode="auto">
              <a:xfrm>
                <a:off x="3858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Oval 479"/>
              <p:cNvSpPr>
                <a:spLocks noChangeArrowheads="1"/>
              </p:cNvSpPr>
              <p:nvPr/>
            </p:nvSpPr>
            <p:spPr bwMode="auto">
              <a:xfrm>
                <a:off x="4042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Oval 480"/>
              <p:cNvSpPr>
                <a:spLocks noChangeArrowheads="1"/>
              </p:cNvSpPr>
              <p:nvPr/>
            </p:nvSpPr>
            <p:spPr bwMode="auto">
              <a:xfrm>
                <a:off x="3383" y="247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Oval 481"/>
              <p:cNvSpPr>
                <a:spLocks noChangeArrowheads="1"/>
              </p:cNvSpPr>
              <p:nvPr/>
            </p:nvSpPr>
            <p:spPr bwMode="auto">
              <a:xfrm>
                <a:off x="3854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Oval 482"/>
              <p:cNvSpPr>
                <a:spLocks noChangeArrowheads="1"/>
              </p:cNvSpPr>
              <p:nvPr/>
            </p:nvSpPr>
            <p:spPr bwMode="auto">
              <a:xfrm>
                <a:off x="4387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Oval 483"/>
              <p:cNvSpPr>
                <a:spLocks noChangeArrowheads="1"/>
              </p:cNvSpPr>
              <p:nvPr/>
            </p:nvSpPr>
            <p:spPr bwMode="auto">
              <a:xfrm>
                <a:off x="4711" y="16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Oval 484"/>
              <p:cNvSpPr>
                <a:spLocks noChangeArrowheads="1"/>
              </p:cNvSpPr>
              <p:nvPr/>
            </p:nvSpPr>
            <p:spPr bwMode="auto">
              <a:xfrm>
                <a:off x="3552" y="23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Oval 485"/>
              <p:cNvSpPr>
                <a:spLocks noChangeArrowheads="1"/>
              </p:cNvSpPr>
              <p:nvPr/>
            </p:nvSpPr>
            <p:spPr bwMode="auto">
              <a:xfrm>
                <a:off x="3635" y="23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Oval 486"/>
              <p:cNvSpPr>
                <a:spLocks noChangeArrowheads="1"/>
              </p:cNvSpPr>
              <p:nvPr/>
            </p:nvSpPr>
            <p:spPr bwMode="auto">
              <a:xfrm>
                <a:off x="3944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Oval 487"/>
              <p:cNvSpPr>
                <a:spLocks noChangeArrowheads="1"/>
              </p:cNvSpPr>
              <p:nvPr/>
            </p:nvSpPr>
            <p:spPr bwMode="auto">
              <a:xfrm>
                <a:off x="5021" y="14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Oval 488"/>
              <p:cNvSpPr>
                <a:spLocks noChangeArrowheads="1"/>
              </p:cNvSpPr>
              <p:nvPr/>
            </p:nvSpPr>
            <p:spPr bwMode="auto">
              <a:xfrm>
                <a:off x="4333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Oval 489"/>
              <p:cNvSpPr>
                <a:spLocks noChangeArrowheads="1"/>
              </p:cNvSpPr>
              <p:nvPr/>
            </p:nvSpPr>
            <p:spPr bwMode="auto">
              <a:xfrm>
                <a:off x="4787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Oval 490"/>
              <p:cNvSpPr>
                <a:spLocks noChangeArrowheads="1"/>
              </p:cNvSpPr>
              <p:nvPr/>
            </p:nvSpPr>
            <p:spPr bwMode="auto">
              <a:xfrm>
                <a:off x="4783" y="16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Oval 491"/>
              <p:cNvSpPr>
                <a:spLocks noChangeArrowheads="1"/>
              </p:cNvSpPr>
              <p:nvPr/>
            </p:nvSpPr>
            <p:spPr bwMode="auto">
              <a:xfrm>
                <a:off x="4286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Oval 492"/>
              <p:cNvSpPr>
                <a:spLocks noChangeArrowheads="1"/>
              </p:cNvSpPr>
              <p:nvPr/>
            </p:nvSpPr>
            <p:spPr bwMode="auto">
              <a:xfrm>
                <a:off x="4013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Oval 493"/>
              <p:cNvSpPr>
                <a:spLocks noChangeArrowheads="1"/>
              </p:cNvSpPr>
              <p:nvPr/>
            </p:nvSpPr>
            <p:spPr bwMode="auto">
              <a:xfrm>
                <a:off x="4189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Oval 494"/>
              <p:cNvSpPr>
                <a:spLocks noChangeArrowheads="1"/>
              </p:cNvSpPr>
              <p:nvPr/>
            </p:nvSpPr>
            <p:spPr bwMode="auto">
              <a:xfrm>
                <a:off x="4045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Oval 495"/>
              <p:cNvSpPr>
                <a:spLocks noChangeArrowheads="1"/>
              </p:cNvSpPr>
              <p:nvPr/>
            </p:nvSpPr>
            <p:spPr bwMode="auto">
              <a:xfrm>
                <a:off x="5381" y="122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Oval 496"/>
              <p:cNvSpPr>
                <a:spLocks noChangeArrowheads="1"/>
              </p:cNvSpPr>
              <p:nvPr/>
            </p:nvSpPr>
            <p:spPr bwMode="auto">
              <a:xfrm>
                <a:off x="3509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Oval 497"/>
              <p:cNvSpPr>
                <a:spLocks noChangeArrowheads="1"/>
              </p:cNvSpPr>
              <p:nvPr/>
            </p:nvSpPr>
            <p:spPr bwMode="auto">
              <a:xfrm>
                <a:off x="4315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Oval 498"/>
              <p:cNvSpPr>
                <a:spLocks noChangeArrowheads="1"/>
              </p:cNvSpPr>
              <p:nvPr/>
            </p:nvSpPr>
            <p:spPr bwMode="auto">
              <a:xfrm>
                <a:off x="5158" y="137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Oval 499"/>
              <p:cNvSpPr>
                <a:spLocks noChangeArrowheads="1"/>
              </p:cNvSpPr>
              <p:nvPr/>
            </p:nvSpPr>
            <p:spPr bwMode="auto">
              <a:xfrm>
                <a:off x="4391" y="18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Oval 500"/>
              <p:cNvSpPr>
                <a:spLocks noChangeArrowheads="1"/>
              </p:cNvSpPr>
              <p:nvPr/>
            </p:nvSpPr>
            <p:spPr bwMode="auto">
              <a:xfrm>
                <a:off x="415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Oval 501"/>
              <p:cNvSpPr>
                <a:spLocks noChangeArrowheads="1"/>
              </p:cNvSpPr>
              <p:nvPr/>
            </p:nvSpPr>
            <p:spPr bwMode="auto">
              <a:xfrm>
                <a:off x="4546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Oval 502"/>
              <p:cNvSpPr>
                <a:spLocks noChangeArrowheads="1"/>
              </p:cNvSpPr>
              <p:nvPr/>
            </p:nvSpPr>
            <p:spPr bwMode="auto">
              <a:xfrm>
                <a:off x="3678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Oval 503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Oval 504"/>
              <p:cNvSpPr>
                <a:spLocks noChangeArrowheads="1"/>
              </p:cNvSpPr>
              <p:nvPr/>
            </p:nvSpPr>
            <p:spPr bwMode="auto">
              <a:xfrm>
                <a:off x="4337" y="188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Oval 505"/>
              <p:cNvSpPr>
                <a:spLocks noChangeArrowheads="1"/>
              </p:cNvSpPr>
              <p:nvPr/>
            </p:nvSpPr>
            <p:spPr bwMode="auto">
              <a:xfrm>
                <a:off x="4092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Oval 506"/>
              <p:cNvSpPr>
                <a:spLocks noChangeArrowheads="1"/>
              </p:cNvSpPr>
              <p:nvPr/>
            </p:nvSpPr>
            <p:spPr bwMode="auto">
              <a:xfrm>
                <a:off x="4409" y="18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Oval 507"/>
              <p:cNvSpPr>
                <a:spLocks noChangeArrowheads="1"/>
              </p:cNvSpPr>
              <p:nvPr/>
            </p:nvSpPr>
            <p:spPr bwMode="auto">
              <a:xfrm>
                <a:off x="4729" y="16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Oval 508"/>
              <p:cNvSpPr>
                <a:spLocks noChangeArrowheads="1"/>
              </p:cNvSpPr>
              <p:nvPr/>
            </p:nvSpPr>
            <p:spPr bwMode="auto">
              <a:xfrm>
                <a:off x="2962" y="27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Oval 509"/>
              <p:cNvSpPr>
                <a:spLocks noChangeArrowheads="1"/>
              </p:cNvSpPr>
              <p:nvPr/>
            </p:nvSpPr>
            <p:spPr bwMode="auto">
              <a:xfrm>
                <a:off x="3664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Oval 510"/>
              <p:cNvSpPr>
                <a:spLocks noChangeArrowheads="1"/>
              </p:cNvSpPr>
              <p:nvPr/>
            </p:nvSpPr>
            <p:spPr bwMode="auto">
              <a:xfrm>
                <a:off x="5395" y="12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Oval 511"/>
              <p:cNvSpPr>
                <a:spLocks noChangeArrowheads="1"/>
              </p:cNvSpPr>
              <p:nvPr/>
            </p:nvSpPr>
            <p:spPr bwMode="auto">
              <a:xfrm>
                <a:off x="4168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Oval 512"/>
              <p:cNvSpPr>
                <a:spLocks noChangeArrowheads="1"/>
              </p:cNvSpPr>
              <p:nvPr/>
            </p:nvSpPr>
            <p:spPr bwMode="auto">
              <a:xfrm>
                <a:off x="350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Oval 513"/>
              <p:cNvSpPr>
                <a:spLocks noChangeArrowheads="1"/>
              </p:cNvSpPr>
              <p:nvPr/>
            </p:nvSpPr>
            <p:spPr bwMode="auto">
              <a:xfrm>
                <a:off x="5564" y="11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Oval 514"/>
              <p:cNvSpPr>
                <a:spLocks noChangeArrowheads="1"/>
              </p:cNvSpPr>
              <p:nvPr/>
            </p:nvSpPr>
            <p:spPr bwMode="auto">
              <a:xfrm>
                <a:off x="3203" y="25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Oval 515"/>
              <p:cNvSpPr>
                <a:spLocks noChangeArrowheads="1"/>
              </p:cNvSpPr>
              <p:nvPr/>
            </p:nvSpPr>
            <p:spPr bwMode="auto">
              <a:xfrm>
                <a:off x="4906" y="15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Oval 516"/>
              <p:cNvSpPr>
                <a:spLocks noChangeArrowheads="1"/>
              </p:cNvSpPr>
              <p:nvPr/>
            </p:nvSpPr>
            <p:spPr bwMode="auto">
              <a:xfrm>
                <a:off x="4873" y="15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Oval 517"/>
              <p:cNvSpPr>
                <a:spLocks noChangeArrowheads="1"/>
              </p:cNvSpPr>
              <p:nvPr/>
            </p:nvSpPr>
            <p:spPr bwMode="auto">
              <a:xfrm>
                <a:off x="5028" y="14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Oval 518"/>
              <p:cNvSpPr>
                <a:spLocks noChangeArrowheads="1"/>
              </p:cNvSpPr>
              <p:nvPr/>
            </p:nvSpPr>
            <p:spPr bwMode="auto">
              <a:xfrm>
                <a:off x="2760" y="28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Oval 519"/>
              <p:cNvSpPr>
                <a:spLocks noChangeArrowheads="1"/>
              </p:cNvSpPr>
              <p:nvPr/>
            </p:nvSpPr>
            <p:spPr bwMode="auto">
              <a:xfrm>
                <a:off x="3804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Oval 520"/>
              <p:cNvSpPr>
                <a:spLocks noChangeArrowheads="1"/>
              </p:cNvSpPr>
              <p:nvPr/>
            </p:nvSpPr>
            <p:spPr bwMode="auto">
              <a:xfrm>
                <a:off x="4679" y="16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Oval 521"/>
              <p:cNvSpPr>
                <a:spLocks noChangeArrowheads="1"/>
              </p:cNvSpPr>
              <p:nvPr/>
            </p:nvSpPr>
            <p:spPr bwMode="auto">
              <a:xfrm>
                <a:off x="4074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Oval 522"/>
              <p:cNvSpPr>
                <a:spLocks noChangeArrowheads="1"/>
              </p:cNvSpPr>
              <p:nvPr/>
            </p:nvSpPr>
            <p:spPr bwMode="auto">
              <a:xfrm>
                <a:off x="4207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Oval 523"/>
              <p:cNvSpPr>
                <a:spLocks noChangeArrowheads="1"/>
              </p:cNvSpPr>
              <p:nvPr/>
            </p:nvSpPr>
            <p:spPr bwMode="auto">
              <a:xfrm>
                <a:off x="3498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Oval 524"/>
              <p:cNvSpPr>
                <a:spLocks noChangeArrowheads="1"/>
              </p:cNvSpPr>
              <p:nvPr/>
            </p:nvSpPr>
            <p:spPr bwMode="auto">
              <a:xfrm>
                <a:off x="4265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Oval 525"/>
              <p:cNvSpPr>
                <a:spLocks noChangeArrowheads="1"/>
              </p:cNvSpPr>
              <p:nvPr/>
            </p:nvSpPr>
            <p:spPr bwMode="auto">
              <a:xfrm>
                <a:off x="3901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Oval 526"/>
              <p:cNvSpPr>
                <a:spLocks noChangeArrowheads="1"/>
              </p:cNvSpPr>
              <p:nvPr/>
            </p:nvSpPr>
            <p:spPr bwMode="auto">
              <a:xfrm>
                <a:off x="4258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Oval 527"/>
              <p:cNvSpPr>
                <a:spLocks noChangeArrowheads="1"/>
              </p:cNvSpPr>
              <p:nvPr/>
            </p:nvSpPr>
            <p:spPr bwMode="auto">
              <a:xfrm>
                <a:off x="5233" y="13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Oval 528"/>
              <p:cNvSpPr>
                <a:spLocks noChangeArrowheads="1"/>
              </p:cNvSpPr>
              <p:nvPr/>
            </p:nvSpPr>
            <p:spPr bwMode="auto">
              <a:xfrm>
                <a:off x="3797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Oval 529"/>
              <p:cNvSpPr>
                <a:spLocks noChangeArrowheads="1"/>
              </p:cNvSpPr>
              <p:nvPr/>
            </p:nvSpPr>
            <p:spPr bwMode="auto">
              <a:xfrm>
                <a:off x="3674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Oval 530"/>
              <p:cNvSpPr>
                <a:spLocks noChangeArrowheads="1"/>
              </p:cNvSpPr>
              <p:nvPr/>
            </p:nvSpPr>
            <p:spPr bwMode="auto">
              <a:xfrm>
                <a:off x="3970" y="21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Oval 531"/>
              <p:cNvSpPr>
                <a:spLocks noChangeArrowheads="1"/>
              </p:cNvSpPr>
              <p:nvPr/>
            </p:nvSpPr>
            <p:spPr bwMode="auto">
              <a:xfrm>
                <a:off x="3862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Oval 532"/>
              <p:cNvSpPr>
                <a:spLocks noChangeArrowheads="1"/>
              </p:cNvSpPr>
              <p:nvPr/>
            </p:nvSpPr>
            <p:spPr bwMode="auto">
              <a:xfrm>
                <a:off x="4168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Oval 533"/>
              <p:cNvSpPr>
                <a:spLocks noChangeArrowheads="1"/>
              </p:cNvSpPr>
              <p:nvPr/>
            </p:nvSpPr>
            <p:spPr bwMode="auto">
              <a:xfrm>
                <a:off x="4081" y="20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Oval 534"/>
              <p:cNvSpPr>
                <a:spLocks noChangeArrowheads="1"/>
              </p:cNvSpPr>
              <p:nvPr/>
            </p:nvSpPr>
            <p:spPr bwMode="auto">
              <a:xfrm>
                <a:off x="3178" y="26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Oval 535"/>
              <p:cNvSpPr>
                <a:spLocks noChangeArrowheads="1"/>
              </p:cNvSpPr>
              <p:nvPr/>
            </p:nvSpPr>
            <p:spPr bwMode="auto">
              <a:xfrm>
                <a:off x="4733" y="16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Oval 536"/>
              <p:cNvSpPr>
                <a:spLocks noChangeArrowheads="1"/>
              </p:cNvSpPr>
              <p:nvPr/>
            </p:nvSpPr>
            <p:spPr bwMode="auto">
              <a:xfrm>
                <a:off x="4074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Oval 537"/>
              <p:cNvSpPr>
                <a:spLocks noChangeArrowheads="1"/>
              </p:cNvSpPr>
              <p:nvPr/>
            </p:nvSpPr>
            <p:spPr bwMode="auto">
              <a:xfrm>
                <a:off x="452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Oval 538"/>
              <p:cNvSpPr>
                <a:spLocks noChangeArrowheads="1"/>
              </p:cNvSpPr>
              <p:nvPr/>
            </p:nvSpPr>
            <p:spPr bwMode="auto">
              <a:xfrm>
                <a:off x="3563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Oval 539"/>
              <p:cNvSpPr>
                <a:spLocks noChangeArrowheads="1"/>
              </p:cNvSpPr>
              <p:nvPr/>
            </p:nvSpPr>
            <p:spPr bwMode="auto">
              <a:xfrm>
                <a:off x="4373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Oval 540"/>
              <p:cNvSpPr>
                <a:spLocks noChangeArrowheads="1"/>
              </p:cNvSpPr>
              <p:nvPr/>
            </p:nvSpPr>
            <p:spPr bwMode="auto">
              <a:xfrm>
                <a:off x="3844" y="21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Oval 541"/>
              <p:cNvSpPr>
                <a:spLocks noChangeArrowheads="1"/>
              </p:cNvSpPr>
              <p:nvPr/>
            </p:nvSpPr>
            <p:spPr bwMode="auto">
              <a:xfrm>
                <a:off x="3847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Oval 542"/>
              <p:cNvSpPr>
                <a:spLocks noChangeArrowheads="1"/>
              </p:cNvSpPr>
              <p:nvPr/>
            </p:nvSpPr>
            <p:spPr bwMode="auto">
              <a:xfrm>
                <a:off x="3592" y="234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Oval 543"/>
              <p:cNvSpPr>
                <a:spLocks noChangeArrowheads="1"/>
              </p:cNvSpPr>
              <p:nvPr/>
            </p:nvSpPr>
            <p:spPr bwMode="auto">
              <a:xfrm>
                <a:off x="5568" y="11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Oval 544"/>
              <p:cNvSpPr>
                <a:spLocks noChangeArrowheads="1"/>
              </p:cNvSpPr>
              <p:nvPr/>
            </p:nvSpPr>
            <p:spPr bwMode="auto">
              <a:xfrm>
                <a:off x="4967" y="149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Oval 545"/>
              <p:cNvSpPr>
                <a:spLocks noChangeArrowheads="1"/>
              </p:cNvSpPr>
              <p:nvPr/>
            </p:nvSpPr>
            <p:spPr bwMode="auto">
              <a:xfrm>
                <a:off x="357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Oval 546"/>
              <p:cNvSpPr>
                <a:spLocks noChangeArrowheads="1"/>
              </p:cNvSpPr>
              <p:nvPr/>
            </p:nvSpPr>
            <p:spPr bwMode="auto">
              <a:xfrm>
                <a:off x="4110" y="20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Oval 547"/>
              <p:cNvSpPr>
                <a:spLocks noChangeArrowheads="1"/>
              </p:cNvSpPr>
              <p:nvPr/>
            </p:nvSpPr>
            <p:spPr bwMode="auto">
              <a:xfrm>
                <a:off x="3707" y="22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Oval 548"/>
              <p:cNvSpPr>
                <a:spLocks noChangeArrowheads="1"/>
              </p:cNvSpPr>
              <p:nvPr/>
            </p:nvSpPr>
            <p:spPr bwMode="auto">
              <a:xfrm>
                <a:off x="3116" y="26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Oval 549"/>
              <p:cNvSpPr>
                <a:spLocks noChangeArrowheads="1"/>
              </p:cNvSpPr>
              <p:nvPr/>
            </p:nvSpPr>
            <p:spPr bwMode="auto">
              <a:xfrm>
                <a:off x="3365" y="248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Oval 550"/>
              <p:cNvSpPr>
                <a:spLocks noChangeArrowheads="1"/>
              </p:cNvSpPr>
              <p:nvPr/>
            </p:nvSpPr>
            <p:spPr bwMode="auto">
              <a:xfrm>
                <a:off x="3239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Oval 551"/>
              <p:cNvSpPr>
                <a:spLocks noChangeArrowheads="1"/>
              </p:cNvSpPr>
              <p:nvPr/>
            </p:nvSpPr>
            <p:spPr bwMode="auto">
              <a:xfrm>
                <a:off x="4200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Oval 552"/>
              <p:cNvSpPr>
                <a:spLocks noChangeArrowheads="1"/>
              </p:cNvSpPr>
              <p:nvPr/>
            </p:nvSpPr>
            <p:spPr bwMode="auto">
              <a:xfrm>
                <a:off x="3919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Oval 553"/>
              <p:cNvSpPr>
                <a:spLocks noChangeArrowheads="1"/>
              </p:cNvSpPr>
              <p:nvPr/>
            </p:nvSpPr>
            <p:spPr bwMode="auto">
              <a:xfrm>
                <a:off x="4096" y="20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Oval 554"/>
              <p:cNvSpPr>
                <a:spLocks noChangeArrowheads="1"/>
              </p:cNvSpPr>
              <p:nvPr/>
            </p:nvSpPr>
            <p:spPr bwMode="auto">
              <a:xfrm>
                <a:off x="3962" y="21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Oval 555"/>
              <p:cNvSpPr>
                <a:spLocks noChangeArrowheads="1"/>
              </p:cNvSpPr>
              <p:nvPr/>
            </p:nvSpPr>
            <p:spPr bwMode="auto">
              <a:xfrm>
                <a:off x="3890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Oval 556"/>
              <p:cNvSpPr>
                <a:spLocks noChangeArrowheads="1"/>
              </p:cNvSpPr>
              <p:nvPr/>
            </p:nvSpPr>
            <p:spPr bwMode="auto">
              <a:xfrm>
                <a:off x="4970" y="14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Oval 557"/>
              <p:cNvSpPr>
                <a:spLocks noChangeArrowheads="1"/>
              </p:cNvSpPr>
              <p:nvPr/>
            </p:nvSpPr>
            <p:spPr bwMode="auto">
              <a:xfrm>
                <a:off x="3304" y="252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Oval 558"/>
              <p:cNvSpPr>
                <a:spLocks noChangeArrowheads="1"/>
              </p:cNvSpPr>
              <p:nvPr/>
            </p:nvSpPr>
            <p:spPr bwMode="auto">
              <a:xfrm>
                <a:off x="5341" y="12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Oval 559"/>
              <p:cNvSpPr>
                <a:spLocks noChangeArrowheads="1"/>
              </p:cNvSpPr>
              <p:nvPr/>
            </p:nvSpPr>
            <p:spPr bwMode="auto">
              <a:xfrm>
                <a:off x="4430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Oval 560"/>
              <p:cNvSpPr>
                <a:spLocks noChangeArrowheads="1"/>
              </p:cNvSpPr>
              <p:nvPr/>
            </p:nvSpPr>
            <p:spPr bwMode="auto">
              <a:xfrm>
                <a:off x="4661" y="167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Oval 561"/>
              <p:cNvSpPr>
                <a:spLocks noChangeArrowheads="1"/>
              </p:cNvSpPr>
              <p:nvPr/>
            </p:nvSpPr>
            <p:spPr bwMode="auto">
              <a:xfrm>
                <a:off x="4891" y="153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Oval 562"/>
              <p:cNvSpPr>
                <a:spLocks noChangeArrowheads="1"/>
              </p:cNvSpPr>
              <p:nvPr/>
            </p:nvSpPr>
            <p:spPr bwMode="auto">
              <a:xfrm>
                <a:off x="5176" y="136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Oval 563"/>
              <p:cNvSpPr>
                <a:spLocks noChangeArrowheads="1"/>
              </p:cNvSpPr>
              <p:nvPr/>
            </p:nvSpPr>
            <p:spPr bwMode="auto">
              <a:xfrm>
                <a:off x="3307" y="25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Oval 564"/>
              <p:cNvSpPr>
                <a:spLocks noChangeArrowheads="1"/>
              </p:cNvSpPr>
              <p:nvPr/>
            </p:nvSpPr>
            <p:spPr bwMode="auto">
              <a:xfrm>
                <a:off x="4546" y="175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Oval 565"/>
              <p:cNvSpPr>
                <a:spLocks noChangeArrowheads="1"/>
              </p:cNvSpPr>
              <p:nvPr/>
            </p:nvSpPr>
            <p:spPr bwMode="auto">
              <a:xfrm>
                <a:off x="3826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Oval 566"/>
              <p:cNvSpPr>
                <a:spLocks noChangeArrowheads="1"/>
              </p:cNvSpPr>
              <p:nvPr/>
            </p:nvSpPr>
            <p:spPr bwMode="auto">
              <a:xfrm>
                <a:off x="3980" y="21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Oval 567"/>
              <p:cNvSpPr>
                <a:spLocks noChangeArrowheads="1"/>
              </p:cNvSpPr>
              <p:nvPr/>
            </p:nvSpPr>
            <p:spPr bwMode="auto">
              <a:xfrm>
                <a:off x="4729" y="16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Oval 568"/>
              <p:cNvSpPr>
                <a:spLocks noChangeArrowheads="1"/>
              </p:cNvSpPr>
              <p:nvPr/>
            </p:nvSpPr>
            <p:spPr bwMode="auto">
              <a:xfrm>
                <a:off x="4168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Oval 569"/>
              <p:cNvSpPr>
                <a:spLocks noChangeArrowheads="1"/>
              </p:cNvSpPr>
              <p:nvPr/>
            </p:nvSpPr>
            <p:spPr bwMode="auto">
              <a:xfrm>
                <a:off x="5017" y="14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Oval 570"/>
              <p:cNvSpPr>
                <a:spLocks noChangeArrowheads="1"/>
              </p:cNvSpPr>
              <p:nvPr/>
            </p:nvSpPr>
            <p:spPr bwMode="auto">
              <a:xfrm>
                <a:off x="3750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Oval 571"/>
              <p:cNvSpPr>
                <a:spLocks noChangeArrowheads="1"/>
              </p:cNvSpPr>
              <p:nvPr/>
            </p:nvSpPr>
            <p:spPr bwMode="auto">
              <a:xfrm>
                <a:off x="3883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Oval 572"/>
              <p:cNvSpPr>
                <a:spLocks noChangeArrowheads="1"/>
              </p:cNvSpPr>
              <p:nvPr/>
            </p:nvSpPr>
            <p:spPr bwMode="auto">
              <a:xfrm>
                <a:off x="4960" y="14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Oval 573"/>
              <p:cNvSpPr>
                <a:spLocks noChangeArrowheads="1"/>
              </p:cNvSpPr>
              <p:nvPr/>
            </p:nvSpPr>
            <p:spPr bwMode="auto">
              <a:xfrm>
                <a:off x="4589" y="17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Oval 574"/>
              <p:cNvSpPr>
                <a:spLocks noChangeArrowheads="1"/>
              </p:cNvSpPr>
              <p:nvPr/>
            </p:nvSpPr>
            <p:spPr bwMode="auto">
              <a:xfrm>
                <a:off x="2998" y="27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Oval 575"/>
              <p:cNvSpPr>
                <a:spLocks noChangeArrowheads="1"/>
              </p:cNvSpPr>
              <p:nvPr/>
            </p:nvSpPr>
            <p:spPr bwMode="auto">
              <a:xfrm>
                <a:off x="4344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Oval 576"/>
              <p:cNvSpPr>
                <a:spLocks noChangeArrowheads="1"/>
              </p:cNvSpPr>
              <p:nvPr/>
            </p:nvSpPr>
            <p:spPr bwMode="auto">
              <a:xfrm>
                <a:off x="4513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Oval 577"/>
              <p:cNvSpPr>
                <a:spLocks noChangeArrowheads="1"/>
              </p:cNvSpPr>
              <p:nvPr/>
            </p:nvSpPr>
            <p:spPr bwMode="auto">
              <a:xfrm>
                <a:off x="3584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Oval 578"/>
              <p:cNvSpPr>
                <a:spLocks noChangeArrowheads="1"/>
              </p:cNvSpPr>
              <p:nvPr/>
            </p:nvSpPr>
            <p:spPr bwMode="auto">
              <a:xfrm>
                <a:off x="3847" y="21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Oval 579"/>
              <p:cNvSpPr>
                <a:spLocks noChangeArrowheads="1"/>
              </p:cNvSpPr>
              <p:nvPr/>
            </p:nvSpPr>
            <p:spPr bwMode="auto">
              <a:xfrm>
                <a:off x="3577" y="23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Oval 580"/>
              <p:cNvSpPr>
                <a:spLocks noChangeArrowheads="1"/>
              </p:cNvSpPr>
              <p:nvPr/>
            </p:nvSpPr>
            <p:spPr bwMode="auto">
              <a:xfrm>
                <a:off x="3527" y="23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Oval 581"/>
              <p:cNvSpPr>
                <a:spLocks noChangeArrowheads="1"/>
              </p:cNvSpPr>
              <p:nvPr/>
            </p:nvSpPr>
            <p:spPr bwMode="auto">
              <a:xfrm>
                <a:off x="4308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Oval 582"/>
              <p:cNvSpPr>
                <a:spLocks noChangeArrowheads="1"/>
              </p:cNvSpPr>
              <p:nvPr/>
            </p:nvSpPr>
            <p:spPr bwMode="auto">
              <a:xfrm>
                <a:off x="3775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Oval 583"/>
              <p:cNvSpPr>
                <a:spLocks noChangeArrowheads="1"/>
              </p:cNvSpPr>
              <p:nvPr/>
            </p:nvSpPr>
            <p:spPr bwMode="auto">
              <a:xfrm>
                <a:off x="4304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Oval 584"/>
              <p:cNvSpPr>
                <a:spLocks noChangeArrowheads="1"/>
              </p:cNvSpPr>
              <p:nvPr/>
            </p:nvSpPr>
            <p:spPr bwMode="auto">
              <a:xfrm>
                <a:off x="4279" y="19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Oval 585"/>
              <p:cNvSpPr>
                <a:spLocks noChangeArrowheads="1"/>
              </p:cNvSpPr>
              <p:nvPr/>
            </p:nvSpPr>
            <p:spPr bwMode="auto">
              <a:xfrm>
                <a:off x="4394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Oval 586"/>
              <p:cNvSpPr>
                <a:spLocks noChangeArrowheads="1"/>
              </p:cNvSpPr>
              <p:nvPr/>
            </p:nvSpPr>
            <p:spPr bwMode="auto">
              <a:xfrm>
                <a:off x="3973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Oval 587"/>
              <p:cNvSpPr>
                <a:spLocks noChangeArrowheads="1"/>
              </p:cNvSpPr>
              <p:nvPr/>
            </p:nvSpPr>
            <p:spPr bwMode="auto">
              <a:xfrm>
                <a:off x="4837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Oval 588"/>
              <p:cNvSpPr>
                <a:spLocks noChangeArrowheads="1"/>
              </p:cNvSpPr>
              <p:nvPr/>
            </p:nvSpPr>
            <p:spPr bwMode="auto">
              <a:xfrm>
                <a:off x="3674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Oval 589"/>
              <p:cNvSpPr>
                <a:spLocks noChangeArrowheads="1"/>
              </p:cNvSpPr>
              <p:nvPr/>
            </p:nvSpPr>
            <p:spPr bwMode="auto">
              <a:xfrm>
                <a:off x="3962" y="21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Oval 590"/>
              <p:cNvSpPr>
                <a:spLocks noChangeArrowheads="1"/>
              </p:cNvSpPr>
              <p:nvPr/>
            </p:nvSpPr>
            <p:spPr bwMode="auto">
              <a:xfrm>
                <a:off x="4060" y="205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Oval 591"/>
              <p:cNvSpPr>
                <a:spLocks noChangeArrowheads="1"/>
              </p:cNvSpPr>
              <p:nvPr/>
            </p:nvSpPr>
            <p:spPr bwMode="auto">
              <a:xfrm>
                <a:off x="4510" y="17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Oval 592"/>
              <p:cNvSpPr>
                <a:spLocks noChangeArrowheads="1"/>
              </p:cNvSpPr>
              <p:nvPr/>
            </p:nvSpPr>
            <p:spPr bwMode="auto">
              <a:xfrm>
                <a:off x="4834" y="15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Oval 593"/>
              <p:cNvSpPr>
                <a:spLocks noChangeArrowheads="1"/>
              </p:cNvSpPr>
              <p:nvPr/>
            </p:nvSpPr>
            <p:spPr bwMode="auto">
              <a:xfrm>
                <a:off x="3916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Oval 594"/>
              <p:cNvSpPr>
                <a:spLocks noChangeArrowheads="1"/>
              </p:cNvSpPr>
              <p:nvPr/>
            </p:nvSpPr>
            <p:spPr bwMode="auto">
              <a:xfrm>
                <a:off x="4142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Oval 595"/>
              <p:cNvSpPr>
                <a:spLocks noChangeArrowheads="1"/>
              </p:cNvSpPr>
              <p:nvPr/>
            </p:nvSpPr>
            <p:spPr bwMode="auto">
              <a:xfrm>
                <a:off x="4956" y="14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Oval 596"/>
              <p:cNvSpPr>
                <a:spLocks noChangeArrowheads="1"/>
              </p:cNvSpPr>
              <p:nvPr/>
            </p:nvSpPr>
            <p:spPr bwMode="auto">
              <a:xfrm>
                <a:off x="3235" y="25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Oval 597"/>
              <p:cNvSpPr>
                <a:spLocks noChangeArrowheads="1"/>
              </p:cNvSpPr>
              <p:nvPr/>
            </p:nvSpPr>
            <p:spPr bwMode="auto">
              <a:xfrm>
                <a:off x="3822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Oval 598"/>
              <p:cNvSpPr>
                <a:spLocks noChangeArrowheads="1"/>
              </p:cNvSpPr>
              <p:nvPr/>
            </p:nvSpPr>
            <p:spPr bwMode="auto">
              <a:xfrm>
                <a:off x="3631" y="23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Oval 599"/>
              <p:cNvSpPr>
                <a:spLocks noChangeArrowheads="1"/>
              </p:cNvSpPr>
              <p:nvPr/>
            </p:nvSpPr>
            <p:spPr bwMode="auto">
              <a:xfrm>
                <a:off x="3404" y="24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Oval 600"/>
              <p:cNvSpPr>
                <a:spLocks noChangeArrowheads="1"/>
              </p:cNvSpPr>
              <p:nvPr/>
            </p:nvSpPr>
            <p:spPr bwMode="auto">
              <a:xfrm>
                <a:off x="3840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Oval 601"/>
              <p:cNvSpPr>
                <a:spLocks noChangeArrowheads="1"/>
              </p:cNvSpPr>
              <p:nvPr/>
            </p:nvSpPr>
            <p:spPr bwMode="auto">
              <a:xfrm>
                <a:off x="4232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Oval 602"/>
              <p:cNvSpPr>
                <a:spLocks noChangeArrowheads="1"/>
              </p:cNvSpPr>
              <p:nvPr/>
            </p:nvSpPr>
            <p:spPr bwMode="auto">
              <a:xfrm>
                <a:off x="4301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Oval 603"/>
              <p:cNvSpPr>
                <a:spLocks noChangeArrowheads="1"/>
              </p:cNvSpPr>
              <p:nvPr/>
            </p:nvSpPr>
            <p:spPr bwMode="auto">
              <a:xfrm>
                <a:off x="4852" y="15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Oval 604"/>
              <p:cNvSpPr>
                <a:spLocks noChangeArrowheads="1"/>
              </p:cNvSpPr>
              <p:nvPr/>
            </p:nvSpPr>
            <p:spPr bwMode="auto">
              <a:xfrm>
                <a:off x="3336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Oval 605"/>
              <p:cNvSpPr>
                <a:spLocks noChangeArrowheads="1"/>
              </p:cNvSpPr>
              <p:nvPr/>
            </p:nvSpPr>
            <p:spPr bwMode="auto">
              <a:xfrm>
                <a:off x="4114" y="202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Oval 606"/>
              <p:cNvSpPr>
                <a:spLocks noChangeArrowheads="1"/>
              </p:cNvSpPr>
              <p:nvPr/>
            </p:nvSpPr>
            <p:spPr bwMode="auto">
              <a:xfrm>
                <a:off x="3260" y="25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2623" y="1148"/>
              <a:ext cx="2909" cy="1826"/>
              <a:chOff x="2623" y="1148"/>
              <a:chExt cx="2909" cy="1826"/>
            </a:xfrm>
          </p:grpSpPr>
          <p:sp>
            <p:nvSpPr>
              <p:cNvPr id="243" name="Oval 608"/>
              <p:cNvSpPr>
                <a:spLocks noChangeArrowheads="1"/>
              </p:cNvSpPr>
              <p:nvPr/>
            </p:nvSpPr>
            <p:spPr bwMode="auto">
              <a:xfrm>
                <a:off x="3862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Oval 609"/>
              <p:cNvSpPr>
                <a:spLocks noChangeArrowheads="1"/>
              </p:cNvSpPr>
              <p:nvPr/>
            </p:nvSpPr>
            <p:spPr bwMode="auto">
              <a:xfrm>
                <a:off x="4632" y="16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Oval 610"/>
              <p:cNvSpPr>
                <a:spLocks noChangeArrowheads="1"/>
              </p:cNvSpPr>
              <p:nvPr/>
            </p:nvSpPr>
            <p:spPr bwMode="auto">
              <a:xfrm>
                <a:off x="4319" y="18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Oval 611"/>
              <p:cNvSpPr>
                <a:spLocks noChangeArrowheads="1"/>
              </p:cNvSpPr>
              <p:nvPr/>
            </p:nvSpPr>
            <p:spPr bwMode="auto">
              <a:xfrm>
                <a:off x="3624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Oval 612"/>
              <p:cNvSpPr>
                <a:spLocks noChangeArrowheads="1"/>
              </p:cNvSpPr>
              <p:nvPr/>
            </p:nvSpPr>
            <p:spPr bwMode="auto">
              <a:xfrm>
                <a:off x="3833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Oval 613"/>
              <p:cNvSpPr>
                <a:spLocks noChangeArrowheads="1"/>
              </p:cNvSpPr>
              <p:nvPr/>
            </p:nvSpPr>
            <p:spPr bwMode="auto">
              <a:xfrm>
                <a:off x="3055" y="26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Oval 614"/>
              <p:cNvSpPr>
                <a:spLocks noChangeArrowheads="1"/>
              </p:cNvSpPr>
              <p:nvPr/>
            </p:nvSpPr>
            <p:spPr bwMode="auto">
              <a:xfrm>
                <a:off x="3836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Oval 615"/>
              <p:cNvSpPr>
                <a:spLocks noChangeArrowheads="1"/>
              </p:cNvSpPr>
              <p:nvPr/>
            </p:nvSpPr>
            <p:spPr bwMode="auto">
              <a:xfrm>
                <a:off x="3674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Oval 616"/>
              <p:cNvSpPr>
                <a:spLocks noChangeArrowheads="1"/>
              </p:cNvSpPr>
              <p:nvPr/>
            </p:nvSpPr>
            <p:spPr bwMode="auto">
              <a:xfrm>
                <a:off x="4697" y="16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Oval 617"/>
              <p:cNvSpPr>
                <a:spLocks noChangeArrowheads="1"/>
              </p:cNvSpPr>
              <p:nvPr/>
            </p:nvSpPr>
            <p:spPr bwMode="auto">
              <a:xfrm>
                <a:off x="5510" y="11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Oval 618"/>
              <p:cNvSpPr>
                <a:spLocks noChangeArrowheads="1"/>
              </p:cNvSpPr>
              <p:nvPr/>
            </p:nvSpPr>
            <p:spPr bwMode="auto">
              <a:xfrm>
                <a:off x="4985" y="14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Oval 619"/>
              <p:cNvSpPr>
                <a:spLocks noChangeArrowheads="1"/>
              </p:cNvSpPr>
              <p:nvPr/>
            </p:nvSpPr>
            <p:spPr bwMode="auto">
              <a:xfrm>
                <a:off x="4412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620"/>
              <p:cNvSpPr>
                <a:spLocks noChangeArrowheads="1"/>
              </p:cNvSpPr>
              <p:nvPr/>
            </p:nvSpPr>
            <p:spPr bwMode="auto">
              <a:xfrm>
                <a:off x="4322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Oval 621"/>
              <p:cNvSpPr>
                <a:spLocks noChangeArrowheads="1"/>
              </p:cNvSpPr>
              <p:nvPr/>
            </p:nvSpPr>
            <p:spPr bwMode="auto">
              <a:xfrm>
                <a:off x="5186" y="13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Oval 622"/>
              <p:cNvSpPr>
                <a:spLocks noChangeArrowheads="1"/>
              </p:cNvSpPr>
              <p:nvPr/>
            </p:nvSpPr>
            <p:spPr bwMode="auto">
              <a:xfrm>
                <a:off x="4722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Oval 623"/>
              <p:cNvSpPr>
                <a:spLocks noChangeArrowheads="1"/>
              </p:cNvSpPr>
              <p:nvPr/>
            </p:nvSpPr>
            <p:spPr bwMode="auto">
              <a:xfrm>
                <a:off x="4661" y="167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Oval 624"/>
              <p:cNvSpPr>
                <a:spLocks noChangeArrowheads="1"/>
              </p:cNvSpPr>
              <p:nvPr/>
            </p:nvSpPr>
            <p:spPr bwMode="auto">
              <a:xfrm>
                <a:off x="4362" y="186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Oval 625"/>
              <p:cNvSpPr>
                <a:spLocks noChangeArrowheads="1"/>
              </p:cNvSpPr>
              <p:nvPr/>
            </p:nvSpPr>
            <p:spPr bwMode="auto">
              <a:xfrm>
                <a:off x="4819" y="15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Oval 626"/>
              <p:cNvSpPr>
                <a:spLocks noChangeArrowheads="1"/>
              </p:cNvSpPr>
              <p:nvPr/>
            </p:nvSpPr>
            <p:spPr bwMode="auto">
              <a:xfrm>
                <a:off x="5158" y="137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Oval 627"/>
              <p:cNvSpPr>
                <a:spLocks noChangeArrowheads="1"/>
              </p:cNvSpPr>
              <p:nvPr/>
            </p:nvSpPr>
            <p:spPr bwMode="auto">
              <a:xfrm>
                <a:off x="4852" y="15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Oval 628"/>
              <p:cNvSpPr>
                <a:spLocks noChangeArrowheads="1"/>
              </p:cNvSpPr>
              <p:nvPr/>
            </p:nvSpPr>
            <p:spPr bwMode="auto">
              <a:xfrm>
                <a:off x="4960" y="14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Oval 629"/>
              <p:cNvSpPr>
                <a:spLocks noChangeArrowheads="1"/>
              </p:cNvSpPr>
              <p:nvPr/>
            </p:nvSpPr>
            <p:spPr bwMode="auto">
              <a:xfrm>
                <a:off x="2818" y="28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Oval 630"/>
              <p:cNvSpPr>
                <a:spLocks noChangeArrowheads="1"/>
              </p:cNvSpPr>
              <p:nvPr/>
            </p:nvSpPr>
            <p:spPr bwMode="auto">
              <a:xfrm>
                <a:off x="3512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631"/>
              <p:cNvSpPr>
                <a:spLocks noChangeArrowheads="1"/>
              </p:cNvSpPr>
              <p:nvPr/>
            </p:nvSpPr>
            <p:spPr bwMode="auto">
              <a:xfrm>
                <a:off x="3646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632"/>
              <p:cNvSpPr>
                <a:spLocks noChangeArrowheads="1"/>
              </p:cNvSpPr>
              <p:nvPr/>
            </p:nvSpPr>
            <p:spPr bwMode="auto">
              <a:xfrm>
                <a:off x="4736" y="16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Oval 633"/>
              <p:cNvSpPr>
                <a:spLocks noChangeArrowheads="1"/>
              </p:cNvSpPr>
              <p:nvPr/>
            </p:nvSpPr>
            <p:spPr bwMode="auto">
              <a:xfrm>
                <a:off x="4769" y="161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Oval 634"/>
              <p:cNvSpPr>
                <a:spLocks noChangeArrowheads="1"/>
              </p:cNvSpPr>
              <p:nvPr/>
            </p:nvSpPr>
            <p:spPr bwMode="auto">
              <a:xfrm>
                <a:off x="3775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Oval 635"/>
              <p:cNvSpPr>
                <a:spLocks noChangeArrowheads="1"/>
              </p:cNvSpPr>
              <p:nvPr/>
            </p:nvSpPr>
            <p:spPr bwMode="auto">
              <a:xfrm>
                <a:off x="4794" y="15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Oval 636"/>
              <p:cNvSpPr>
                <a:spLocks noChangeArrowheads="1"/>
              </p:cNvSpPr>
              <p:nvPr/>
            </p:nvSpPr>
            <p:spPr bwMode="auto">
              <a:xfrm>
                <a:off x="5046" y="14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Oval 637"/>
              <p:cNvSpPr>
                <a:spLocks noChangeArrowheads="1"/>
              </p:cNvSpPr>
              <p:nvPr/>
            </p:nvSpPr>
            <p:spPr bwMode="auto">
              <a:xfrm>
                <a:off x="3743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Oval 638"/>
              <p:cNvSpPr>
                <a:spLocks noChangeArrowheads="1"/>
              </p:cNvSpPr>
              <p:nvPr/>
            </p:nvSpPr>
            <p:spPr bwMode="auto">
              <a:xfrm>
                <a:off x="4232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Oval 639"/>
              <p:cNvSpPr>
                <a:spLocks noChangeArrowheads="1"/>
              </p:cNvSpPr>
              <p:nvPr/>
            </p:nvSpPr>
            <p:spPr bwMode="auto">
              <a:xfrm>
                <a:off x="3595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Oval 640"/>
              <p:cNvSpPr>
                <a:spLocks noChangeArrowheads="1"/>
              </p:cNvSpPr>
              <p:nvPr/>
            </p:nvSpPr>
            <p:spPr bwMode="auto">
              <a:xfrm>
                <a:off x="4816" y="15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Oval 641"/>
              <p:cNvSpPr>
                <a:spLocks noChangeArrowheads="1"/>
              </p:cNvSpPr>
              <p:nvPr/>
            </p:nvSpPr>
            <p:spPr bwMode="auto">
              <a:xfrm>
                <a:off x="4290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642"/>
              <p:cNvSpPr>
                <a:spLocks noChangeArrowheads="1"/>
              </p:cNvSpPr>
              <p:nvPr/>
            </p:nvSpPr>
            <p:spPr bwMode="auto">
              <a:xfrm>
                <a:off x="4088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643"/>
              <p:cNvSpPr>
                <a:spLocks noChangeArrowheads="1"/>
              </p:cNvSpPr>
              <p:nvPr/>
            </p:nvSpPr>
            <p:spPr bwMode="auto">
              <a:xfrm>
                <a:off x="3527" y="23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Oval 644"/>
              <p:cNvSpPr>
                <a:spLocks noChangeArrowheads="1"/>
              </p:cNvSpPr>
              <p:nvPr/>
            </p:nvSpPr>
            <p:spPr bwMode="auto">
              <a:xfrm>
                <a:off x="3858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Oval 645"/>
              <p:cNvSpPr>
                <a:spLocks noChangeArrowheads="1"/>
              </p:cNvSpPr>
              <p:nvPr/>
            </p:nvSpPr>
            <p:spPr bwMode="auto">
              <a:xfrm>
                <a:off x="3394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Oval 646"/>
              <p:cNvSpPr>
                <a:spLocks noChangeArrowheads="1"/>
              </p:cNvSpPr>
              <p:nvPr/>
            </p:nvSpPr>
            <p:spPr bwMode="auto">
              <a:xfrm>
                <a:off x="4286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Oval 647"/>
              <p:cNvSpPr>
                <a:spLocks noChangeArrowheads="1"/>
              </p:cNvSpPr>
              <p:nvPr/>
            </p:nvSpPr>
            <p:spPr bwMode="auto">
              <a:xfrm>
                <a:off x="3343" y="25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Oval 648"/>
              <p:cNvSpPr>
                <a:spLocks noChangeArrowheads="1"/>
              </p:cNvSpPr>
              <p:nvPr/>
            </p:nvSpPr>
            <p:spPr bwMode="auto">
              <a:xfrm>
                <a:off x="3962" y="21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Oval 649"/>
              <p:cNvSpPr>
                <a:spLocks noChangeArrowheads="1"/>
              </p:cNvSpPr>
              <p:nvPr/>
            </p:nvSpPr>
            <p:spPr bwMode="auto">
              <a:xfrm>
                <a:off x="2850" y="28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Oval 650"/>
              <p:cNvSpPr>
                <a:spLocks noChangeArrowheads="1"/>
              </p:cNvSpPr>
              <p:nvPr/>
            </p:nvSpPr>
            <p:spPr bwMode="auto">
              <a:xfrm>
                <a:off x="4405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Oval 651"/>
              <p:cNvSpPr>
                <a:spLocks noChangeArrowheads="1"/>
              </p:cNvSpPr>
              <p:nvPr/>
            </p:nvSpPr>
            <p:spPr bwMode="auto">
              <a:xfrm>
                <a:off x="3649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Oval 652"/>
              <p:cNvSpPr>
                <a:spLocks noChangeArrowheads="1"/>
              </p:cNvSpPr>
              <p:nvPr/>
            </p:nvSpPr>
            <p:spPr bwMode="auto">
              <a:xfrm>
                <a:off x="4477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Oval 653"/>
              <p:cNvSpPr>
                <a:spLocks noChangeArrowheads="1"/>
              </p:cNvSpPr>
              <p:nvPr/>
            </p:nvSpPr>
            <p:spPr bwMode="auto">
              <a:xfrm>
                <a:off x="4294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Oval 654"/>
              <p:cNvSpPr>
                <a:spLocks noChangeArrowheads="1"/>
              </p:cNvSpPr>
              <p:nvPr/>
            </p:nvSpPr>
            <p:spPr bwMode="auto">
              <a:xfrm>
                <a:off x="3455" y="24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Oval 655"/>
              <p:cNvSpPr>
                <a:spLocks noChangeArrowheads="1"/>
              </p:cNvSpPr>
              <p:nvPr/>
            </p:nvSpPr>
            <p:spPr bwMode="auto">
              <a:xfrm>
                <a:off x="4438" y="18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Oval 656"/>
              <p:cNvSpPr>
                <a:spLocks noChangeArrowheads="1"/>
              </p:cNvSpPr>
              <p:nvPr/>
            </p:nvSpPr>
            <p:spPr bwMode="auto">
              <a:xfrm>
                <a:off x="2623" y="29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Oval 657"/>
              <p:cNvSpPr>
                <a:spLocks noChangeArrowheads="1"/>
              </p:cNvSpPr>
              <p:nvPr/>
            </p:nvSpPr>
            <p:spPr bwMode="auto">
              <a:xfrm>
                <a:off x="3152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Oval 658"/>
              <p:cNvSpPr>
                <a:spLocks noChangeArrowheads="1"/>
              </p:cNvSpPr>
              <p:nvPr/>
            </p:nvSpPr>
            <p:spPr bwMode="auto">
              <a:xfrm>
                <a:off x="3354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Oval 659"/>
              <p:cNvSpPr>
                <a:spLocks noChangeArrowheads="1"/>
              </p:cNvSpPr>
              <p:nvPr/>
            </p:nvSpPr>
            <p:spPr bwMode="auto">
              <a:xfrm>
                <a:off x="3631" y="23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Oval 660"/>
              <p:cNvSpPr>
                <a:spLocks noChangeArrowheads="1"/>
              </p:cNvSpPr>
              <p:nvPr/>
            </p:nvSpPr>
            <p:spPr bwMode="auto">
              <a:xfrm>
                <a:off x="372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Oval 661"/>
              <p:cNvSpPr>
                <a:spLocks noChangeArrowheads="1"/>
              </p:cNvSpPr>
              <p:nvPr/>
            </p:nvSpPr>
            <p:spPr bwMode="auto">
              <a:xfrm>
                <a:off x="5111" y="13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Oval 662"/>
              <p:cNvSpPr>
                <a:spLocks noChangeArrowheads="1"/>
              </p:cNvSpPr>
              <p:nvPr/>
            </p:nvSpPr>
            <p:spPr bwMode="auto">
              <a:xfrm>
                <a:off x="4754" y="16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Oval 663"/>
              <p:cNvSpPr>
                <a:spLocks noChangeArrowheads="1"/>
              </p:cNvSpPr>
              <p:nvPr/>
            </p:nvSpPr>
            <p:spPr bwMode="auto">
              <a:xfrm>
                <a:off x="4283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Oval 664"/>
              <p:cNvSpPr>
                <a:spLocks noChangeArrowheads="1"/>
              </p:cNvSpPr>
              <p:nvPr/>
            </p:nvSpPr>
            <p:spPr bwMode="auto">
              <a:xfrm>
                <a:off x="4852" y="15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Oval 665"/>
              <p:cNvSpPr>
                <a:spLocks noChangeArrowheads="1"/>
              </p:cNvSpPr>
              <p:nvPr/>
            </p:nvSpPr>
            <p:spPr bwMode="auto">
              <a:xfrm>
                <a:off x="4718" y="164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Oval 666"/>
              <p:cNvSpPr>
                <a:spLocks noChangeArrowheads="1"/>
              </p:cNvSpPr>
              <p:nvPr/>
            </p:nvSpPr>
            <p:spPr bwMode="auto">
              <a:xfrm>
                <a:off x="4564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Oval 667"/>
              <p:cNvSpPr>
                <a:spLocks noChangeArrowheads="1"/>
              </p:cNvSpPr>
              <p:nvPr/>
            </p:nvSpPr>
            <p:spPr bwMode="auto">
              <a:xfrm>
                <a:off x="4006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Oval 668"/>
              <p:cNvSpPr>
                <a:spLocks noChangeArrowheads="1"/>
              </p:cNvSpPr>
              <p:nvPr/>
            </p:nvSpPr>
            <p:spPr bwMode="auto">
              <a:xfrm>
                <a:off x="2972" y="27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Oval 669"/>
              <p:cNvSpPr>
                <a:spLocks noChangeArrowheads="1"/>
              </p:cNvSpPr>
              <p:nvPr/>
            </p:nvSpPr>
            <p:spPr bwMode="auto">
              <a:xfrm>
                <a:off x="4506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Oval 670"/>
              <p:cNvSpPr>
                <a:spLocks noChangeArrowheads="1"/>
              </p:cNvSpPr>
              <p:nvPr/>
            </p:nvSpPr>
            <p:spPr bwMode="auto">
              <a:xfrm>
                <a:off x="4229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Oval 671"/>
              <p:cNvSpPr>
                <a:spLocks noChangeArrowheads="1"/>
              </p:cNvSpPr>
              <p:nvPr/>
            </p:nvSpPr>
            <p:spPr bwMode="auto">
              <a:xfrm>
                <a:off x="5039" y="14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Oval 672"/>
              <p:cNvSpPr>
                <a:spLocks noChangeArrowheads="1"/>
              </p:cNvSpPr>
              <p:nvPr/>
            </p:nvSpPr>
            <p:spPr bwMode="auto">
              <a:xfrm>
                <a:off x="3408" y="24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Oval 673"/>
              <p:cNvSpPr>
                <a:spLocks noChangeArrowheads="1"/>
              </p:cNvSpPr>
              <p:nvPr/>
            </p:nvSpPr>
            <p:spPr bwMode="auto">
              <a:xfrm>
                <a:off x="5057" y="14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Oval 674"/>
              <p:cNvSpPr>
                <a:spLocks noChangeArrowheads="1"/>
              </p:cNvSpPr>
              <p:nvPr/>
            </p:nvSpPr>
            <p:spPr bwMode="auto">
              <a:xfrm>
                <a:off x="3973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Oval 675"/>
              <p:cNvSpPr>
                <a:spLocks noChangeArrowheads="1"/>
              </p:cNvSpPr>
              <p:nvPr/>
            </p:nvSpPr>
            <p:spPr bwMode="auto">
              <a:xfrm>
                <a:off x="4380" y="18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Oval 676"/>
              <p:cNvSpPr>
                <a:spLocks noChangeArrowheads="1"/>
              </p:cNvSpPr>
              <p:nvPr/>
            </p:nvSpPr>
            <p:spPr bwMode="auto">
              <a:xfrm>
                <a:off x="4387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Oval 677"/>
              <p:cNvSpPr>
                <a:spLocks noChangeArrowheads="1"/>
              </p:cNvSpPr>
              <p:nvPr/>
            </p:nvSpPr>
            <p:spPr bwMode="auto">
              <a:xfrm>
                <a:off x="3836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Oval 678"/>
              <p:cNvSpPr>
                <a:spLocks noChangeArrowheads="1"/>
              </p:cNvSpPr>
              <p:nvPr/>
            </p:nvSpPr>
            <p:spPr bwMode="auto">
              <a:xfrm>
                <a:off x="4052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Oval 679"/>
              <p:cNvSpPr>
                <a:spLocks noChangeArrowheads="1"/>
              </p:cNvSpPr>
              <p:nvPr/>
            </p:nvSpPr>
            <p:spPr bwMode="auto">
              <a:xfrm>
                <a:off x="4790" y="15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Oval 680"/>
              <p:cNvSpPr>
                <a:spLocks noChangeArrowheads="1"/>
              </p:cNvSpPr>
              <p:nvPr/>
            </p:nvSpPr>
            <p:spPr bwMode="auto">
              <a:xfrm>
                <a:off x="3480" y="241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Oval 681"/>
              <p:cNvSpPr>
                <a:spLocks noChangeArrowheads="1"/>
              </p:cNvSpPr>
              <p:nvPr/>
            </p:nvSpPr>
            <p:spPr bwMode="auto">
              <a:xfrm>
                <a:off x="400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Oval 682"/>
              <p:cNvSpPr>
                <a:spLocks noChangeArrowheads="1"/>
              </p:cNvSpPr>
              <p:nvPr/>
            </p:nvSpPr>
            <p:spPr bwMode="auto">
              <a:xfrm>
                <a:off x="3991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Oval 683"/>
              <p:cNvSpPr>
                <a:spLocks noChangeArrowheads="1"/>
              </p:cNvSpPr>
              <p:nvPr/>
            </p:nvSpPr>
            <p:spPr bwMode="auto">
              <a:xfrm>
                <a:off x="3606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Oval 684"/>
              <p:cNvSpPr>
                <a:spLocks noChangeArrowheads="1"/>
              </p:cNvSpPr>
              <p:nvPr/>
            </p:nvSpPr>
            <p:spPr bwMode="auto">
              <a:xfrm>
                <a:off x="5352" y="12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Oval 685"/>
              <p:cNvSpPr>
                <a:spLocks noChangeArrowheads="1"/>
              </p:cNvSpPr>
              <p:nvPr/>
            </p:nvSpPr>
            <p:spPr bwMode="auto">
              <a:xfrm>
                <a:off x="4326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Oval 686"/>
              <p:cNvSpPr>
                <a:spLocks noChangeArrowheads="1"/>
              </p:cNvSpPr>
              <p:nvPr/>
            </p:nvSpPr>
            <p:spPr bwMode="auto">
              <a:xfrm>
                <a:off x="3952" y="212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Oval 687"/>
              <p:cNvSpPr>
                <a:spLocks noChangeArrowheads="1"/>
              </p:cNvSpPr>
              <p:nvPr/>
            </p:nvSpPr>
            <p:spPr bwMode="auto">
              <a:xfrm>
                <a:off x="4142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Oval 688"/>
              <p:cNvSpPr>
                <a:spLocks noChangeArrowheads="1"/>
              </p:cNvSpPr>
              <p:nvPr/>
            </p:nvSpPr>
            <p:spPr bwMode="auto">
              <a:xfrm>
                <a:off x="4373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Oval 689"/>
              <p:cNvSpPr>
                <a:spLocks noChangeArrowheads="1"/>
              </p:cNvSpPr>
              <p:nvPr/>
            </p:nvSpPr>
            <p:spPr bwMode="auto">
              <a:xfrm>
                <a:off x="4726" y="16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Oval 690"/>
              <p:cNvSpPr>
                <a:spLocks noChangeArrowheads="1"/>
              </p:cNvSpPr>
              <p:nvPr/>
            </p:nvSpPr>
            <p:spPr bwMode="auto">
              <a:xfrm>
                <a:off x="4052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Oval 691"/>
              <p:cNvSpPr>
                <a:spLocks noChangeArrowheads="1"/>
              </p:cNvSpPr>
              <p:nvPr/>
            </p:nvSpPr>
            <p:spPr bwMode="auto">
              <a:xfrm>
                <a:off x="4330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Oval 692"/>
              <p:cNvSpPr>
                <a:spLocks noChangeArrowheads="1"/>
              </p:cNvSpPr>
              <p:nvPr/>
            </p:nvSpPr>
            <p:spPr bwMode="auto">
              <a:xfrm>
                <a:off x="3584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Oval 693"/>
              <p:cNvSpPr>
                <a:spLocks noChangeArrowheads="1"/>
              </p:cNvSpPr>
              <p:nvPr/>
            </p:nvSpPr>
            <p:spPr bwMode="auto">
              <a:xfrm>
                <a:off x="4178" y="19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Oval 694"/>
              <p:cNvSpPr>
                <a:spLocks noChangeArrowheads="1"/>
              </p:cNvSpPr>
              <p:nvPr/>
            </p:nvSpPr>
            <p:spPr bwMode="auto">
              <a:xfrm>
                <a:off x="4337" y="188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Oval 695"/>
              <p:cNvSpPr>
                <a:spLocks noChangeArrowheads="1"/>
              </p:cNvSpPr>
              <p:nvPr/>
            </p:nvSpPr>
            <p:spPr bwMode="auto">
              <a:xfrm>
                <a:off x="4380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Oval 696"/>
              <p:cNvSpPr>
                <a:spLocks noChangeArrowheads="1"/>
              </p:cNvSpPr>
              <p:nvPr/>
            </p:nvSpPr>
            <p:spPr bwMode="auto">
              <a:xfrm>
                <a:off x="3984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Oval 697"/>
              <p:cNvSpPr>
                <a:spLocks noChangeArrowheads="1"/>
              </p:cNvSpPr>
              <p:nvPr/>
            </p:nvSpPr>
            <p:spPr bwMode="auto">
              <a:xfrm>
                <a:off x="4106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Oval 698"/>
              <p:cNvSpPr>
                <a:spLocks noChangeArrowheads="1"/>
              </p:cNvSpPr>
              <p:nvPr/>
            </p:nvSpPr>
            <p:spPr bwMode="auto">
              <a:xfrm>
                <a:off x="3790" y="222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Oval 699"/>
              <p:cNvSpPr>
                <a:spLocks noChangeArrowheads="1"/>
              </p:cNvSpPr>
              <p:nvPr/>
            </p:nvSpPr>
            <p:spPr bwMode="auto">
              <a:xfrm>
                <a:off x="372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700"/>
              <p:cNvSpPr>
                <a:spLocks noChangeArrowheads="1"/>
              </p:cNvSpPr>
              <p:nvPr/>
            </p:nvSpPr>
            <p:spPr bwMode="auto">
              <a:xfrm>
                <a:off x="5309" y="12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Oval 701"/>
              <p:cNvSpPr>
                <a:spLocks noChangeArrowheads="1"/>
              </p:cNvSpPr>
              <p:nvPr/>
            </p:nvSpPr>
            <p:spPr bwMode="auto">
              <a:xfrm>
                <a:off x="4092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2"/>
              <p:cNvSpPr>
                <a:spLocks noChangeArrowheads="1"/>
              </p:cNvSpPr>
              <p:nvPr/>
            </p:nvSpPr>
            <p:spPr bwMode="auto">
              <a:xfrm>
                <a:off x="3293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Oval 703"/>
              <p:cNvSpPr>
                <a:spLocks noChangeArrowheads="1"/>
              </p:cNvSpPr>
              <p:nvPr/>
            </p:nvSpPr>
            <p:spPr bwMode="auto">
              <a:xfrm>
                <a:off x="3858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Oval 704"/>
              <p:cNvSpPr>
                <a:spLocks noChangeArrowheads="1"/>
              </p:cNvSpPr>
              <p:nvPr/>
            </p:nvSpPr>
            <p:spPr bwMode="auto">
              <a:xfrm>
                <a:off x="3883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Oval 705"/>
              <p:cNvSpPr>
                <a:spLocks noChangeArrowheads="1"/>
              </p:cNvSpPr>
              <p:nvPr/>
            </p:nvSpPr>
            <p:spPr bwMode="auto">
              <a:xfrm>
                <a:off x="3793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Oval 706"/>
              <p:cNvSpPr>
                <a:spLocks noChangeArrowheads="1"/>
              </p:cNvSpPr>
              <p:nvPr/>
            </p:nvSpPr>
            <p:spPr bwMode="auto">
              <a:xfrm>
                <a:off x="4067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Oval 707"/>
              <p:cNvSpPr>
                <a:spLocks noChangeArrowheads="1"/>
              </p:cNvSpPr>
              <p:nvPr/>
            </p:nvSpPr>
            <p:spPr bwMode="auto">
              <a:xfrm>
                <a:off x="3030" y="26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Oval 708"/>
              <p:cNvSpPr>
                <a:spLocks noChangeArrowheads="1"/>
              </p:cNvSpPr>
              <p:nvPr/>
            </p:nvSpPr>
            <p:spPr bwMode="auto">
              <a:xfrm>
                <a:off x="3926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Oval 709"/>
              <p:cNvSpPr>
                <a:spLocks noChangeArrowheads="1"/>
              </p:cNvSpPr>
              <p:nvPr/>
            </p:nvSpPr>
            <p:spPr bwMode="auto">
              <a:xfrm>
                <a:off x="4837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Oval 710"/>
              <p:cNvSpPr>
                <a:spLocks noChangeArrowheads="1"/>
              </p:cNvSpPr>
              <p:nvPr/>
            </p:nvSpPr>
            <p:spPr bwMode="auto">
              <a:xfrm>
                <a:off x="456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Oval 711"/>
              <p:cNvSpPr>
                <a:spLocks noChangeArrowheads="1"/>
              </p:cNvSpPr>
              <p:nvPr/>
            </p:nvSpPr>
            <p:spPr bwMode="auto">
              <a:xfrm>
                <a:off x="4740" y="16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Oval 712"/>
              <p:cNvSpPr>
                <a:spLocks noChangeArrowheads="1"/>
              </p:cNvSpPr>
              <p:nvPr/>
            </p:nvSpPr>
            <p:spPr bwMode="auto">
              <a:xfrm>
                <a:off x="4214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713"/>
              <p:cNvSpPr>
                <a:spLocks noChangeArrowheads="1"/>
              </p:cNvSpPr>
              <p:nvPr/>
            </p:nvSpPr>
            <p:spPr bwMode="auto">
              <a:xfrm>
                <a:off x="4200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Oval 714"/>
              <p:cNvSpPr>
                <a:spLocks noChangeArrowheads="1"/>
              </p:cNvSpPr>
              <p:nvPr/>
            </p:nvSpPr>
            <p:spPr bwMode="auto">
              <a:xfrm>
                <a:off x="3649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Oval 715"/>
              <p:cNvSpPr>
                <a:spLocks noChangeArrowheads="1"/>
              </p:cNvSpPr>
              <p:nvPr/>
            </p:nvSpPr>
            <p:spPr bwMode="auto">
              <a:xfrm>
                <a:off x="3761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Oval 716"/>
              <p:cNvSpPr>
                <a:spLocks noChangeArrowheads="1"/>
              </p:cNvSpPr>
              <p:nvPr/>
            </p:nvSpPr>
            <p:spPr bwMode="auto">
              <a:xfrm>
                <a:off x="4805" y="15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717"/>
              <p:cNvSpPr>
                <a:spLocks noChangeArrowheads="1"/>
              </p:cNvSpPr>
              <p:nvPr/>
            </p:nvSpPr>
            <p:spPr bwMode="auto">
              <a:xfrm>
                <a:off x="3970" y="211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Oval 718"/>
              <p:cNvSpPr>
                <a:spLocks noChangeArrowheads="1"/>
              </p:cNvSpPr>
              <p:nvPr/>
            </p:nvSpPr>
            <p:spPr bwMode="auto">
              <a:xfrm>
                <a:off x="3998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19"/>
              <p:cNvSpPr>
                <a:spLocks noChangeArrowheads="1"/>
              </p:cNvSpPr>
              <p:nvPr/>
            </p:nvSpPr>
            <p:spPr bwMode="auto">
              <a:xfrm>
                <a:off x="3991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Oval 720"/>
              <p:cNvSpPr>
                <a:spLocks noChangeArrowheads="1"/>
              </p:cNvSpPr>
              <p:nvPr/>
            </p:nvSpPr>
            <p:spPr bwMode="auto">
              <a:xfrm>
                <a:off x="3577" y="23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Oval 721"/>
              <p:cNvSpPr>
                <a:spLocks noChangeArrowheads="1"/>
              </p:cNvSpPr>
              <p:nvPr/>
            </p:nvSpPr>
            <p:spPr bwMode="auto">
              <a:xfrm>
                <a:off x="4243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Oval 722"/>
              <p:cNvSpPr>
                <a:spLocks noChangeArrowheads="1"/>
              </p:cNvSpPr>
              <p:nvPr/>
            </p:nvSpPr>
            <p:spPr bwMode="auto">
              <a:xfrm>
                <a:off x="4193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Oval 723"/>
              <p:cNvSpPr>
                <a:spLocks noChangeArrowheads="1"/>
              </p:cNvSpPr>
              <p:nvPr/>
            </p:nvSpPr>
            <p:spPr bwMode="auto">
              <a:xfrm>
                <a:off x="4538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Oval 724"/>
              <p:cNvSpPr>
                <a:spLocks noChangeArrowheads="1"/>
              </p:cNvSpPr>
              <p:nvPr/>
            </p:nvSpPr>
            <p:spPr bwMode="auto">
              <a:xfrm>
                <a:off x="4286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Oval 725"/>
              <p:cNvSpPr>
                <a:spLocks noChangeArrowheads="1"/>
              </p:cNvSpPr>
              <p:nvPr/>
            </p:nvSpPr>
            <p:spPr bwMode="auto">
              <a:xfrm>
                <a:off x="2735" y="28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Oval 726"/>
              <p:cNvSpPr>
                <a:spLocks noChangeArrowheads="1"/>
              </p:cNvSpPr>
              <p:nvPr/>
            </p:nvSpPr>
            <p:spPr bwMode="auto">
              <a:xfrm>
                <a:off x="5125" y="13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727"/>
              <p:cNvSpPr>
                <a:spLocks noChangeArrowheads="1"/>
              </p:cNvSpPr>
              <p:nvPr/>
            </p:nvSpPr>
            <p:spPr bwMode="auto">
              <a:xfrm>
                <a:off x="357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Oval 728"/>
              <p:cNvSpPr>
                <a:spLocks noChangeArrowheads="1"/>
              </p:cNvSpPr>
              <p:nvPr/>
            </p:nvSpPr>
            <p:spPr bwMode="auto">
              <a:xfrm>
                <a:off x="3682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29"/>
              <p:cNvSpPr>
                <a:spLocks noChangeArrowheads="1"/>
              </p:cNvSpPr>
              <p:nvPr/>
            </p:nvSpPr>
            <p:spPr bwMode="auto">
              <a:xfrm>
                <a:off x="4438" y="18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Oval 730"/>
              <p:cNvSpPr>
                <a:spLocks noChangeArrowheads="1"/>
              </p:cNvSpPr>
              <p:nvPr/>
            </p:nvSpPr>
            <p:spPr bwMode="auto">
              <a:xfrm>
                <a:off x="4934" y="15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Oval 731"/>
              <p:cNvSpPr>
                <a:spLocks noChangeArrowheads="1"/>
              </p:cNvSpPr>
              <p:nvPr/>
            </p:nvSpPr>
            <p:spPr bwMode="auto">
              <a:xfrm>
                <a:off x="3880" y="216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Oval 732"/>
              <p:cNvSpPr>
                <a:spLocks noChangeArrowheads="1"/>
              </p:cNvSpPr>
              <p:nvPr/>
            </p:nvSpPr>
            <p:spPr bwMode="auto">
              <a:xfrm>
                <a:off x="4312" y="18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Oval 733"/>
              <p:cNvSpPr>
                <a:spLocks noChangeArrowheads="1"/>
              </p:cNvSpPr>
              <p:nvPr/>
            </p:nvSpPr>
            <p:spPr bwMode="auto">
              <a:xfrm>
                <a:off x="4164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Oval 734"/>
              <p:cNvSpPr>
                <a:spLocks noChangeArrowheads="1"/>
              </p:cNvSpPr>
              <p:nvPr/>
            </p:nvSpPr>
            <p:spPr bwMode="auto">
              <a:xfrm>
                <a:off x="5089" y="14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Oval 735"/>
              <p:cNvSpPr>
                <a:spLocks noChangeArrowheads="1"/>
              </p:cNvSpPr>
              <p:nvPr/>
            </p:nvSpPr>
            <p:spPr bwMode="auto">
              <a:xfrm>
                <a:off x="3203" y="25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Oval 736"/>
              <p:cNvSpPr>
                <a:spLocks noChangeArrowheads="1"/>
              </p:cNvSpPr>
              <p:nvPr/>
            </p:nvSpPr>
            <p:spPr bwMode="auto">
              <a:xfrm>
                <a:off x="5165" y="13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Oval 737"/>
              <p:cNvSpPr>
                <a:spLocks noChangeArrowheads="1"/>
              </p:cNvSpPr>
              <p:nvPr/>
            </p:nvSpPr>
            <p:spPr bwMode="auto">
              <a:xfrm>
                <a:off x="4394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Oval 738"/>
              <p:cNvSpPr>
                <a:spLocks noChangeArrowheads="1"/>
              </p:cNvSpPr>
              <p:nvPr/>
            </p:nvSpPr>
            <p:spPr bwMode="auto">
              <a:xfrm>
                <a:off x="4542" y="17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Oval 739"/>
              <p:cNvSpPr>
                <a:spLocks noChangeArrowheads="1"/>
              </p:cNvSpPr>
              <p:nvPr/>
            </p:nvSpPr>
            <p:spPr bwMode="auto">
              <a:xfrm>
                <a:off x="3822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740"/>
              <p:cNvSpPr>
                <a:spLocks noChangeArrowheads="1"/>
              </p:cNvSpPr>
              <p:nvPr/>
            </p:nvSpPr>
            <p:spPr bwMode="auto">
              <a:xfrm>
                <a:off x="4470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Oval 741"/>
              <p:cNvSpPr>
                <a:spLocks noChangeArrowheads="1"/>
              </p:cNvSpPr>
              <p:nvPr/>
            </p:nvSpPr>
            <p:spPr bwMode="auto">
              <a:xfrm>
                <a:off x="5341" y="12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Oval 742"/>
              <p:cNvSpPr>
                <a:spLocks noChangeArrowheads="1"/>
              </p:cNvSpPr>
              <p:nvPr/>
            </p:nvSpPr>
            <p:spPr bwMode="auto">
              <a:xfrm>
                <a:off x="4816" y="15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Oval 743"/>
              <p:cNvSpPr>
                <a:spLocks noChangeArrowheads="1"/>
              </p:cNvSpPr>
              <p:nvPr/>
            </p:nvSpPr>
            <p:spPr bwMode="auto">
              <a:xfrm>
                <a:off x="4164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Oval 744"/>
              <p:cNvSpPr>
                <a:spLocks noChangeArrowheads="1"/>
              </p:cNvSpPr>
              <p:nvPr/>
            </p:nvSpPr>
            <p:spPr bwMode="auto">
              <a:xfrm>
                <a:off x="3016" y="27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Oval 745"/>
              <p:cNvSpPr>
                <a:spLocks noChangeArrowheads="1"/>
              </p:cNvSpPr>
              <p:nvPr/>
            </p:nvSpPr>
            <p:spPr bwMode="auto">
              <a:xfrm>
                <a:off x="3847" y="21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Oval 746"/>
              <p:cNvSpPr>
                <a:spLocks noChangeArrowheads="1"/>
              </p:cNvSpPr>
              <p:nvPr/>
            </p:nvSpPr>
            <p:spPr bwMode="auto">
              <a:xfrm>
                <a:off x="4736" y="16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Oval 747"/>
              <p:cNvSpPr>
                <a:spLocks noChangeArrowheads="1"/>
              </p:cNvSpPr>
              <p:nvPr/>
            </p:nvSpPr>
            <p:spPr bwMode="auto">
              <a:xfrm>
                <a:off x="4661" y="167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Oval 748"/>
              <p:cNvSpPr>
                <a:spLocks noChangeArrowheads="1"/>
              </p:cNvSpPr>
              <p:nvPr/>
            </p:nvSpPr>
            <p:spPr bwMode="auto">
              <a:xfrm>
                <a:off x="3973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Oval 749"/>
              <p:cNvSpPr>
                <a:spLocks noChangeArrowheads="1"/>
              </p:cNvSpPr>
              <p:nvPr/>
            </p:nvSpPr>
            <p:spPr bwMode="auto">
              <a:xfrm>
                <a:off x="4402" y="18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Oval 750"/>
              <p:cNvSpPr>
                <a:spLocks noChangeArrowheads="1"/>
              </p:cNvSpPr>
              <p:nvPr/>
            </p:nvSpPr>
            <p:spPr bwMode="auto">
              <a:xfrm>
                <a:off x="4902" y="15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Oval 751"/>
              <p:cNvSpPr>
                <a:spLocks noChangeArrowheads="1"/>
              </p:cNvSpPr>
              <p:nvPr/>
            </p:nvSpPr>
            <p:spPr bwMode="auto">
              <a:xfrm>
                <a:off x="4056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Oval 752"/>
              <p:cNvSpPr>
                <a:spLocks noChangeArrowheads="1"/>
              </p:cNvSpPr>
              <p:nvPr/>
            </p:nvSpPr>
            <p:spPr bwMode="auto">
              <a:xfrm>
                <a:off x="3973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Oval 753"/>
              <p:cNvSpPr>
                <a:spLocks noChangeArrowheads="1"/>
              </p:cNvSpPr>
              <p:nvPr/>
            </p:nvSpPr>
            <p:spPr bwMode="auto">
              <a:xfrm>
                <a:off x="4286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Oval 754"/>
              <p:cNvSpPr>
                <a:spLocks noChangeArrowheads="1"/>
              </p:cNvSpPr>
              <p:nvPr/>
            </p:nvSpPr>
            <p:spPr bwMode="auto">
              <a:xfrm>
                <a:off x="4693" y="16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Oval 755"/>
              <p:cNvSpPr>
                <a:spLocks noChangeArrowheads="1"/>
              </p:cNvSpPr>
              <p:nvPr/>
            </p:nvSpPr>
            <p:spPr bwMode="auto">
              <a:xfrm>
                <a:off x="4373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Oval 756"/>
              <p:cNvSpPr>
                <a:spLocks noChangeArrowheads="1"/>
              </p:cNvSpPr>
              <p:nvPr/>
            </p:nvSpPr>
            <p:spPr bwMode="auto">
              <a:xfrm>
                <a:off x="3980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757"/>
              <p:cNvSpPr>
                <a:spLocks noChangeArrowheads="1"/>
              </p:cNvSpPr>
              <p:nvPr/>
            </p:nvSpPr>
            <p:spPr bwMode="auto">
              <a:xfrm>
                <a:off x="2893" y="27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Oval 758"/>
              <p:cNvSpPr>
                <a:spLocks noChangeArrowheads="1"/>
              </p:cNvSpPr>
              <p:nvPr/>
            </p:nvSpPr>
            <p:spPr bwMode="auto">
              <a:xfrm>
                <a:off x="4229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Oval 759"/>
              <p:cNvSpPr>
                <a:spLocks noChangeArrowheads="1"/>
              </p:cNvSpPr>
              <p:nvPr/>
            </p:nvSpPr>
            <p:spPr bwMode="auto">
              <a:xfrm>
                <a:off x="435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Oval 760"/>
              <p:cNvSpPr>
                <a:spLocks noChangeArrowheads="1"/>
              </p:cNvSpPr>
              <p:nvPr/>
            </p:nvSpPr>
            <p:spPr bwMode="auto">
              <a:xfrm>
                <a:off x="4898" y="15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Oval 761"/>
              <p:cNvSpPr>
                <a:spLocks noChangeArrowheads="1"/>
              </p:cNvSpPr>
              <p:nvPr/>
            </p:nvSpPr>
            <p:spPr bwMode="auto">
              <a:xfrm>
                <a:off x="4240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Oval 762"/>
              <p:cNvSpPr>
                <a:spLocks noChangeArrowheads="1"/>
              </p:cNvSpPr>
              <p:nvPr/>
            </p:nvSpPr>
            <p:spPr bwMode="auto">
              <a:xfrm>
                <a:off x="4204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Oval 763"/>
              <p:cNvSpPr>
                <a:spLocks noChangeArrowheads="1"/>
              </p:cNvSpPr>
              <p:nvPr/>
            </p:nvSpPr>
            <p:spPr bwMode="auto">
              <a:xfrm>
                <a:off x="3023" y="27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Oval 764"/>
              <p:cNvSpPr>
                <a:spLocks noChangeArrowheads="1"/>
              </p:cNvSpPr>
              <p:nvPr/>
            </p:nvSpPr>
            <p:spPr bwMode="auto">
              <a:xfrm>
                <a:off x="3959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Oval 765"/>
              <p:cNvSpPr>
                <a:spLocks noChangeArrowheads="1"/>
              </p:cNvSpPr>
              <p:nvPr/>
            </p:nvSpPr>
            <p:spPr bwMode="auto">
              <a:xfrm>
                <a:off x="4477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Oval 766"/>
              <p:cNvSpPr>
                <a:spLocks noChangeArrowheads="1"/>
              </p:cNvSpPr>
              <p:nvPr/>
            </p:nvSpPr>
            <p:spPr bwMode="auto">
              <a:xfrm>
                <a:off x="3278" y="25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767"/>
              <p:cNvSpPr>
                <a:spLocks noChangeArrowheads="1"/>
              </p:cNvSpPr>
              <p:nvPr/>
            </p:nvSpPr>
            <p:spPr bwMode="auto">
              <a:xfrm>
                <a:off x="4024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Oval 768"/>
              <p:cNvSpPr>
                <a:spLocks noChangeArrowheads="1"/>
              </p:cNvSpPr>
              <p:nvPr/>
            </p:nvSpPr>
            <p:spPr bwMode="auto">
              <a:xfrm>
                <a:off x="353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Oval 769"/>
              <p:cNvSpPr>
                <a:spLocks noChangeArrowheads="1"/>
              </p:cNvSpPr>
              <p:nvPr/>
            </p:nvSpPr>
            <p:spPr bwMode="auto">
              <a:xfrm>
                <a:off x="4031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Oval 770"/>
              <p:cNvSpPr>
                <a:spLocks noChangeArrowheads="1"/>
              </p:cNvSpPr>
              <p:nvPr/>
            </p:nvSpPr>
            <p:spPr bwMode="auto">
              <a:xfrm>
                <a:off x="5345" y="125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Oval 771"/>
              <p:cNvSpPr>
                <a:spLocks noChangeArrowheads="1"/>
              </p:cNvSpPr>
              <p:nvPr/>
            </p:nvSpPr>
            <p:spPr bwMode="auto">
              <a:xfrm>
                <a:off x="2962" y="27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Oval 772"/>
              <p:cNvSpPr>
                <a:spLocks noChangeArrowheads="1"/>
              </p:cNvSpPr>
              <p:nvPr/>
            </p:nvSpPr>
            <p:spPr bwMode="auto">
              <a:xfrm>
                <a:off x="4906" y="15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773"/>
              <p:cNvSpPr>
                <a:spLocks noChangeArrowheads="1"/>
              </p:cNvSpPr>
              <p:nvPr/>
            </p:nvSpPr>
            <p:spPr bwMode="auto">
              <a:xfrm>
                <a:off x="3732" y="225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774"/>
              <p:cNvSpPr>
                <a:spLocks noChangeArrowheads="1"/>
              </p:cNvSpPr>
              <p:nvPr/>
            </p:nvSpPr>
            <p:spPr bwMode="auto">
              <a:xfrm>
                <a:off x="3610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775"/>
              <p:cNvSpPr>
                <a:spLocks noChangeArrowheads="1"/>
              </p:cNvSpPr>
              <p:nvPr/>
            </p:nvSpPr>
            <p:spPr bwMode="auto">
              <a:xfrm>
                <a:off x="4049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776"/>
              <p:cNvSpPr>
                <a:spLocks noChangeArrowheads="1"/>
              </p:cNvSpPr>
              <p:nvPr/>
            </p:nvSpPr>
            <p:spPr bwMode="auto">
              <a:xfrm>
                <a:off x="3512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Oval 777"/>
              <p:cNvSpPr>
                <a:spLocks noChangeArrowheads="1"/>
              </p:cNvSpPr>
              <p:nvPr/>
            </p:nvSpPr>
            <p:spPr bwMode="auto">
              <a:xfrm>
                <a:off x="3696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Oval 778"/>
              <p:cNvSpPr>
                <a:spLocks noChangeArrowheads="1"/>
              </p:cNvSpPr>
              <p:nvPr/>
            </p:nvSpPr>
            <p:spPr bwMode="auto">
              <a:xfrm>
                <a:off x="3782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779"/>
              <p:cNvSpPr>
                <a:spLocks noChangeArrowheads="1"/>
              </p:cNvSpPr>
              <p:nvPr/>
            </p:nvSpPr>
            <p:spPr bwMode="auto">
              <a:xfrm>
                <a:off x="5478" y="11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780"/>
              <p:cNvSpPr>
                <a:spLocks noChangeArrowheads="1"/>
              </p:cNvSpPr>
              <p:nvPr/>
            </p:nvSpPr>
            <p:spPr bwMode="auto">
              <a:xfrm>
                <a:off x="4085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781"/>
              <p:cNvSpPr>
                <a:spLocks noChangeArrowheads="1"/>
              </p:cNvSpPr>
              <p:nvPr/>
            </p:nvSpPr>
            <p:spPr bwMode="auto">
              <a:xfrm>
                <a:off x="5014" y="14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782"/>
              <p:cNvSpPr>
                <a:spLocks noChangeArrowheads="1"/>
              </p:cNvSpPr>
              <p:nvPr/>
            </p:nvSpPr>
            <p:spPr bwMode="auto">
              <a:xfrm>
                <a:off x="3145" y="26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783"/>
              <p:cNvSpPr>
                <a:spLocks noChangeArrowheads="1"/>
              </p:cNvSpPr>
              <p:nvPr/>
            </p:nvSpPr>
            <p:spPr bwMode="auto">
              <a:xfrm>
                <a:off x="3851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784"/>
              <p:cNvSpPr>
                <a:spLocks noChangeArrowheads="1"/>
              </p:cNvSpPr>
              <p:nvPr/>
            </p:nvSpPr>
            <p:spPr bwMode="auto">
              <a:xfrm>
                <a:off x="3664" y="23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Oval 785"/>
              <p:cNvSpPr>
                <a:spLocks noChangeArrowheads="1"/>
              </p:cNvSpPr>
              <p:nvPr/>
            </p:nvSpPr>
            <p:spPr bwMode="auto">
              <a:xfrm>
                <a:off x="3786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Oval 786"/>
              <p:cNvSpPr>
                <a:spLocks noChangeArrowheads="1"/>
              </p:cNvSpPr>
              <p:nvPr/>
            </p:nvSpPr>
            <p:spPr bwMode="auto">
              <a:xfrm>
                <a:off x="4067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Oval 787"/>
              <p:cNvSpPr>
                <a:spLocks noChangeArrowheads="1"/>
              </p:cNvSpPr>
              <p:nvPr/>
            </p:nvSpPr>
            <p:spPr bwMode="auto">
              <a:xfrm>
                <a:off x="4103" y="202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Oval 788"/>
              <p:cNvSpPr>
                <a:spLocks noChangeArrowheads="1"/>
              </p:cNvSpPr>
              <p:nvPr/>
            </p:nvSpPr>
            <p:spPr bwMode="auto">
              <a:xfrm>
                <a:off x="3516" y="23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Oval 789"/>
              <p:cNvSpPr>
                <a:spLocks noChangeArrowheads="1"/>
              </p:cNvSpPr>
              <p:nvPr/>
            </p:nvSpPr>
            <p:spPr bwMode="auto">
              <a:xfrm>
                <a:off x="4866" y="15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Oval 790"/>
              <p:cNvSpPr>
                <a:spLocks noChangeArrowheads="1"/>
              </p:cNvSpPr>
              <p:nvPr/>
            </p:nvSpPr>
            <p:spPr bwMode="auto">
              <a:xfrm>
                <a:off x="3804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Oval 791"/>
              <p:cNvSpPr>
                <a:spLocks noChangeArrowheads="1"/>
              </p:cNvSpPr>
              <p:nvPr/>
            </p:nvSpPr>
            <p:spPr bwMode="auto">
              <a:xfrm>
                <a:off x="3026" y="27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Oval 792"/>
              <p:cNvSpPr>
                <a:spLocks noChangeArrowheads="1"/>
              </p:cNvSpPr>
              <p:nvPr/>
            </p:nvSpPr>
            <p:spPr bwMode="auto">
              <a:xfrm>
                <a:off x="4229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Oval 793"/>
              <p:cNvSpPr>
                <a:spLocks noChangeArrowheads="1"/>
              </p:cNvSpPr>
              <p:nvPr/>
            </p:nvSpPr>
            <p:spPr bwMode="auto">
              <a:xfrm>
                <a:off x="4700" y="16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Oval 794"/>
              <p:cNvSpPr>
                <a:spLocks noChangeArrowheads="1"/>
              </p:cNvSpPr>
              <p:nvPr/>
            </p:nvSpPr>
            <p:spPr bwMode="auto">
              <a:xfrm>
                <a:off x="5122" y="13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Oval 795"/>
              <p:cNvSpPr>
                <a:spLocks noChangeArrowheads="1"/>
              </p:cNvSpPr>
              <p:nvPr/>
            </p:nvSpPr>
            <p:spPr bwMode="auto">
              <a:xfrm>
                <a:off x="4006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Oval 796"/>
              <p:cNvSpPr>
                <a:spLocks noChangeArrowheads="1"/>
              </p:cNvSpPr>
              <p:nvPr/>
            </p:nvSpPr>
            <p:spPr bwMode="auto">
              <a:xfrm>
                <a:off x="4542" y="17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Oval 797"/>
              <p:cNvSpPr>
                <a:spLocks noChangeArrowheads="1"/>
              </p:cNvSpPr>
              <p:nvPr/>
            </p:nvSpPr>
            <p:spPr bwMode="auto">
              <a:xfrm>
                <a:off x="4646" y="16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798"/>
              <p:cNvSpPr>
                <a:spLocks noChangeArrowheads="1"/>
              </p:cNvSpPr>
              <p:nvPr/>
            </p:nvSpPr>
            <p:spPr bwMode="auto">
              <a:xfrm>
                <a:off x="4204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799"/>
              <p:cNvSpPr>
                <a:spLocks noChangeArrowheads="1"/>
              </p:cNvSpPr>
              <p:nvPr/>
            </p:nvSpPr>
            <p:spPr bwMode="auto">
              <a:xfrm>
                <a:off x="3336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Oval 800"/>
              <p:cNvSpPr>
                <a:spLocks noChangeArrowheads="1"/>
              </p:cNvSpPr>
              <p:nvPr/>
            </p:nvSpPr>
            <p:spPr bwMode="auto">
              <a:xfrm>
                <a:off x="5431" y="11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Oval 801"/>
              <p:cNvSpPr>
                <a:spLocks noChangeArrowheads="1"/>
              </p:cNvSpPr>
              <p:nvPr/>
            </p:nvSpPr>
            <p:spPr bwMode="auto">
              <a:xfrm>
                <a:off x="3268" y="254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802"/>
              <p:cNvSpPr>
                <a:spLocks noChangeArrowheads="1"/>
              </p:cNvSpPr>
              <p:nvPr/>
            </p:nvSpPr>
            <p:spPr bwMode="auto">
              <a:xfrm>
                <a:off x="5132" y="13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Oval 803"/>
              <p:cNvSpPr>
                <a:spLocks noChangeArrowheads="1"/>
              </p:cNvSpPr>
              <p:nvPr/>
            </p:nvSpPr>
            <p:spPr bwMode="auto">
              <a:xfrm>
                <a:off x="5302" y="12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Oval 804"/>
              <p:cNvSpPr>
                <a:spLocks noChangeArrowheads="1"/>
              </p:cNvSpPr>
              <p:nvPr/>
            </p:nvSpPr>
            <p:spPr bwMode="auto">
              <a:xfrm>
                <a:off x="5143" y="13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Oval 805"/>
              <p:cNvSpPr>
                <a:spLocks noChangeArrowheads="1"/>
              </p:cNvSpPr>
              <p:nvPr/>
            </p:nvSpPr>
            <p:spPr bwMode="auto">
              <a:xfrm>
                <a:off x="4679" y="16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Oval 806"/>
              <p:cNvSpPr>
                <a:spLocks noChangeArrowheads="1"/>
              </p:cNvSpPr>
              <p:nvPr/>
            </p:nvSpPr>
            <p:spPr bwMode="auto">
              <a:xfrm>
                <a:off x="3293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Oval 807"/>
              <p:cNvSpPr>
                <a:spLocks noChangeArrowheads="1"/>
              </p:cNvSpPr>
              <p:nvPr/>
            </p:nvSpPr>
            <p:spPr bwMode="auto">
              <a:xfrm>
                <a:off x="3109" y="26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1540" y="767"/>
              <a:ext cx="4604" cy="2883"/>
              <a:chOff x="1540" y="767"/>
              <a:chExt cx="4604" cy="2883"/>
            </a:xfrm>
          </p:grpSpPr>
          <p:sp>
            <p:nvSpPr>
              <p:cNvPr id="43" name="Oval 809"/>
              <p:cNvSpPr>
                <a:spLocks noChangeArrowheads="1"/>
              </p:cNvSpPr>
              <p:nvPr/>
            </p:nvSpPr>
            <p:spPr bwMode="auto">
              <a:xfrm>
                <a:off x="4247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Oval 810"/>
              <p:cNvSpPr>
                <a:spLocks noChangeArrowheads="1"/>
              </p:cNvSpPr>
              <p:nvPr/>
            </p:nvSpPr>
            <p:spPr bwMode="auto">
              <a:xfrm>
                <a:off x="5374" y="12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Oval 811"/>
              <p:cNvSpPr>
                <a:spLocks noChangeArrowheads="1"/>
              </p:cNvSpPr>
              <p:nvPr/>
            </p:nvSpPr>
            <p:spPr bwMode="auto">
              <a:xfrm>
                <a:off x="4204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Oval 812"/>
              <p:cNvSpPr>
                <a:spLocks noChangeArrowheads="1"/>
              </p:cNvSpPr>
              <p:nvPr/>
            </p:nvSpPr>
            <p:spPr bwMode="auto">
              <a:xfrm>
                <a:off x="4470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Oval 813"/>
              <p:cNvSpPr>
                <a:spLocks noChangeArrowheads="1"/>
              </p:cNvSpPr>
              <p:nvPr/>
            </p:nvSpPr>
            <p:spPr bwMode="auto">
              <a:xfrm>
                <a:off x="3934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Oval 814"/>
              <p:cNvSpPr>
                <a:spLocks noChangeArrowheads="1"/>
              </p:cNvSpPr>
              <p:nvPr/>
            </p:nvSpPr>
            <p:spPr bwMode="auto">
              <a:xfrm>
                <a:off x="3095" y="265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Oval 815"/>
              <p:cNvSpPr>
                <a:spLocks noChangeArrowheads="1"/>
              </p:cNvSpPr>
              <p:nvPr/>
            </p:nvSpPr>
            <p:spPr bwMode="auto">
              <a:xfrm>
                <a:off x="4492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Oval 816"/>
              <p:cNvSpPr>
                <a:spLocks noChangeArrowheads="1"/>
              </p:cNvSpPr>
              <p:nvPr/>
            </p:nvSpPr>
            <p:spPr bwMode="auto">
              <a:xfrm>
                <a:off x="4434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l 817"/>
              <p:cNvSpPr>
                <a:spLocks noChangeArrowheads="1"/>
              </p:cNvSpPr>
              <p:nvPr/>
            </p:nvSpPr>
            <p:spPr bwMode="auto">
              <a:xfrm>
                <a:off x="4474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Oval 818"/>
              <p:cNvSpPr>
                <a:spLocks noChangeArrowheads="1"/>
              </p:cNvSpPr>
              <p:nvPr/>
            </p:nvSpPr>
            <p:spPr bwMode="auto">
              <a:xfrm>
                <a:off x="3840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Oval 819"/>
              <p:cNvSpPr>
                <a:spLocks noChangeArrowheads="1"/>
              </p:cNvSpPr>
              <p:nvPr/>
            </p:nvSpPr>
            <p:spPr bwMode="auto">
              <a:xfrm>
                <a:off x="4074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Oval 820"/>
              <p:cNvSpPr>
                <a:spLocks noChangeArrowheads="1"/>
              </p:cNvSpPr>
              <p:nvPr/>
            </p:nvSpPr>
            <p:spPr bwMode="auto">
              <a:xfrm>
                <a:off x="3833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Oval 821"/>
              <p:cNvSpPr>
                <a:spLocks noChangeArrowheads="1"/>
              </p:cNvSpPr>
              <p:nvPr/>
            </p:nvSpPr>
            <p:spPr bwMode="auto">
              <a:xfrm>
                <a:off x="2944" y="27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Oval 822"/>
              <p:cNvSpPr>
                <a:spLocks noChangeArrowheads="1"/>
              </p:cNvSpPr>
              <p:nvPr/>
            </p:nvSpPr>
            <p:spPr bwMode="auto">
              <a:xfrm>
                <a:off x="4096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Oval 823"/>
              <p:cNvSpPr>
                <a:spLocks noChangeArrowheads="1"/>
              </p:cNvSpPr>
              <p:nvPr/>
            </p:nvSpPr>
            <p:spPr bwMode="auto">
              <a:xfrm>
                <a:off x="5338" y="12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Oval 824"/>
              <p:cNvSpPr>
                <a:spLocks noChangeArrowheads="1"/>
              </p:cNvSpPr>
              <p:nvPr/>
            </p:nvSpPr>
            <p:spPr bwMode="auto">
              <a:xfrm>
                <a:off x="3718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Oval 825"/>
              <p:cNvSpPr>
                <a:spLocks noChangeArrowheads="1"/>
              </p:cNvSpPr>
              <p:nvPr/>
            </p:nvSpPr>
            <p:spPr bwMode="auto">
              <a:xfrm>
                <a:off x="2483" y="30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Oval 826"/>
              <p:cNvSpPr>
                <a:spLocks noChangeArrowheads="1"/>
              </p:cNvSpPr>
              <p:nvPr/>
            </p:nvSpPr>
            <p:spPr bwMode="auto">
              <a:xfrm>
                <a:off x="5021" y="14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Oval 827"/>
              <p:cNvSpPr>
                <a:spLocks noChangeArrowheads="1"/>
              </p:cNvSpPr>
              <p:nvPr/>
            </p:nvSpPr>
            <p:spPr bwMode="auto">
              <a:xfrm>
                <a:off x="4819" y="15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Oval 828"/>
              <p:cNvSpPr>
                <a:spLocks noChangeArrowheads="1"/>
              </p:cNvSpPr>
              <p:nvPr/>
            </p:nvSpPr>
            <p:spPr bwMode="auto">
              <a:xfrm>
                <a:off x="3887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Oval 829"/>
              <p:cNvSpPr>
                <a:spLocks noChangeArrowheads="1"/>
              </p:cNvSpPr>
              <p:nvPr/>
            </p:nvSpPr>
            <p:spPr bwMode="auto">
              <a:xfrm>
                <a:off x="4178" y="19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Oval 830"/>
              <p:cNvSpPr>
                <a:spLocks noChangeArrowheads="1"/>
              </p:cNvSpPr>
              <p:nvPr/>
            </p:nvSpPr>
            <p:spPr bwMode="auto">
              <a:xfrm>
                <a:off x="396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Oval 831"/>
              <p:cNvSpPr>
                <a:spLocks noChangeArrowheads="1"/>
              </p:cNvSpPr>
              <p:nvPr/>
            </p:nvSpPr>
            <p:spPr bwMode="auto">
              <a:xfrm>
                <a:off x="4816" y="15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Oval 832"/>
              <p:cNvSpPr>
                <a:spLocks noChangeArrowheads="1"/>
              </p:cNvSpPr>
              <p:nvPr/>
            </p:nvSpPr>
            <p:spPr bwMode="auto">
              <a:xfrm>
                <a:off x="4729" y="16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Oval 833"/>
              <p:cNvSpPr>
                <a:spLocks noChangeArrowheads="1"/>
              </p:cNvSpPr>
              <p:nvPr/>
            </p:nvSpPr>
            <p:spPr bwMode="auto">
              <a:xfrm>
                <a:off x="3512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Oval 834"/>
              <p:cNvSpPr>
                <a:spLocks noChangeArrowheads="1"/>
              </p:cNvSpPr>
              <p:nvPr/>
            </p:nvSpPr>
            <p:spPr bwMode="auto">
              <a:xfrm>
                <a:off x="4621" y="17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Oval 835"/>
              <p:cNvSpPr>
                <a:spLocks noChangeArrowheads="1"/>
              </p:cNvSpPr>
              <p:nvPr/>
            </p:nvSpPr>
            <p:spPr bwMode="auto">
              <a:xfrm>
                <a:off x="5122" y="13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Oval 836"/>
              <p:cNvSpPr>
                <a:spLocks noChangeArrowheads="1"/>
              </p:cNvSpPr>
              <p:nvPr/>
            </p:nvSpPr>
            <p:spPr bwMode="auto">
              <a:xfrm>
                <a:off x="3509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Oval 837"/>
              <p:cNvSpPr>
                <a:spLocks noChangeArrowheads="1"/>
              </p:cNvSpPr>
              <p:nvPr/>
            </p:nvSpPr>
            <p:spPr bwMode="auto">
              <a:xfrm>
                <a:off x="3581" y="23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Oval 838"/>
              <p:cNvSpPr>
                <a:spLocks noChangeArrowheads="1"/>
              </p:cNvSpPr>
              <p:nvPr/>
            </p:nvSpPr>
            <p:spPr bwMode="auto">
              <a:xfrm>
                <a:off x="4297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l 839"/>
              <p:cNvSpPr>
                <a:spLocks noChangeArrowheads="1"/>
              </p:cNvSpPr>
              <p:nvPr/>
            </p:nvSpPr>
            <p:spPr bwMode="auto">
              <a:xfrm>
                <a:off x="4474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Oval 840"/>
              <p:cNvSpPr>
                <a:spLocks noChangeArrowheads="1"/>
              </p:cNvSpPr>
              <p:nvPr/>
            </p:nvSpPr>
            <p:spPr bwMode="auto">
              <a:xfrm>
                <a:off x="4837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Oval 841"/>
              <p:cNvSpPr>
                <a:spLocks noChangeArrowheads="1"/>
              </p:cNvSpPr>
              <p:nvPr/>
            </p:nvSpPr>
            <p:spPr bwMode="auto">
              <a:xfrm>
                <a:off x="4751" y="16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Oval 842"/>
              <p:cNvSpPr>
                <a:spLocks noChangeArrowheads="1"/>
              </p:cNvSpPr>
              <p:nvPr/>
            </p:nvSpPr>
            <p:spPr bwMode="auto">
              <a:xfrm>
                <a:off x="2724" y="28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Oval 843"/>
              <p:cNvSpPr>
                <a:spLocks noChangeArrowheads="1"/>
              </p:cNvSpPr>
              <p:nvPr/>
            </p:nvSpPr>
            <p:spPr bwMode="auto">
              <a:xfrm>
                <a:off x="4376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Oval 844"/>
              <p:cNvSpPr>
                <a:spLocks noChangeArrowheads="1"/>
              </p:cNvSpPr>
              <p:nvPr/>
            </p:nvSpPr>
            <p:spPr bwMode="auto">
              <a:xfrm>
                <a:off x="3631" y="23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Oval 845"/>
              <p:cNvSpPr>
                <a:spLocks noChangeArrowheads="1"/>
              </p:cNvSpPr>
              <p:nvPr/>
            </p:nvSpPr>
            <p:spPr bwMode="auto">
              <a:xfrm>
                <a:off x="3854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Oval 846"/>
              <p:cNvSpPr>
                <a:spLocks noChangeArrowheads="1"/>
              </p:cNvSpPr>
              <p:nvPr/>
            </p:nvSpPr>
            <p:spPr bwMode="auto">
              <a:xfrm>
                <a:off x="1540" y="36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Oval 847"/>
              <p:cNvSpPr>
                <a:spLocks noChangeArrowheads="1"/>
              </p:cNvSpPr>
              <p:nvPr/>
            </p:nvSpPr>
            <p:spPr bwMode="auto">
              <a:xfrm>
                <a:off x="3152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Oval 848"/>
              <p:cNvSpPr>
                <a:spLocks noChangeArrowheads="1"/>
              </p:cNvSpPr>
              <p:nvPr/>
            </p:nvSpPr>
            <p:spPr bwMode="auto">
              <a:xfrm>
                <a:off x="5237" y="13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Oval 849"/>
              <p:cNvSpPr>
                <a:spLocks noChangeArrowheads="1"/>
              </p:cNvSpPr>
              <p:nvPr/>
            </p:nvSpPr>
            <p:spPr bwMode="auto">
              <a:xfrm>
                <a:off x="4657" y="16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Oval 850"/>
              <p:cNvSpPr>
                <a:spLocks noChangeArrowheads="1"/>
              </p:cNvSpPr>
              <p:nvPr/>
            </p:nvSpPr>
            <p:spPr bwMode="auto">
              <a:xfrm>
                <a:off x="5201" y="13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Oval 851"/>
              <p:cNvSpPr>
                <a:spLocks noChangeArrowheads="1"/>
              </p:cNvSpPr>
              <p:nvPr/>
            </p:nvSpPr>
            <p:spPr bwMode="auto">
              <a:xfrm>
                <a:off x="4625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Oval 852"/>
              <p:cNvSpPr>
                <a:spLocks noChangeArrowheads="1"/>
              </p:cNvSpPr>
              <p:nvPr/>
            </p:nvSpPr>
            <p:spPr bwMode="auto">
              <a:xfrm>
                <a:off x="3977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Oval 853"/>
              <p:cNvSpPr>
                <a:spLocks noChangeArrowheads="1"/>
              </p:cNvSpPr>
              <p:nvPr/>
            </p:nvSpPr>
            <p:spPr bwMode="auto">
              <a:xfrm>
                <a:off x="4276" y="19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854"/>
              <p:cNvSpPr>
                <a:spLocks noChangeArrowheads="1"/>
              </p:cNvSpPr>
              <p:nvPr/>
            </p:nvSpPr>
            <p:spPr bwMode="auto">
              <a:xfrm>
                <a:off x="5514" y="11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855"/>
              <p:cNvSpPr>
                <a:spLocks noChangeArrowheads="1"/>
              </p:cNvSpPr>
              <p:nvPr/>
            </p:nvSpPr>
            <p:spPr bwMode="auto">
              <a:xfrm>
                <a:off x="4387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856"/>
              <p:cNvSpPr>
                <a:spLocks noChangeArrowheads="1"/>
              </p:cNvSpPr>
              <p:nvPr/>
            </p:nvSpPr>
            <p:spPr bwMode="auto">
              <a:xfrm>
                <a:off x="4535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857"/>
              <p:cNvSpPr>
                <a:spLocks noChangeArrowheads="1"/>
              </p:cNvSpPr>
              <p:nvPr/>
            </p:nvSpPr>
            <p:spPr bwMode="auto">
              <a:xfrm>
                <a:off x="3404" y="24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Oval 858"/>
              <p:cNvSpPr>
                <a:spLocks noChangeArrowheads="1"/>
              </p:cNvSpPr>
              <p:nvPr/>
            </p:nvSpPr>
            <p:spPr bwMode="auto">
              <a:xfrm>
                <a:off x="3473" y="24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Oval 859"/>
              <p:cNvSpPr>
                <a:spLocks noChangeArrowheads="1"/>
              </p:cNvSpPr>
              <p:nvPr/>
            </p:nvSpPr>
            <p:spPr bwMode="auto">
              <a:xfrm>
                <a:off x="4193" y="19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Oval 860"/>
              <p:cNvSpPr>
                <a:spLocks noChangeArrowheads="1"/>
              </p:cNvSpPr>
              <p:nvPr/>
            </p:nvSpPr>
            <p:spPr bwMode="auto">
              <a:xfrm>
                <a:off x="3854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Oval 861"/>
              <p:cNvSpPr>
                <a:spLocks noChangeArrowheads="1"/>
              </p:cNvSpPr>
              <p:nvPr/>
            </p:nvSpPr>
            <p:spPr bwMode="auto">
              <a:xfrm>
                <a:off x="4988" y="14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862"/>
              <p:cNvSpPr>
                <a:spLocks noChangeArrowheads="1"/>
              </p:cNvSpPr>
              <p:nvPr/>
            </p:nvSpPr>
            <p:spPr bwMode="auto">
              <a:xfrm>
                <a:off x="4747" y="16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863"/>
              <p:cNvSpPr>
                <a:spLocks noChangeArrowheads="1"/>
              </p:cNvSpPr>
              <p:nvPr/>
            </p:nvSpPr>
            <p:spPr bwMode="auto">
              <a:xfrm>
                <a:off x="350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864"/>
              <p:cNvSpPr>
                <a:spLocks noChangeArrowheads="1"/>
              </p:cNvSpPr>
              <p:nvPr/>
            </p:nvSpPr>
            <p:spPr bwMode="auto">
              <a:xfrm>
                <a:off x="3833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865"/>
              <p:cNvSpPr>
                <a:spLocks noChangeArrowheads="1"/>
              </p:cNvSpPr>
              <p:nvPr/>
            </p:nvSpPr>
            <p:spPr bwMode="auto">
              <a:xfrm>
                <a:off x="5042" y="14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Oval 866"/>
              <p:cNvSpPr>
                <a:spLocks noChangeArrowheads="1"/>
              </p:cNvSpPr>
              <p:nvPr/>
            </p:nvSpPr>
            <p:spPr bwMode="auto">
              <a:xfrm>
                <a:off x="5068" y="14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Oval 867"/>
              <p:cNvSpPr>
                <a:spLocks noChangeArrowheads="1"/>
              </p:cNvSpPr>
              <p:nvPr/>
            </p:nvSpPr>
            <p:spPr bwMode="auto">
              <a:xfrm>
                <a:off x="3617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868"/>
              <p:cNvSpPr>
                <a:spLocks noChangeArrowheads="1"/>
              </p:cNvSpPr>
              <p:nvPr/>
            </p:nvSpPr>
            <p:spPr bwMode="auto">
              <a:xfrm>
                <a:off x="3869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869"/>
              <p:cNvSpPr>
                <a:spLocks noChangeArrowheads="1"/>
              </p:cNvSpPr>
              <p:nvPr/>
            </p:nvSpPr>
            <p:spPr bwMode="auto">
              <a:xfrm>
                <a:off x="4034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870"/>
              <p:cNvSpPr>
                <a:spLocks noChangeArrowheads="1"/>
              </p:cNvSpPr>
              <p:nvPr/>
            </p:nvSpPr>
            <p:spPr bwMode="auto">
              <a:xfrm>
                <a:off x="4265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871"/>
              <p:cNvSpPr>
                <a:spLocks noChangeArrowheads="1"/>
              </p:cNvSpPr>
              <p:nvPr/>
            </p:nvSpPr>
            <p:spPr bwMode="auto">
              <a:xfrm>
                <a:off x="3217" y="25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872"/>
              <p:cNvSpPr>
                <a:spLocks noChangeArrowheads="1"/>
              </p:cNvSpPr>
              <p:nvPr/>
            </p:nvSpPr>
            <p:spPr bwMode="auto">
              <a:xfrm>
                <a:off x="4938" y="15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873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Oval 874"/>
              <p:cNvSpPr>
                <a:spLocks noChangeArrowheads="1"/>
              </p:cNvSpPr>
              <p:nvPr/>
            </p:nvSpPr>
            <p:spPr bwMode="auto">
              <a:xfrm>
                <a:off x="4369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Oval 875"/>
              <p:cNvSpPr>
                <a:spLocks noChangeArrowheads="1"/>
              </p:cNvSpPr>
              <p:nvPr/>
            </p:nvSpPr>
            <p:spPr bwMode="auto">
              <a:xfrm>
                <a:off x="5093" y="14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Oval 876"/>
              <p:cNvSpPr>
                <a:spLocks noChangeArrowheads="1"/>
              </p:cNvSpPr>
              <p:nvPr/>
            </p:nvSpPr>
            <p:spPr bwMode="auto">
              <a:xfrm>
                <a:off x="4999" y="14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Oval 877"/>
              <p:cNvSpPr>
                <a:spLocks noChangeArrowheads="1"/>
              </p:cNvSpPr>
              <p:nvPr/>
            </p:nvSpPr>
            <p:spPr bwMode="auto">
              <a:xfrm>
                <a:off x="3419" y="24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Oval 878"/>
              <p:cNvSpPr>
                <a:spLocks noChangeArrowheads="1"/>
              </p:cNvSpPr>
              <p:nvPr/>
            </p:nvSpPr>
            <p:spPr bwMode="auto">
              <a:xfrm>
                <a:off x="4542" y="17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Oval 879"/>
              <p:cNvSpPr>
                <a:spLocks noChangeArrowheads="1"/>
              </p:cNvSpPr>
              <p:nvPr/>
            </p:nvSpPr>
            <p:spPr bwMode="auto">
              <a:xfrm>
                <a:off x="3988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Oval 880"/>
              <p:cNvSpPr>
                <a:spLocks noChangeArrowheads="1"/>
              </p:cNvSpPr>
              <p:nvPr/>
            </p:nvSpPr>
            <p:spPr bwMode="auto">
              <a:xfrm>
                <a:off x="4600" y="171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Oval 881"/>
              <p:cNvSpPr>
                <a:spLocks noChangeArrowheads="1"/>
              </p:cNvSpPr>
              <p:nvPr/>
            </p:nvSpPr>
            <p:spPr bwMode="auto">
              <a:xfrm>
                <a:off x="3376" y="24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Oval 882"/>
              <p:cNvSpPr>
                <a:spLocks noChangeArrowheads="1"/>
              </p:cNvSpPr>
              <p:nvPr/>
            </p:nvSpPr>
            <p:spPr bwMode="auto">
              <a:xfrm>
                <a:off x="4535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Oval 883"/>
              <p:cNvSpPr>
                <a:spLocks noChangeArrowheads="1"/>
              </p:cNvSpPr>
              <p:nvPr/>
            </p:nvSpPr>
            <p:spPr bwMode="auto">
              <a:xfrm>
                <a:off x="4315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Oval 884"/>
              <p:cNvSpPr>
                <a:spLocks noChangeArrowheads="1"/>
              </p:cNvSpPr>
              <p:nvPr/>
            </p:nvSpPr>
            <p:spPr bwMode="auto">
              <a:xfrm>
                <a:off x="3786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885"/>
              <p:cNvSpPr>
                <a:spLocks noChangeArrowheads="1"/>
              </p:cNvSpPr>
              <p:nvPr/>
            </p:nvSpPr>
            <p:spPr bwMode="auto">
              <a:xfrm>
                <a:off x="5147" y="13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Oval 886"/>
              <p:cNvSpPr>
                <a:spLocks noChangeArrowheads="1"/>
              </p:cNvSpPr>
              <p:nvPr/>
            </p:nvSpPr>
            <p:spPr bwMode="auto">
              <a:xfrm>
                <a:off x="3487" y="24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887"/>
              <p:cNvSpPr>
                <a:spLocks noChangeArrowheads="1"/>
              </p:cNvSpPr>
              <p:nvPr/>
            </p:nvSpPr>
            <p:spPr bwMode="auto">
              <a:xfrm>
                <a:off x="4085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888"/>
              <p:cNvSpPr>
                <a:spLocks noChangeArrowheads="1"/>
              </p:cNvSpPr>
              <p:nvPr/>
            </p:nvSpPr>
            <p:spPr bwMode="auto">
              <a:xfrm>
                <a:off x="3833" y="21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Oval 889"/>
              <p:cNvSpPr>
                <a:spLocks noChangeArrowheads="1"/>
              </p:cNvSpPr>
              <p:nvPr/>
            </p:nvSpPr>
            <p:spPr bwMode="auto">
              <a:xfrm>
                <a:off x="3836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Oval 890"/>
              <p:cNvSpPr>
                <a:spLocks noChangeArrowheads="1"/>
              </p:cNvSpPr>
              <p:nvPr/>
            </p:nvSpPr>
            <p:spPr bwMode="auto">
              <a:xfrm>
                <a:off x="5276" y="12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891"/>
              <p:cNvSpPr>
                <a:spLocks noChangeArrowheads="1"/>
              </p:cNvSpPr>
              <p:nvPr/>
            </p:nvSpPr>
            <p:spPr bwMode="auto">
              <a:xfrm>
                <a:off x="350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Oval 892"/>
              <p:cNvSpPr>
                <a:spLocks noChangeArrowheads="1"/>
              </p:cNvSpPr>
              <p:nvPr/>
            </p:nvSpPr>
            <p:spPr bwMode="auto">
              <a:xfrm>
                <a:off x="3851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Oval 893"/>
              <p:cNvSpPr>
                <a:spLocks noChangeArrowheads="1"/>
              </p:cNvSpPr>
              <p:nvPr/>
            </p:nvSpPr>
            <p:spPr bwMode="auto">
              <a:xfrm>
                <a:off x="4776" y="16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Oval 894"/>
              <p:cNvSpPr>
                <a:spLocks noChangeArrowheads="1"/>
              </p:cNvSpPr>
              <p:nvPr/>
            </p:nvSpPr>
            <p:spPr bwMode="auto">
              <a:xfrm>
                <a:off x="3318" y="25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Oval 895"/>
              <p:cNvSpPr>
                <a:spLocks noChangeArrowheads="1"/>
              </p:cNvSpPr>
              <p:nvPr/>
            </p:nvSpPr>
            <p:spPr bwMode="auto">
              <a:xfrm>
                <a:off x="4463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Oval 896"/>
              <p:cNvSpPr>
                <a:spLocks noChangeArrowheads="1"/>
              </p:cNvSpPr>
              <p:nvPr/>
            </p:nvSpPr>
            <p:spPr bwMode="auto">
              <a:xfrm>
                <a:off x="4200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Oval 897"/>
              <p:cNvSpPr>
                <a:spLocks noChangeArrowheads="1"/>
              </p:cNvSpPr>
              <p:nvPr/>
            </p:nvSpPr>
            <p:spPr bwMode="auto">
              <a:xfrm>
                <a:off x="3912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898"/>
              <p:cNvSpPr>
                <a:spLocks noChangeArrowheads="1"/>
              </p:cNvSpPr>
              <p:nvPr/>
            </p:nvSpPr>
            <p:spPr bwMode="auto">
              <a:xfrm>
                <a:off x="4376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Oval 899"/>
              <p:cNvSpPr>
                <a:spLocks noChangeArrowheads="1"/>
              </p:cNvSpPr>
              <p:nvPr/>
            </p:nvSpPr>
            <p:spPr bwMode="auto">
              <a:xfrm>
                <a:off x="4481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900"/>
              <p:cNvSpPr>
                <a:spLocks noChangeArrowheads="1"/>
              </p:cNvSpPr>
              <p:nvPr/>
            </p:nvSpPr>
            <p:spPr bwMode="auto">
              <a:xfrm>
                <a:off x="5014" y="14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Oval 901"/>
              <p:cNvSpPr>
                <a:spLocks noChangeArrowheads="1"/>
              </p:cNvSpPr>
              <p:nvPr/>
            </p:nvSpPr>
            <p:spPr bwMode="auto">
              <a:xfrm>
                <a:off x="4301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Oval 902"/>
              <p:cNvSpPr>
                <a:spLocks noChangeArrowheads="1"/>
              </p:cNvSpPr>
              <p:nvPr/>
            </p:nvSpPr>
            <p:spPr bwMode="auto">
              <a:xfrm>
                <a:off x="4855" y="15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Oval 903"/>
              <p:cNvSpPr>
                <a:spLocks noChangeArrowheads="1"/>
              </p:cNvSpPr>
              <p:nvPr/>
            </p:nvSpPr>
            <p:spPr bwMode="auto">
              <a:xfrm>
                <a:off x="4470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Oval 904"/>
              <p:cNvSpPr>
                <a:spLocks noChangeArrowheads="1"/>
              </p:cNvSpPr>
              <p:nvPr/>
            </p:nvSpPr>
            <p:spPr bwMode="auto">
              <a:xfrm>
                <a:off x="5039" y="14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Oval 905"/>
              <p:cNvSpPr>
                <a:spLocks noChangeArrowheads="1"/>
              </p:cNvSpPr>
              <p:nvPr/>
            </p:nvSpPr>
            <p:spPr bwMode="auto">
              <a:xfrm>
                <a:off x="5712" y="10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Oval 906"/>
              <p:cNvSpPr>
                <a:spLocks noChangeArrowheads="1"/>
              </p:cNvSpPr>
              <p:nvPr/>
            </p:nvSpPr>
            <p:spPr bwMode="auto">
              <a:xfrm>
                <a:off x="415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Oval 907"/>
              <p:cNvSpPr>
                <a:spLocks noChangeArrowheads="1"/>
              </p:cNvSpPr>
              <p:nvPr/>
            </p:nvSpPr>
            <p:spPr bwMode="auto">
              <a:xfrm>
                <a:off x="3923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Oval 908"/>
              <p:cNvSpPr>
                <a:spLocks noChangeArrowheads="1"/>
              </p:cNvSpPr>
              <p:nvPr/>
            </p:nvSpPr>
            <p:spPr bwMode="auto">
              <a:xfrm>
                <a:off x="3829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Oval 909"/>
              <p:cNvSpPr>
                <a:spLocks noChangeArrowheads="1"/>
              </p:cNvSpPr>
              <p:nvPr/>
            </p:nvSpPr>
            <p:spPr bwMode="auto">
              <a:xfrm>
                <a:off x="3674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Oval 910"/>
              <p:cNvSpPr>
                <a:spLocks noChangeArrowheads="1"/>
              </p:cNvSpPr>
              <p:nvPr/>
            </p:nvSpPr>
            <p:spPr bwMode="auto">
              <a:xfrm>
                <a:off x="4009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911"/>
              <p:cNvSpPr>
                <a:spLocks noChangeArrowheads="1"/>
              </p:cNvSpPr>
              <p:nvPr/>
            </p:nvSpPr>
            <p:spPr bwMode="auto">
              <a:xfrm>
                <a:off x="4081" y="20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Oval 912"/>
              <p:cNvSpPr>
                <a:spLocks noChangeArrowheads="1"/>
              </p:cNvSpPr>
              <p:nvPr/>
            </p:nvSpPr>
            <p:spPr bwMode="auto">
              <a:xfrm>
                <a:off x="3998" y="209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Oval 913"/>
              <p:cNvSpPr>
                <a:spLocks noChangeArrowheads="1"/>
              </p:cNvSpPr>
              <p:nvPr/>
            </p:nvSpPr>
            <p:spPr bwMode="auto">
              <a:xfrm>
                <a:off x="3862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Oval 914"/>
              <p:cNvSpPr>
                <a:spLocks noChangeArrowheads="1"/>
              </p:cNvSpPr>
              <p:nvPr/>
            </p:nvSpPr>
            <p:spPr bwMode="auto">
              <a:xfrm>
                <a:off x="3998" y="209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Oval 915"/>
              <p:cNvSpPr>
                <a:spLocks noChangeArrowheads="1"/>
              </p:cNvSpPr>
              <p:nvPr/>
            </p:nvSpPr>
            <p:spPr bwMode="auto">
              <a:xfrm>
                <a:off x="3664" y="23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Oval 916"/>
              <p:cNvSpPr>
                <a:spLocks noChangeArrowheads="1"/>
              </p:cNvSpPr>
              <p:nvPr/>
            </p:nvSpPr>
            <p:spPr bwMode="auto">
              <a:xfrm>
                <a:off x="4596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Oval 917"/>
              <p:cNvSpPr>
                <a:spLocks noChangeArrowheads="1"/>
              </p:cNvSpPr>
              <p:nvPr/>
            </p:nvSpPr>
            <p:spPr bwMode="auto">
              <a:xfrm>
                <a:off x="4445" y="18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Oval 918"/>
              <p:cNvSpPr>
                <a:spLocks noChangeArrowheads="1"/>
              </p:cNvSpPr>
              <p:nvPr/>
            </p:nvSpPr>
            <p:spPr bwMode="auto">
              <a:xfrm>
                <a:off x="3401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Oval 919"/>
              <p:cNvSpPr>
                <a:spLocks noChangeArrowheads="1"/>
              </p:cNvSpPr>
              <p:nvPr/>
            </p:nvSpPr>
            <p:spPr bwMode="auto">
              <a:xfrm>
                <a:off x="4063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Oval 920"/>
              <p:cNvSpPr>
                <a:spLocks noChangeArrowheads="1"/>
              </p:cNvSpPr>
              <p:nvPr/>
            </p:nvSpPr>
            <p:spPr bwMode="auto">
              <a:xfrm>
                <a:off x="3628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Oval 921"/>
              <p:cNvSpPr>
                <a:spLocks noChangeArrowheads="1"/>
              </p:cNvSpPr>
              <p:nvPr/>
            </p:nvSpPr>
            <p:spPr bwMode="auto">
              <a:xfrm>
                <a:off x="456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Oval 922"/>
              <p:cNvSpPr>
                <a:spLocks noChangeArrowheads="1"/>
              </p:cNvSpPr>
              <p:nvPr/>
            </p:nvSpPr>
            <p:spPr bwMode="auto">
              <a:xfrm>
                <a:off x="4294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Oval 923"/>
              <p:cNvSpPr>
                <a:spLocks noChangeArrowheads="1"/>
              </p:cNvSpPr>
              <p:nvPr/>
            </p:nvSpPr>
            <p:spPr bwMode="auto">
              <a:xfrm>
                <a:off x="2947" y="27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Oval 924"/>
              <p:cNvSpPr>
                <a:spLocks noChangeArrowheads="1"/>
              </p:cNvSpPr>
              <p:nvPr/>
            </p:nvSpPr>
            <p:spPr bwMode="auto">
              <a:xfrm>
                <a:off x="4006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Oval 925"/>
              <p:cNvSpPr>
                <a:spLocks noChangeArrowheads="1"/>
              </p:cNvSpPr>
              <p:nvPr/>
            </p:nvSpPr>
            <p:spPr bwMode="auto">
              <a:xfrm>
                <a:off x="5359" y="12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Oval 926"/>
              <p:cNvSpPr>
                <a:spLocks noChangeArrowheads="1"/>
              </p:cNvSpPr>
              <p:nvPr/>
            </p:nvSpPr>
            <p:spPr bwMode="auto">
              <a:xfrm>
                <a:off x="363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Oval 927"/>
              <p:cNvSpPr>
                <a:spLocks noChangeArrowheads="1"/>
              </p:cNvSpPr>
              <p:nvPr/>
            </p:nvSpPr>
            <p:spPr bwMode="auto">
              <a:xfrm>
                <a:off x="3332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Oval 928"/>
              <p:cNvSpPr>
                <a:spLocks noChangeArrowheads="1"/>
              </p:cNvSpPr>
              <p:nvPr/>
            </p:nvSpPr>
            <p:spPr bwMode="auto">
              <a:xfrm>
                <a:off x="3775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Oval 929"/>
              <p:cNvSpPr>
                <a:spLocks noChangeArrowheads="1"/>
              </p:cNvSpPr>
              <p:nvPr/>
            </p:nvSpPr>
            <p:spPr bwMode="auto">
              <a:xfrm>
                <a:off x="4402" y="18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Oval 930"/>
              <p:cNvSpPr>
                <a:spLocks noChangeArrowheads="1"/>
              </p:cNvSpPr>
              <p:nvPr/>
            </p:nvSpPr>
            <p:spPr bwMode="auto">
              <a:xfrm>
                <a:off x="3800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Oval 931"/>
              <p:cNvSpPr>
                <a:spLocks noChangeArrowheads="1"/>
              </p:cNvSpPr>
              <p:nvPr/>
            </p:nvSpPr>
            <p:spPr bwMode="auto">
              <a:xfrm>
                <a:off x="4632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Oval 932"/>
              <p:cNvSpPr>
                <a:spLocks noChangeArrowheads="1"/>
              </p:cNvSpPr>
              <p:nvPr/>
            </p:nvSpPr>
            <p:spPr bwMode="auto">
              <a:xfrm>
                <a:off x="4297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Oval 933"/>
              <p:cNvSpPr>
                <a:spLocks noChangeArrowheads="1"/>
              </p:cNvSpPr>
              <p:nvPr/>
            </p:nvSpPr>
            <p:spPr bwMode="auto">
              <a:xfrm>
                <a:off x="3797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Oval 934"/>
              <p:cNvSpPr>
                <a:spLocks noChangeArrowheads="1"/>
              </p:cNvSpPr>
              <p:nvPr/>
            </p:nvSpPr>
            <p:spPr bwMode="auto">
              <a:xfrm>
                <a:off x="3890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Oval 935"/>
              <p:cNvSpPr>
                <a:spLocks noChangeArrowheads="1"/>
              </p:cNvSpPr>
              <p:nvPr/>
            </p:nvSpPr>
            <p:spPr bwMode="auto">
              <a:xfrm>
                <a:off x="3584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Oval 936"/>
              <p:cNvSpPr>
                <a:spLocks noChangeArrowheads="1"/>
              </p:cNvSpPr>
              <p:nvPr/>
            </p:nvSpPr>
            <p:spPr bwMode="auto">
              <a:xfrm>
                <a:off x="4283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Oval 937"/>
              <p:cNvSpPr>
                <a:spLocks noChangeArrowheads="1"/>
              </p:cNvSpPr>
              <p:nvPr/>
            </p:nvSpPr>
            <p:spPr bwMode="auto">
              <a:xfrm>
                <a:off x="3746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Oval 938"/>
              <p:cNvSpPr>
                <a:spLocks noChangeArrowheads="1"/>
              </p:cNvSpPr>
              <p:nvPr/>
            </p:nvSpPr>
            <p:spPr bwMode="auto">
              <a:xfrm>
                <a:off x="3718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Oval 939"/>
              <p:cNvSpPr>
                <a:spLocks noChangeArrowheads="1"/>
              </p:cNvSpPr>
              <p:nvPr/>
            </p:nvSpPr>
            <p:spPr bwMode="auto">
              <a:xfrm>
                <a:off x="6122" y="7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Oval 940"/>
              <p:cNvSpPr>
                <a:spLocks noChangeArrowheads="1"/>
              </p:cNvSpPr>
              <p:nvPr/>
            </p:nvSpPr>
            <p:spPr bwMode="auto">
              <a:xfrm>
                <a:off x="3037" y="26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Oval 941"/>
              <p:cNvSpPr>
                <a:spLocks noChangeArrowheads="1"/>
              </p:cNvSpPr>
              <p:nvPr/>
            </p:nvSpPr>
            <p:spPr bwMode="auto">
              <a:xfrm>
                <a:off x="5068" y="14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Oval 942"/>
              <p:cNvSpPr>
                <a:spLocks noChangeArrowheads="1"/>
              </p:cNvSpPr>
              <p:nvPr/>
            </p:nvSpPr>
            <p:spPr bwMode="auto">
              <a:xfrm>
                <a:off x="4312" y="18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Oval 943"/>
              <p:cNvSpPr>
                <a:spLocks noChangeArrowheads="1"/>
              </p:cNvSpPr>
              <p:nvPr/>
            </p:nvSpPr>
            <p:spPr bwMode="auto">
              <a:xfrm>
                <a:off x="3962" y="21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Oval 944"/>
              <p:cNvSpPr>
                <a:spLocks noChangeArrowheads="1"/>
              </p:cNvSpPr>
              <p:nvPr/>
            </p:nvSpPr>
            <p:spPr bwMode="auto">
              <a:xfrm>
                <a:off x="3203" y="25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Oval 945"/>
              <p:cNvSpPr>
                <a:spLocks noChangeArrowheads="1"/>
              </p:cNvSpPr>
              <p:nvPr/>
            </p:nvSpPr>
            <p:spPr bwMode="auto">
              <a:xfrm>
                <a:off x="3127" y="26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Oval 946"/>
              <p:cNvSpPr>
                <a:spLocks noChangeArrowheads="1"/>
              </p:cNvSpPr>
              <p:nvPr/>
            </p:nvSpPr>
            <p:spPr bwMode="auto">
              <a:xfrm>
                <a:off x="4513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Oval 947"/>
              <p:cNvSpPr>
                <a:spLocks noChangeArrowheads="1"/>
              </p:cNvSpPr>
              <p:nvPr/>
            </p:nvSpPr>
            <p:spPr bwMode="auto">
              <a:xfrm>
                <a:off x="4229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Oval 948"/>
              <p:cNvSpPr>
                <a:spLocks noChangeArrowheads="1"/>
              </p:cNvSpPr>
              <p:nvPr/>
            </p:nvSpPr>
            <p:spPr bwMode="auto">
              <a:xfrm>
                <a:off x="4988" y="14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Oval 949"/>
              <p:cNvSpPr>
                <a:spLocks noChangeArrowheads="1"/>
              </p:cNvSpPr>
              <p:nvPr/>
            </p:nvSpPr>
            <p:spPr bwMode="auto">
              <a:xfrm>
                <a:off x="5370" y="12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Oval 950"/>
              <p:cNvSpPr>
                <a:spLocks noChangeArrowheads="1"/>
              </p:cNvSpPr>
              <p:nvPr/>
            </p:nvSpPr>
            <p:spPr bwMode="auto">
              <a:xfrm>
                <a:off x="400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Oval 951"/>
              <p:cNvSpPr>
                <a:spLocks noChangeArrowheads="1"/>
              </p:cNvSpPr>
              <p:nvPr/>
            </p:nvSpPr>
            <p:spPr bwMode="auto">
              <a:xfrm>
                <a:off x="3768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952"/>
              <p:cNvSpPr>
                <a:spLocks noChangeArrowheads="1"/>
              </p:cNvSpPr>
              <p:nvPr/>
            </p:nvSpPr>
            <p:spPr bwMode="auto">
              <a:xfrm>
                <a:off x="4484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Oval 953"/>
              <p:cNvSpPr>
                <a:spLocks noChangeArrowheads="1"/>
              </p:cNvSpPr>
              <p:nvPr/>
            </p:nvSpPr>
            <p:spPr bwMode="auto">
              <a:xfrm>
                <a:off x="3786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Oval 954"/>
              <p:cNvSpPr>
                <a:spLocks noChangeArrowheads="1"/>
              </p:cNvSpPr>
              <p:nvPr/>
            </p:nvSpPr>
            <p:spPr bwMode="auto">
              <a:xfrm>
                <a:off x="5118" y="13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Oval 955"/>
              <p:cNvSpPr>
                <a:spLocks noChangeArrowheads="1"/>
              </p:cNvSpPr>
              <p:nvPr/>
            </p:nvSpPr>
            <p:spPr bwMode="auto">
              <a:xfrm>
                <a:off x="4261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956"/>
              <p:cNvSpPr>
                <a:spLocks noChangeArrowheads="1"/>
              </p:cNvSpPr>
              <p:nvPr/>
            </p:nvSpPr>
            <p:spPr bwMode="auto">
              <a:xfrm>
                <a:off x="3563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Oval 957"/>
              <p:cNvSpPr>
                <a:spLocks noChangeArrowheads="1"/>
              </p:cNvSpPr>
              <p:nvPr/>
            </p:nvSpPr>
            <p:spPr bwMode="auto">
              <a:xfrm>
                <a:off x="3728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Oval 958"/>
              <p:cNvSpPr>
                <a:spLocks noChangeArrowheads="1"/>
              </p:cNvSpPr>
              <p:nvPr/>
            </p:nvSpPr>
            <p:spPr bwMode="auto">
              <a:xfrm>
                <a:off x="4434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Oval 959"/>
              <p:cNvSpPr>
                <a:spLocks noChangeArrowheads="1"/>
              </p:cNvSpPr>
              <p:nvPr/>
            </p:nvSpPr>
            <p:spPr bwMode="auto">
              <a:xfrm>
                <a:off x="3448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Oval 960"/>
              <p:cNvSpPr>
                <a:spLocks noChangeArrowheads="1"/>
              </p:cNvSpPr>
              <p:nvPr/>
            </p:nvSpPr>
            <p:spPr bwMode="auto">
              <a:xfrm>
                <a:off x="3764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Oval 961"/>
              <p:cNvSpPr>
                <a:spLocks noChangeArrowheads="1"/>
              </p:cNvSpPr>
              <p:nvPr/>
            </p:nvSpPr>
            <p:spPr bwMode="auto">
              <a:xfrm>
                <a:off x="5215" y="13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Oval 962"/>
              <p:cNvSpPr>
                <a:spLocks noChangeArrowheads="1"/>
              </p:cNvSpPr>
              <p:nvPr/>
            </p:nvSpPr>
            <p:spPr bwMode="auto">
              <a:xfrm>
                <a:off x="435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Oval 963"/>
              <p:cNvSpPr>
                <a:spLocks noChangeArrowheads="1"/>
              </p:cNvSpPr>
              <p:nvPr/>
            </p:nvSpPr>
            <p:spPr bwMode="auto">
              <a:xfrm>
                <a:off x="4193" y="196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964"/>
              <p:cNvSpPr>
                <a:spLocks noChangeArrowheads="1"/>
              </p:cNvSpPr>
              <p:nvPr/>
            </p:nvSpPr>
            <p:spPr bwMode="auto">
              <a:xfrm>
                <a:off x="3646" y="23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Oval 965"/>
              <p:cNvSpPr>
                <a:spLocks noChangeArrowheads="1"/>
              </p:cNvSpPr>
              <p:nvPr/>
            </p:nvSpPr>
            <p:spPr bwMode="auto">
              <a:xfrm>
                <a:off x="4088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Oval 966"/>
              <p:cNvSpPr>
                <a:spLocks noChangeArrowheads="1"/>
              </p:cNvSpPr>
              <p:nvPr/>
            </p:nvSpPr>
            <p:spPr bwMode="auto">
              <a:xfrm>
                <a:off x="3293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Oval 967"/>
              <p:cNvSpPr>
                <a:spLocks noChangeArrowheads="1"/>
              </p:cNvSpPr>
              <p:nvPr/>
            </p:nvSpPr>
            <p:spPr bwMode="auto">
              <a:xfrm>
                <a:off x="5107" y="14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Oval 968"/>
              <p:cNvSpPr>
                <a:spLocks noChangeArrowheads="1"/>
              </p:cNvSpPr>
              <p:nvPr/>
            </p:nvSpPr>
            <p:spPr bwMode="auto">
              <a:xfrm>
                <a:off x="3818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Oval 969"/>
              <p:cNvSpPr>
                <a:spLocks noChangeArrowheads="1"/>
              </p:cNvSpPr>
              <p:nvPr/>
            </p:nvSpPr>
            <p:spPr bwMode="auto">
              <a:xfrm>
                <a:off x="3962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Oval 970"/>
              <p:cNvSpPr>
                <a:spLocks noChangeArrowheads="1"/>
              </p:cNvSpPr>
              <p:nvPr/>
            </p:nvSpPr>
            <p:spPr bwMode="auto">
              <a:xfrm>
                <a:off x="3919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Oval 971"/>
              <p:cNvSpPr>
                <a:spLocks noChangeArrowheads="1"/>
              </p:cNvSpPr>
              <p:nvPr/>
            </p:nvSpPr>
            <p:spPr bwMode="auto">
              <a:xfrm>
                <a:off x="3448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Oval 972"/>
              <p:cNvSpPr>
                <a:spLocks noChangeArrowheads="1"/>
              </p:cNvSpPr>
              <p:nvPr/>
            </p:nvSpPr>
            <p:spPr bwMode="auto">
              <a:xfrm>
                <a:off x="3804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Oval 973"/>
              <p:cNvSpPr>
                <a:spLocks noChangeArrowheads="1"/>
              </p:cNvSpPr>
              <p:nvPr/>
            </p:nvSpPr>
            <p:spPr bwMode="auto">
              <a:xfrm>
                <a:off x="456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Oval 974"/>
              <p:cNvSpPr>
                <a:spLocks noChangeArrowheads="1"/>
              </p:cNvSpPr>
              <p:nvPr/>
            </p:nvSpPr>
            <p:spPr bwMode="auto">
              <a:xfrm>
                <a:off x="4099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Oval 975"/>
              <p:cNvSpPr>
                <a:spLocks noChangeArrowheads="1"/>
              </p:cNvSpPr>
              <p:nvPr/>
            </p:nvSpPr>
            <p:spPr bwMode="auto">
              <a:xfrm>
                <a:off x="4722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Oval 976"/>
              <p:cNvSpPr>
                <a:spLocks noChangeArrowheads="1"/>
              </p:cNvSpPr>
              <p:nvPr/>
            </p:nvSpPr>
            <p:spPr bwMode="auto">
              <a:xfrm>
                <a:off x="4538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Oval 977"/>
              <p:cNvSpPr>
                <a:spLocks noChangeArrowheads="1"/>
              </p:cNvSpPr>
              <p:nvPr/>
            </p:nvSpPr>
            <p:spPr bwMode="auto">
              <a:xfrm>
                <a:off x="4528" y="17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Oval 978"/>
              <p:cNvSpPr>
                <a:spLocks noChangeArrowheads="1"/>
              </p:cNvSpPr>
              <p:nvPr/>
            </p:nvSpPr>
            <p:spPr bwMode="auto">
              <a:xfrm>
                <a:off x="3242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Oval 979"/>
              <p:cNvSpPr>
                <a:spLocks noChangeArrowheads="1"/>
              </p:cNvSpPr>
              <p:nvPr/>
            </p:nvSpPr>
            <p:spPr bwMode="auto">
              <a:xfrm>
                <a:off x="4160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980"/>
              <p:cNvSpPr>
                <a:spLocks noChangeArrowheads="1"/>
              </p:cNvSpPr>
              <p:nvPr/>
            </p:nvSpPr>
            <p:spPr bwMode="auto">
              <a:xfrm>
                <a:off x="3048" y="26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Oval 981"/>
              <p:cNvSpPr>
                <a:spLocks noChangeArrowheads="1"/>
              </p:cNvSpPr>
              <p:nvPr/>
            </p:nvSpPr>
            <p:spPr bwMode="auto">
              <a:xfrm>
                <a:off x="4225" y="19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Oval 982"/>
              <p:cNvSpPr>
                <a:spLocks noChangeArrowheads="1"/>
              </p:cNvSpPr>
              <p:nvPr/>
            </p:nvSpPr>
            <p:spPr bwMode="auto">
              <a:xfrm>
                <a:off x="3761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983"/>
              <p:cNvSpPr>
                <a:spLocks noChangeArrowheads="1"/>
              </p:cNvSpPr>
              <p:nvPr/>
            </p:nvSpPr>
            <p:spPr bwMode="auto">
              <a:xfrm>
                <a:off x="4412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Oval 984"/>
              <p:cNvSpPr>
                <a:spLocks noChangeArrowheads="1"/>
              </p:cNvSpPr>
              <p:nvPr/>
            </p:nvSpPr>
            <p:spPr bwMode="auto">
              <a:xfrm>
                <a:off x="3826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Oval 985"/>
              <p:cNvSpPr>
                <a:spLocks noChangeArrowheads="1"/>
              </p:cNvSpPr>
              <p:nvPr/>
            </p:nvSpPr>
            <p:spPr bwMode="auto">
              <a:xfrm>
                <a:off x="3228" y="25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986"/>
              <p:cNvSpPr>
                <a:spLocks noChangeArrowheads="1"/>
              </p:cNvSpPr>
              <p:nvPr/>
            </p:nvSpPr>
            <p:spPr bwMode="auto">
              <a:xfrm>
                <a:off x="4232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Oval 987"/>
              <p:cNvSpPr>
                <a:spLocks noChangeArrowheads="1"/>
              </p:cNvSpPr>
              <p:nvPr/>
            </p:nvSpPr>
            <p:spPr bwMode="auto">
              <a:xfrm>
                <a:off x="4135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Oval 988"/>
              <p:cNvSpPr>
                <a:spLocks noChangeArrowheads="1"/>
              </p:cNvSpPr>
              <p:nvPr/>
            </p:nvSpPr>
            <p:spPr bwMode="auto">
              <a:xfrm>
                <a:off x="5140" y="13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Oval 989"/>
              <p:cNvSpPr>
                <a:spLocks noChangeArrowheads="1"/>
              </p:cNvSpPr>
              <p:nvPr/>
            </p:nvSpPr>
            <p:spPr bwMode="auto">
              <a:xfrm>
                <a:off x="452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Oval 990"/>
              <p:cNvSpPr>
                <a:spLocks noChangeArrowheads="1"/>
              </p:cNvSpPr>
              <p:nvPr/>
            </p:nvSpPr>
            <p:spPr bwMode="auto">
              <a:xfrm>
                <a:off x="4171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Oval 991"/>
              <p:cNvSpPr>
                <a:spLocks noChangeArrowheads="1"/>
              </p:cNvSpPr>
              <p:nvPr/>
            </p:nvSpPr>
            <p:spPr bwMode="auto">
              <a:xfrm>
                <a:off x="4279" y="19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Oval 992"/>
              <p:cNvSpPr>
                <a:spLocks noChangeArrowheads="1"/>
              </p:cNvSpPr>
              <p:nvPr/>
            </p:nvSpPr>
            <p:spPr bwMode="auto">
              <a:xfrm>
                <a:off x="3037" y="26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Oval 993"/>
              <p:cNvSpPr>
                <a:spLocks noChangeArrowheads="1"/>
              </p:cNvSpPr>
              <p:nvPr/>
            </p:nvSpPr>
            <p:spPr bwMode="auto">
              <a:xfrm>
                <a:off x="3829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Oval 994"/>
              <p:cNvSpPr>
                <a:spLocks noChangeArrowheads="1"/>
              </p:cNvSpPr>
              <p:nvPr/>
            </p:nvSpPr>
            <p:spPr bwMode="auto">
              <a:xfrm>
                <a:off x="3793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Oval 995"/>
              <p:cNvSpPr>
                <a:spLocks noChangeArrowheads="1"/>
              </p:cNvSpPr>
              <p:nvPr/>
            </p:nvSpPr>
            <p:spPr bwMode="auto">
              <a:xfrm>
                <a:off x="4240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Oval 996"/>
              <p:cNvSpPr>
                <a:spLocks noChangeArrowheads="1"/>
              </p:cNvSpPr>
              <p:nvPr/>
            </p:nvSpPr>
            <p:spPr bwMode="auto">
              <a:xfrm>
                <a:off x="4294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997"/>
              <p:cNvSpPr>
                <a:spLocks noChangeArrowheads="1"/>
              </p:cNvSpPr>
              <p:nvPr/>
            </p:nvSpPr>
            <p:spPr bwMode="auto">
              <a:xfrm>
                <a:off x="4355" y="18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Oval 998"/>
              <p:cNvSpPr>
                <a:spLocks noChangeArrowheads="1"/>
              </p:cNvSpPr>
              <p:nvPr/>
            </p:nvSpPr>
            <p:spPr bwMode="auto">
              <a:xfrm>
                <a:off x="3923" y="21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Oval 999"/>
              <p:cNvSpPr>
                <a:spLocks noChangeArrowheads="1"/>
              </p:cNvSpPr>
              <p:nvPr/>
            </p:nvSpPr>
            <p:spPr bwMode="auto">
              <a:xfrm>
                <a:off x="4495" y="17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Oval 1000"/>
              <p:cNvSpPr>
                <a:spLocks noChangeArrowheads="1"/>
              </p:cNvSpPr>
              <p:nvPr/>
            </p:nvSpPr>
            <p:spPr bwMode="auto">
              <a:xfrm>
                <a:off x="3988" y="209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Oval 1001"/>
              <p:cNvSpPr>
                <a:spLocks noChangeArrowheads="1"/>
              </p:cNvSpPr>
              <p:nvPr/>
            </p:nvSpPr>
            <p:spPr bwMode="auto">
              <a:xfrm>
                <a:off x="4164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Oval 1002"/>
              <p:cNvSpPr>
                <a:spLocks noChangeArrowheads="1"/>
              </p:cNvSpPr>
              <p:nvPr/>
            </p:nvSpPr>
            <p:spPr bwMode="auto">
              <a:xfrm>
                <a:off x="5053" y="14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Oval 1003"/>
              <p:cNvSpPr>
                <a:spLocks noChangeArrowheads="1"/>
              </p:cNvSpPr>
              <p:nvPr/>
            </p:nvSpPr>
            <p:spPr bwMode="auto">
              <a:xfrm>
                <a:off x="363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Oval 1004"/>
              <p:cNvSpPr>
                <a:spLocks noChangeArrowheads="1"/>
              </p:cNvSpPr>
              <p:nvPr/>
            </p:nvSpPr>
            <p:spPr bwMode="auto">
              <a:xfrm>
                <a:off x="4355" y="18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Oval 1005"/>
              <p:cNvSpPr>
                <a:spLocks noChangeArrowheads="1"/>
              </p:cNvSpPr>
              <p:nvPr/>
            </p:nvSpPr>
            <p:spPr bwMode="auto">
              <a:xfrm>
                <a:off x="3934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Oval 1006"/>
              <p:cNvSpPr>
                <a:spLocks noChangeArrowheads="1"/>
              </p:cNvSpPr>
              <p:nvPr/>
            </p:nvSpPr>
            <p:spPr bwMode="auto">
              <a:xfrm>
                <a:off x="3948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Oval 1007"/>
              <p:cNvSpPr>
                <a:spLocks noChangeArrowheads="1"/>
              </p:cNvSpPr>
              <p:nvPr/>
            </p:nvSpPr>
            <p:spPr bwMode="auto">
              <a:xfrm>
                <a:off x="4038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Oval 1008"/>
              <p:cNvSpPr>
                <a:spLocks noChangeArrowheads="1"/>
              </p:cNvSpPr>
              <p:nvPr/>
            </p:nvSpPr>
            <p:spPr bwMode="auto">
              <a:xfrm>
                <a:off x="3019" y="27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Oval 1010"/>
            <p:cNvSpPr>
              <a:spLocks noChangeArrowheads="1"/>
            </p:cNvSpPr>
            <p:nvPr/>
          </p:nvSpPr>
          <p:spPr bwMode="auto">
            <a:xfrm>
              <a:off x="4074" y="2045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Oval 1011"/>
            <p:cNvSpPr>
              <a:spLocks noChangeArrowheads="1"/>
            </p:cNvSpPr>
            <p:nvPr/>
          </p:nvSpPr>
          <p:spPr bwMode="auto">
            <a:xfrm>
              <a:off x="3296" y="2531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Oval 1012"/>
            <p:cNvSpPr>
              <a:spLocks noChangeArrowheads="1"/>
            </p:cNvSpPr>
            <p:nvPr/>
          </p:nvSpPr>
          <p:spPr bwMode="auto">
            <a:xfrm>
              <a:off x="4189" y="1976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Oval 1013"/>
            <p:cNvSpPr>
              <a:spLocks noChangeArrowheads="1"/>
            </p:cNvSpPr>
            <p:nvPr/>
          </p:nvSpPr>
          <p:spPr bwMode="auto">
            <a:xfrm>
              <a:off x="4607" y="1714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Oval 1014"/>
            <p:cNvSpPr>
              <a:spLocks noChangeArrowheads="1"/>
            </p:cNvSpPr>
            <p:nvPr/>
          </p:nvSpPr>
          <p:spPr bwMode="auto">
            <a:xfrm>
              <a:off x="3674" y="2293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Oval 1015"/>
            <p:cNvSpPr>
              <a:spLocks noChangeArrowheads="1"/>
            </p:cNvSpPr>
            <p:nvPr/>
          </p:nvSpPr>
          <p:spPr bwMode="auto">
            <a:xfrm>
              <a:off x="3894" y="2156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Oval 1016"/>
            <p:cNvSpPr>
              <a:spLocks noChangeArrowheads="1"/>
            </p:cNvSpPr>
            <p:nvPr/>
          </p:nvSpPr>
          <p:spPr bwMode="auto">
            <a:xfrm>
              <a:off x="4906" y="1526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017"/>
            <p:cNvSpPr>
              <a:spLocks noChangeArrowheads="1"/>
            </p:cNvSpPr>
            <p:nvPr/>
          </p:nvSpPr>
          <p:spPr bwMode="auto">
            <a:xfrm>
              <a:off x="3941" y="2131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Line 1018"/>
            <p:cNvSpPr>
              <a:spLocks noChangeShapeType="1"/>
            </p:cNvSpPr>
            <p:nvPr/>
          </p:nvSpPr>
          <p:spPr bwMode="auto">
            <a:xfrm flipV="1">
              <a:off x="1457" y="418"/>
              <a:ext cx="0" cy="331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Line 1019"/>
            <p:cNvSpPr>
              <a:spLocks noChangeShapeType="1"/>
            </p:cNvSpPr>
            <p:nvPr/>
          </p:nvSpPr>
          <p:spPr bwMode="auto">
            <a:xfrm flipH="1">
              <a:off x="1396" y="3470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Rectangle 1020"/>
            <p:cNvSpPr>
              <a:spLocks noChangeArrowheads="1"/>
            </p:cNvSpPr>
            <p:nvPr/>
          </p:nvSpPr>
          <p:spPr bwMode="auto">
            <a:xfrm rot="16200000">
              <a:off x="1108" y="333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1" name="Line 1021"/>
            <p:cNvSpPr>
              <a:spLocks noChangeShapeType="1"/>
            </p:cNvSpPr>
            <p:nvPr/>
          </p:nvSpPr>
          <p:spPr bwMode="auto">
            <a:xfrm flipH="1">
              <a:off x="1396" y="2732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Rectangle 1022"/>
            <p:cNvSpPr>
              <a:spLocks noChangeArrowheads="1"/>
            </p:cNvSpPr>
            <p:nvPr/>
          </p:nvSpPr>
          <p:spPr bwMode="auto">
            <a:xfrm rot="16200000">
              <a:off x="1108" y="2594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3" name="Line 1023"/>
            <p:cNvSpPr>
              <a:spLocks noChangeShapeType="1"/>
            </p:cNvSpPr>
            <p:nvPr/>
          </p:nvSpPr>
          <p:spPr bwMode="auto">
            <a:xfrm flipH="1">
              <a:off x="1396" y="1991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Rectangle 1024"/>
            <p:cNvSpPr>
              <a:spLocks noChangeArrowheads="1"/>
            </p:cNvSpPr>
            <p:nvPr/>
          </p:nvSpPr>
          <p:spPr bwMode="auto">
            <a:xfrm rot="16200000">
              <a:off x="1216" y="185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5" name="Line 1025"/>
            <p:cNvSpPr>
              <a:spLocks noChangeShapeType="1"/>
            </p:cNvSpPr>
            <p:nvPr/>
          </p:nvSpPr>
          <p:spPr bwMode="auto">
            <a:xfrm flipH="1">
              <a:off x="1396" y="1253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Rectangle 1026"/>
            <p:cNvSpPr>
              <a:spLocks noChangeArrowheads="1"/>
            </p:cNvSpPr>
            <p:nvPr/>
          </p:nvSpPr>
          <p:spPr bwMode="auto">
            <a:xfrm rot="16200000">
              <a:off x="1133" y="1114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7" name="Line 1027"/>
            <p:cNvSpPr>
              <a:spLocks noChangeShapeType="1"/>
            </p:cNvSpPr>
            <p:nvPr/>
          </p:nvSpPr>
          <p:spPr bwMode="auto">
            <a:xfrm flipH="1">
              <a:off x="1396" y="511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Rectangle 1028"/>
            <p:cNvSpPr>
              <a:spLocks noChangeArrowheads="1"/>
            </p:cNvSpPr>
            <p:nvPr/>
          </p:nvSpPr>
          <p:spPr bwMode="auto">
            <a:xfrm rot="16200000">
              <a:off x="1133" y="374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9" name="Rectangle 1029"/>
            <p:cNvSpPr>
              <a:spLocks noChangeArrowheads="1"/>
            </p:cNvSpPr>
            <p:nvPr/>
          </p:nvSpPr>
          <p:spPr bwMode="auto">
            <a:xfrm rot="16200000">
              <a:off x="783" y="1937"/>
              <a:ext cx="68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Outcome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0" name="Line 1030"/>
            <p:cNvSpPr>
              <a:spLocks noChangeShapeType="1"/>
            </p:cNvSpPr>
            <p:nvPr/>
          </p:nvSpPr>
          <p:spPr bwMode="auto">
            <a:xfrm>
              <a:off x="1457" y="3733"/>
              <a:ext cx="519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Line 1031"/>
            <p:cNvSpPr>
              <a:spLocks noChangeShapeType="1"/>
            </p:cNvSpPr>
            <p:nvPr/>
          </p:nvSpPr>
          <p:spPr bwMode="auto">
            <a:xfrm>
              <a:off x="1820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Rectangle 1032"/>
            <p:cNvSpPr>
              <a:spLocks noChangeArrowheads="1"/>
            </p:cNvSpPr>
            <p:nvPr/>
          </p:nvSpPr>
          <p:spPr bwMode="auto">
            <a:xfrm>
              <a:off x="1673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3" name="Line 1033"/>
            <p:cNvSpPr>
              <a:spLocks noChangeShapeType="1"/>
            </p:cNvSpPr>
            <p:nvPr/>
          </p:nvSpPr>
          <p:spPr bwMode="auto">
            <a:xfrm>
              <a:off x="3005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1034"/>
            <p:cNvSpPr>
              <a:spLocks noChangeArrowheads="1"/>
            </p:cNvSpPr>
            <p:nvPr/>
          </p:nvSpPr>
          <p:spPr bwMode="auto">
            <a:xfrm>
              <a:off x="2857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5" name="Line 1035"/>
            <p:cNvSpPr>
              <a:spLocks noChangeShapeType="1"/>
            </p:cNvSpPr>
            <p:nvPr/>
          </p:nvSpPr>
          <p:spPr bwMode="auto">
            <a:xfrm>
              <a:off x="4189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036"/>
            <p:cNvSpPr>
              <a:spLocks noChangeArrowheads="1"/>
            </p:cNvSpPr>
            <p:nvPr/>
          </p:nvSpPr>
          <p:spPr bwMode="auto">
            <a:xfrm>
              <a:off x="4150" y="382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7" name="Line 1037"/>
            <p:cNvSpPr>
              <a:spLocks noChangeShapeType="1"/>
            </p:cNvSpPr>
            <p:nvPr/>
          </p:nvSpPr>
          <p:spPr bwMode="auto">
            <a:xfrm>
              <a:off x="5374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1038"/>
            <p:cNvSpPr>
              <a:spLocks noChangeArrowheads="1"/>
            </p:cNvSpPr>
            <p:nvPr/>
          </p:nvSpPr>
          <p:spPr bwMode="auto">
            <a:xfrm>
              <a:off x="5251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9" name="Line 1039"/>
            <p:cNvSpPr>
              <a:spLocks noChangeShapeType="1"/>
            </p:cNvSpPr>
            <p:nvPr/>
          </p:nvSpPr>
          <p:spPr bwMode="auto">
            <a:xfrm>
              <a:off x="6562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040"/>
            <p:cNvSpPr>
              <a:spLocks noChangeArrowheads="1"/>
            </p:cNvSpPr>
            <p:nvPr/>
          </p:nvSpPr>
          <p:spPr bwMode="auto">
            <a:xfrm>
              <a:off x="6439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1" name="Rectangle 1041"/>
            <p:cNvSpPr>
              <a:spLocks noChangeArrowheads="1"/>
            </p:cNvSpPr>
            <p:nvPr/>
          </p:nvSpPr>
          <p:spPr bwMode="auto">
            <a:xfrm>
              <a:off x="3318" y="3971"/>
              <a:ext cx="154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College Characteristic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2" name="Rectangle 1042"/>
            <p:cNvSpPr>
              <a:spLocks noChangeArrowheads="1"/>
            </p:cNvSpPr>
            <p:nvPr/>
          </p:nvSpPr>
          <p:spPr bwMode="auto">
            <a:xfrm>
              <a:off x="2407" y="151"/>
              <a:ext cx="35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600" smtClean="0">
                  <a:solidFill>
                    <a:srgbClr val="1E2D53"/>
                  </a:solidFill>
                </a:rPr>
                <a:t>Fictional Example 2: Correlation = 1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9448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381125" y="0"/>
            <a:ext cx="9429750" cy="6858000"/>
            <a:chOff x="870" y="0"/>
            <a:chExt cx="5940" cy="4320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870" y="0"/>
              <a:ext cx="594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457" y="418"/>
              <a:ext cx="5198" cy="3315"/>
              <a:chOff x="1457" y="418"/>
              <a:chExt cx="5198" cy="3315"/>
            </a:xfrm>
          </p:grpSpPr>
          <p:sp>
            <p:nvSpPr>
              <p:cNvPr id="848" name="Rectangle 7"/>
              <p:cNvSpPr>
                <a:spLocks noChangeArrowheads="1"/>
              </p:cNvSpPr>
              <p:nvPr/>
            </p:nvSpPr>
            <p:spPr bwMode="auto">
              <a:xfrm>
                <a:off x="1457" y="418"/>
                <a:ext cx="5198" cy="3315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Line 8"/>
              <p:cNvSpPr>
                <a:spLocks noChangeShapeType="1"/>
              </p:cNvSpPr>
              <p:nvPr/>
            </p:nvSpPr>
            <p:spPr bwMode="auto">
              <a:xfrm>
                <a:off x="1457" y="3456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Line 9"/>
              <p:cNvSpPr>
                <a:spLocks noChangeShapeType="1"/>
              </p:cNvSpPr>
              <p:nvPr/>
            </p:nvSpPr>
            <p:spPr bwMode="auto">
              <a:xfrm>
                <a:off x="1457" y="2866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Line 10"/>
              <p:cNvSpPr>
                <a:spLocks noChangeShapeType="1"/>
              </p:cNvSpPr>
              <p:nvPr/>
            </p:nvSpPr>
            <p:spPr bwMode="auto">
              <a:xfrm>
                <a:off x="1457" y="2279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Line 11"/>
              <p:cNvSpPr>
                <a:spLocks noChangeShapeType="1"/>
              </p:cNvSpPr>
              <p:nvPr/>
            </p:nvSpPr>
            <p:spPr bwMode="auto">
              <a:xfrm>
                <a:off x="1457" y="1688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Line 12"/>
              <p:cNvSpPr>
                <a:spLocks noChangeShapeType="1"/>
              </p:cNvSpPr>
              <p:nvPr/>
            </p:nvSpPr>
            <p:spPr bwMode="auto">
              <a:xfrm>
                <a:off x="1457" y="1102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Line 13"/>
              <p:cNvSpPr>
                <a:spLocks noChangeShapeType="1"/>
              </p:cNvSpPr>
              <p:nvPr/>
            </p:nvSpPr>
            <p:spPr bwMode="auto">
              <a:xfrm>
                <a:off x="1457" y="511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Oval 14"/>
              <p:cNvSpPr>
                <a:spLocks noChangeArrowheads="1"/>
              </p:cNvSpPr>
              <p:nvPr/>
            </p:nvSpPr>
            <p:spPr bwMode="auto">
              <a:xfrm>
                <a:off x="4078" y="24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Oval 15"/>
              <p:cNvSpPr>
                <a:spLocks noChangeArrowheads="1"/>
              </p:cNvSpPr>
              <p:nvPr/>
            </p:nvSpPr>
            <p:spPr bwMode="auto">
              <a:xfrm>
                <a:off x="4978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Oval 16"/>
              <p:cNvSpPr>
                <a:spLocks noChangeArrowheads="1"/>
              </p:cNvSpPr>
              <p:nvPr/>
            </p:nvSpPr>
            <p:spPr bwMode="auto">
              <a:xfrm>
                <a:off x="3440" y="23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Oval 17"/>
              <p:cNvSpPr>
                <a:spLocks noChangeArrowheads="1"/>
              </p:cNvSpPr>
              <p:nvPr/>
            </p:nvSpPr>
            <p:spPr bwMode="auto">
              <a:xfrm>
                <a:off x="3383" y="17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Oval 18"/>
              <p:cNvSpPr>
                <a:spLocks noChangeArrowheads="1"/>
              </p:cNvSpPr>
              <p:nvPr/>
            </p:nvSpPr>
            <p:spPr bwMode="auto">
              <a:xfrm>
                <a:off x="4722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Oval 19"/>
              <p:cNvSpPr>
                <a:spLocks noChangeArrowheads="1"/>
              </p:cNvSpPr>
              <p:nvPr/>
            </p:nvSpPr>
            <p:spPr bwMode="auto">
              <a:xfrm>
                <a:off x="3401" y="22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Oval 20"/>
              <p:cNvSpPr>
                <a:spLocks noChangeArrowheads="1"/>
              </p:cNvSpPr>
              <p:nvPr/>
            </p:nvSpPr>
            <p:spPr bwMode="auto">
              <a:xfrm>
                <a:off x="3923" y="24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Oval 21"/>
              <p:cNvSpPr>
                <a:spLocks noChangeArrowheads="1"/>
              </p:cNvSpPr>
              <p:nvPr/>
            </p:nvSpPr>
            <p:spPr bwMode="auto">
              <a:xfrm>
                <a:off x="3948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Oval 22"/>
              <p:cNvSpPr>
                <a:spLocks noChangeArrowheads="1"/>
              </p:cNvSpPr>
              <p:nvPr/>
            </p:nvSpPr>
            <p:spPr bwMode="auto">
              <a:xfrm>
                <a:off x="4834" y="22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Oval 23"/>
              <p:cNvSpPr>
                <a:spLocks noChangeArrowheads="1"/>
              </p:cNvSpPr>
              <p:nvPr/>
            </p:nvSpPr>
            <p:spPr bwMode="auto">
              <a:xfrm>
                <a:off x="3912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Oval 24"/>
              <p:cNvSpPr>
                <a:spLocks noChangeArrowheads="1"/>
              </p:cNvSpPr>
              <p:nvPr/>
            </p:nvSpPr>
            <p:spPr bwMode="auto">
              <a:xfrm>
                <a:off x="4420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Oval 25"/>
              <p:cNvSpPr>
                <a:spLocks noChangeArrowheads="1"/>
              </p:cNvSpPr>
              <p:nvPr/>
            </p:nvSpPr>
            <p:spPr bwMode="auto">
              <a:xfrm>
                <a:off x="4330" y="26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Oval 26"/>
              <p:cNvSpPr>
                <a:spLocks noChangeArrowheads="1"/>
              </p:cNvSpPr>
              <p:nvPr/>
            </p:nvSpPr>
            <p:spPr bwMode="auto">
              <a:xfrm>
                <a:off x="4070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Oval 27"/>
              <p:cNvSpPr>
                <a:spLocks noChangeArrowheads="1"/>
              </p:cNvSpPr>
              <p:nvPr/>
            </p:nvSpPr>
            <p:spPr bwMode="auto">
              <a:xfrm>
                <a:off x="4236" y="27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Oval 28"/>
              <p:cNvSpPr>
                <a:spLocks noChangeArrowheads="1"/>
              </p:cNvSpPr>
              <p:nvPr/>
            </p:nvSpPr>
            <p:spPr bwMode="auto">
              <a:xfrm>
                <a:off x="3926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Oval 29"/>
              <p:cNvSpPr>
                <a:spLocks noChangeArrowheads="1"/>
              </p:cNvSpPr>
              <p:nvPr/>
            </p:nvSpPr>
            <p:spPr bwMode="auto">
              <a:xfrm>
                <a:off x="3862" y="208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Oval 30"/>
              <p:cNvSpPr>
                <a:spLocks noChangeArrowheads="1"/>
              </p:cNvSpPr>
              <p:nvPr/>
            </p:nvSpPr>
            <p:spPr bwMode="auto">
              <a:xfrm>
                <a:off x="4970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Oval 31"/>
              <p:cNvSpPr>
                <a:spLocks noChangeArrowheads="1"/>
              </p:cNvSpPr>
              <p:nvPr/>
            </p:nvSpPr>
            <p:spPr bwMode="auto">
              <a:xfrm>
                <a:off x="4798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Oval 32"/>
              <p:cNvSpPr>
                <a:spLocks noChangeArrowheads="1"/>
              </p:cNvSpPr>
              <p:nvPr/>
            </p:nvSpPr>
            <p:spPr bwMode="auto">
              <a:xfrm>
                <a:off x="5006" y="11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Oval 33"/>
              <p:cNvSpPr>
                <a:spLocks noChangeArrowheads="1"/>
              </p:cNvSpPr>
              <p:nvPr/>
            </p:nvSpPr>
            <p:spPr bwMode="auto">
              <a:xfrm>
                <a:off x="3149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Oval 34"/>
              <p:cNvSpPr>
                <a:spLocks noChangeArrowheads="1"/>
              </p:cNvSpPr>
              <p:nvPr/>
            </p:nvSpPr>
            <p:spPr bwMode="auto">
              <a:xfrm>
                <a:off x="4409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Oval 35"/>
              <p:cNvSpPr>
                <a:spLocks noChangeArrowheads="1"/>
              </p:cNvSpPr>
              <p:nvPr/>
            </p:nvSpPr>
            <p:spPr bwMode="auto">
              <a:xfrm>
                <a:off x="4063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Oval 36"/>
              <p:cNvSpPr>
                <a:spLocks noChangeArrowheads="1"/>
              </p:cNvSpPr>
              <p:nvPr/>
            </p:nvSpPr>
            <p:spPr bwMode="auto">
              <a:xfrm>
                <a:off x="4369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Oval 37"/>
              <p:cNvSpPr>
                <a:spLocks noChangeArrowheads="1"/>
              </p:cNvSpPr>
              <p:nvPr/>
            </p:nvSpPr>
            <p:spPr bwMode="auto">
              <a:xfrm>
                <a:off x="4265" y="24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Oval 38"/>
              <p:cNvSpPr>
                <a:spLocks noChangeArrowheads="1"/>
              </p:cNvSpPr>
              <p:nvPr/>
            </p:nvSpPr>
            <p:spPr bwMode="auto">
              <a:xfrm>
                <a:off x="3865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Oval 39"/>
              <p:cNvSpPr>
                <a:spLocks noChangeArrowheads="1"/>
              </p:cNvSpPr>
              <p:nvPr/>
            </p:nvSpPr>
            <p:spPr bwMode="auto">
              <a:xfrm>
                <a:off x="3242" y="16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Oval 40"/>
              <p:cNvSpPr>
                <a:spLocks noChangeArrowheads="1"/>
              </p:cNvSpPr>
              <p:nvPr/>
            </p:nvSpPr>
            <p:spPr bwMode="auto">
              <a:xfrm>
                <a:off x="4632" y="15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Oval 41"/>
              <p:cNvSpPr>
                <a:spLocks noChangeArrowheads="1"/>
              </p:cNvSpPr>
              <p:nvPr/>
            </p:nvSpPr>
            <p:spPr bwMode="auto">
              <a:xfrm>
                <a:off x="3797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Oval 42"/>
              <p:cNvSpPr>
                <a:spLocks noChangeArrowheads="1"/>
              </p:cNvSpPr>
              <p:nvPr/>
            </p:nvSpPr>
            <p:spPr bwMode="auto">
              <a:xfrm>
                <a:off x="3426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Oval 43"/>
              <p:cNvSpPr>
                <a:spLocks noChangeArrowheads="1"/>
              </p:cNvSpPr>
              <p:nvPr/>
            </p:nvSpPr>
            <p:spPr bwMode="auto">
              <a:xfrm>
                <a:off x="3808" y="20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Oval 44"/>
              <p:cNvSpPr>
                <a:spLocks noChangeArrowheads="1"/>
              </p:cNvSpPr>
              <p:nvPr/>
            </p:nvSpPr>
            <p:spPr bwMode="auto">
              <a:xfrm>
                <a:off x="4574" y="23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Oval 45"/>
              <p:cNvSpPr>
                <a:spLocks noChangeArrowheads="1"/>
              </p:cNvSpPr>
              <p:nvPr/>
            </p:nvSpPr>
            <p:spPr bwMode="auto">
              <a:xfrm>
                <a:off x="4002" y="26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Oval 46"/>
              <p:cNvSpPr>
                <a:spLocks noChangeArrowheads="1"/>
              </p:cNvSpPr>
              <p:nvPr/>
            </p:nvSpPr>
            <p:spPr bwMode="auto">
              <a:xfrm>
                <a:off x="4070" y="30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Oval 47"/>
              <p:cNvSpPr>
                <a:spLocks noChangeArrowheads="1"/>
              </p:cNvSpPr>
              <p:nvPr/>
            </p:nvSpPr>
            <p:spPr bwMode="auto">
              <a:xfrm>
                <a:off x="4294" y="28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Oval 48"/>
              <p:cNvSpPr>
                <a:spLocks noChangeArrowheads="1"/>
              </p:cNvSpPr>
              <p:nvPr/>
            </p:nvSpPr>
            <p:spPr bwMode="auto">
              <a:xfrm>
                <a:off x="4448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Oval 49"/>
              <p:cNvSpPr>
                <a:spLocks noChangeArrowheads="1"/>
              </p:cNvSpPr>
              <p:nvPr/>
            </p:nvSpPr>
            <p:spPr bwMode="auto">
              <a:xfrm>
                <a:off x="4106" y="25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Oval 50"/>
              <p:cNvSpPr>
                <a:spLocks noChangeArrowheads="1"/>
              </p:cNvSpPr>
              <p:nvPr/>
            </p:nvSpPr>
            <p:spPr bwMode="auto">
              <a:xfrm>
                <a:off x="4319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Oval 51"/>
              <p:cNvSpPr>
                <a:spLocks noChangeArrowheads="1"/>
              </p:cNvSpPr>
              <p:nvPr/>
            </p:nvSpPr>
            <p:spPr bwMode="auto">
              <a:xfrm>
                <a:off x="5240" y="18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Oval 52"/>
              <p:cNvSpPr>
                <a:spLocks noChangeArrowheads="1"/>
              </p:cNvSpPr>
              <p:nvPr/>
            </p:nvSpPr>
            <p:spPr bwMode="auto">
              <a:xfrm>
                <a:off x="3228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Oval 53"/>
              <p:cNvSpPr>
                <a:spLocks noChangeArrowheads="1"/>
              </p:cNvSpPr>
              <p:nvPr/>
            </p:nvSpPr>
            <p:spPr bwMode="auto">
              <a:xfrm>
                <a:off x="4463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Oval 54"/>
              <p:cNvSpPr>
                <a:spLocks noChangeArrowheads="1"/>
              </p:cNvSpPr>
              <p:nvPr/>
            </p:nvSpPr>
            <p:spPr bwMode="auto">
              <a:xfrm>
                <a:off x="5017" y="15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Oval 55"/>
              <p:cNvSpPr>
                <a:spLocks noChangeArrowheads="1"/>
              </p:cNvSpPr>
              <p:nvPr/>
            </p:nvSpPr>
            <p:spPr bwMode="auto">
              <a:xfrm>
                <a:off x="5237" y="11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Oval 56"/>
              <p:cNvSpPr>
                <a:spLocks noChangeArrowheads="1"/>
              </p:cNvSpPr>
              <p:nvPr/>
            </p:nvSpPr>
            <p:spPr bwMode="auto">
              <a:xfrm>
                <a:off x="4956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Oval 57"/>
              <p:cNvSpPr>
                <a:spLocks noChangeArrowheads="1"/>
              </p:cNvSpPr>
              <p:nvPr/>
            </p:nvSpPr>
            <p:spPr bwMode="auto">
              <a:xfrm>
                <a:off x="4574" y="28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Oval 58"/>
              <p:cNvSpPr>
                <a:spLocks noChangeArrowheads="1"/>
              </p:cNvSpPr>
              <p:nvPr/>
            </p:nvSpPr>
            <p:spPr bwMode="auto">
              <a:xfrm>
                <a:off x="3991" y="28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Oval 59"/>
              <p:cNvSpPr>
                <a:spLocks noChangeArrowheads="1"/>
              </p:cNvSpPr>
              <p:nvPr/>
            </p:nvSpPr>
            <p:spPr bwMode="auto">
              <a:xfrm>
                <a:off x="4045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Oval 60"/>
              <p:cNvSpPr>
                <a:spLocks noChangeArrowheads="1"/>
              </p:cNvSpPr>
              <p:nvPr/>
            </p:nvSpPr>
            <p:spPr bwMode="auto">
              <a:xfrm>
                <a:off x="5665" y="15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Oval 61"/>
              <p:cNvSpPr>
                <a:spLocks noChangeArrowheads="1"/>
              </p:cNvSpPr>
              <p:nvPr/>
            </p:nvSpPr>
            <p:spPr bwMode="auto">
              <a:xfrm>
                <a:off x="5006" y="17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Oval 62"/>
              <p:cNvSpPr>
                <a:spLocks noChangeArrowheads="1"/>
              </p:cNvSpPr>
              <p:nvPr/>
            </p:nvSpPr>
            <p:spPr bwMode="auto">
              <a:xfrm>
                <a:off x="4232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Oval 63"/>
              <p:cNvSpPr>
                <a:spLocks noChangeArrowheads="1"/>
              </p:cNvSpPr>
              <p:nvPr/>
            </p:nvSpPr>
            <p:spPr bwMode="auto">
              <a:xfrm>
                <a:off x="3415" y="26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Oval 64"/>
              <p:cNvSpPr>
                <a:spLocks noChangeArrowheads="1"/>
              </p:cNvSpPr>
              <p:nvPr/>
            </p:nvSpPr>
            <p:spPr bwMode="auto">
              <a:xfrm>
                <a:off x="4301" y="265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Oval 65"/>
              <p:cNvSpPr>
                <a:spLocks noChangeArrowheads="1"/>
              </p:cNvSpPr>
              <p:nvPr/>
            </p:nvSpPr>
            <p:spPr bwMode="auto">
              <a:xfrm>
                <a:off x="4859" y="21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Oval 66"/>
              <p:cNvSpPr>
                <a:spLocks noChangeArrowheads="1"/>
              </p:cNvSpPr>
              <p:nvPr/>
            </p:nvSpPr>
            <p:spPr bwMode="auto">
              <a:xfrm>
                <a:off x="4380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Oval 67"/>
              <p:cNvSpPr>
                <a:spLocks noChangeArrowheads="1"/>
              </p:cNvSpPr>
              <p:nvPr/>
            </p:nvSpPr>
            <p:spPr bwMode="auto">
              <a:xfrm>
                <a:off x="3656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Oval 68"/>
              <p:cNvSpPr>
                <a:spLocks noChangeArrowheads="1"/>
              </p:cNvSpPr>
              <p:nvPr/>
            </p:nvSpPr>
            <p:spPr bwMode="auto">
              <a:xfrm>
                <a:off x="3779" y="24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Oval 69"/>
              <p:cNvSpPr>
                <a:spLocks noChangeArrowheads="1"/>
              </p:cNvSpPr>
              <p:nvPr/>
            </p:nvSpPr>
            <p:spPr bwMode="auto">
              <a:xfrm>
                <a:off x="4189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Oval 70"/>
              <p:cNvSpPr>
                <a:spLocks noChangeArrowheads="1"/>
              </p:cNvSpPr>
              <p:nvPr/>
            </p:nvSpPr>
            <p:spPr bwMode="auto">
              <a:xfrm>
                <a:off x="4938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Oval 71"/>
              <p:cNvSpPr>
                <a:spLocks noChangeArrowheads="1"/>
              </p:cNvSpPr>
              <p:nvPr/>
            </p:nvSpPr>
            <p:spPr bwMode="auto">
              <a:xfrm>
                <a:off x="5114" y="17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Oval 72"/>
              <p:cNvSpPr>
                <a:spLocks noChangeArrowheads="1"/>
              </p:cNvSpPr>
              <p:nvPr/>
            </p:nvSpPr>
            <p:spPr bwMode="auto">
              <a:xfrm>
                <a:off x="4085" y="301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Oval 73"/>
              <p:cNvSpPr>
                <a:spLocks noChangeArrowheads="1"/>
              </p:cNvSpPr>
              <p:nvPr/>
            </p:nvSpPr>
            <p:spPr bwMode="auto">
              <a:xfrm>
                <a:off x="3466" y="28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Oval 74"/>
              <p:cNvSpPr>
                <a:spLocks noChangeArrowheads="1"/>
              </p:cNvSpPr>
              <p:nvPr/>
            </p:nvSpPr>
            <p:spPr bwMode="auto">
              <a:xfrm>
                <a:off x="3268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Oval 75"/>
              <p:cNvSpPr>
                <a:spLocks noChangeArrowheads="1"/>
              </p:cNvSpPr>
              <p:nvPr/>
            </p:nvSpPr>
            <p:spPr bwMode="auto">
              <a:xfrm>
                <a:off x="3462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Oval 76"/>
              <p:cNvSpPr>
                <a:spLocks noChangeArrowheads="1"/>
              </p:cNvSpPr>
              <p:nvPr/>
            </p:nvSpPr>
            <p:spPr bwMode="auto">
              <a:xfrm>
                <a:off x="3466" y="205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Oval 77"/>
              <p:cNvSpPr>
                <a:spLocks noChangeArrowheads="1"/>
              </p:cNvSpPr>
              <p:nvPr/>
            </p:nvSpPr>
            <p:spPr bwMode="auto">
              <a:xfrm>
                <a:off x="5428" y="16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Oval 78"/>
              <p:cNvSpPr>
                <a:spLocks noChangeArrowheads="1"/>
              </p:cNvSpPr>
              <p:nvPr/>
            </p:nvSpPr>
            <p:spPr bwMode="auto">
              <a:xfrm>
                <a:off x="4247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Oval 79"/>
              <p:cNvSpPr>
                <a:spLocks noChangeArrowheads="1"/>
              </p:cNvSpPr>
              <p:nvPr/>
            </p:nvSpPr>
            <p:spPr bwMode="auto">
              <a:xfrm>
                <a:off x="5618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Oval 80"/>
              <p:cNvSpPr>
                <a:spLocks noChangeArrowheads="1"/>
              </p:cNvSpPr>
              <p:nvPr/>
            </p:nvSpPr>
            <p:spPr bwMode="auto">
              <a:xfrm>
                <a:off x="4895" y="16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Oval 81"/>
              <p:cNvSpPr>
                <a:spLocks noChangeArrowheads="1"/>
              </p:cNvSpPr>
              <p:nvPr/>
            </p:nvSpPr>
            <p:spPr bwMode="auto">
              <a:xfrm>
                <a:off x="4866" y="18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Oval 82"/>
              <p:cNvSpPr>
                <a:spLocks noChangeArrowheads="1"/>
              </p:cNvSpPr>
              <p:nvPr/>
            </p:nvSpPr>
            <p:spPr bwMode="auto">
              <a:xfrm>
                <a:off x="4373" y="24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Oval 83"/>
              <p:cNvSpPr>
                <a:spLocks noChangeArrowheads="1"/>
              </p:cNvSpPr>
              <p:nvPr/>
            </p:nvSpPr>
            <p:spPr bwMode="auto">
              <a:xfrm>
                <a:off x="3944" y="21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Oval 84"/>
              <p:cNvSpPr>
                <a:spLocks noChangeArrowheads="1"/>
              </p:cNvSpPr>
              <p:nvPr/>
            </p:nvSpPr>
            <p:spPr bwMode="auto">
              <a:xfrm>
                <a:off x="3872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Oval 85"/>
              <p:cNvSpPr>
                <a:spLocks noChangeArrowheads="1"/>
              </p:cNvSpPr>
              <p:nvPr/>
            </p:nvSpPr>
            <p:spPr bwMode="auto">
              <a:xfrm>
                <a:off x="4196" y="28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Oval 86"/>
              <p:cNvSpPr>
                <a:spLocks noChangeArrowheads="1"/>
              </p:cNvSpPr>
              <p:nvPr/>
            </p:nvSpPr>
            <p:spPr bwMode="auto">
              <a:xfrm>
                <a:off x="4196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Oval 87"/>
              <p:cNvSpPr>
                <a:spLocks noChangeArrowheads="1"/>
              </p:cNvSpPr>
              <p:nvPr/>
            </p:nvSpPr>
            <p:spPr bwMode="auto">
              <a:xfrm>
                <a:off x="3311" y="31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Oval 88"/>
              <p:cNvSpPr>
                <a:spLocks noChangeArrowheads="1"/>
              </p:cNvSpPr>
              <p:nvPr/>
            </p:nvSpPr>
            <p:spPr bwMode="auto">
              <a:xfrm>
                <a:off x="3700" y="28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Oval 89"/>
              <p:cNvSpPr>
                <a:spLocks noChangeArrowheads="1"/>
              </p:cNvSpPr>
              <p:nvPr/>
            </p:nvSpPr>
            <p:spPr bwMode="auto">
              <a:xfrm>
                <a:off x="4337" y="22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Oval 90"/>
              <p:cNvSpPr>
                <a:spLocks noChangeArrowheads="1"/>
              </p:cNvSpPr>
              <p:nvPr/>
            </p:nvSpPr>
            <p:spPr bwMode="auto">
              <a:xfrm>
                <a:off x="3890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Oval 91"/>
              <p:cNvSpPr>
                <a:spLocks noChangeArrowheads="1"/>
              </p:cNvSpPr>
              <p:nvPr/>
            </p:nvSpPr>
            <p:spPr bwMode="auto">
              <a:xfrm>
                <a:off x="4063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Oval 92"/>
              <p:cNvSpPr>
                <a:spLocks noChangeArrowheads="1"/>
              </p:cNvSpPr>
              <p:nvPr/>
            </p:nvSpPr>
            <p:spPr bwMode="auto">
              <a:xfrm>
                <a:off x="4682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Oval 93"/>
              <p:cNvSpPr>
                <a:spLocks noChangeArrowheads="1"/>
              </p:cNvSpPr>
              <p:nvPr/>
            </p:nvSpPr>
            <p:spPr bwMode="auto">
              <a:xfrm>
                <a:off x="4434" y="23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Oval 94"/>
              <p:cNvSpPr>
                <a:spLocks noChangeArrowheads="1"/>
              </p:cNvSpPr>
              <p:nvPr/>
            </p:nvSpPr>
            <p:spPr bwMode="auto">
              <a:xfrm>
                <a:off x="5507" y="9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Oval 95"/>
              <p:cNvSpPr>
                <a:spLocks noChangeArrowheads="1"/>
              </p:cNvSpPr>
              <p:nvPr/>
            </p:nvSpPr>
            <p:spPr bwMode="auto">
              <a:xfrm>
                <a:off x="4441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Oval 96"/>
              <p:cNvSpPr>
                <a:spLocks noChangeArrowheads="1"/>
              </p:cNvSpPr>
              <p:nvPr/>
            </p:nvSpPr>
            <p:spPr bwMode="auto">
              <a:xfrm>
                <a:off x="4409" y="209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Oval 97"/>
              <p:cNvSpPr>
                <a:spLocks noChangeArrowheads="1"/>
              </p:cNvSpPr>
              <p:nvPr/>
            </p:nvSpPr>
            <p:spPr bwMode="auto">
              <a:xfrm>
                <a:off x="3761" y="24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Oval 98"/>
              <p:cNvSpPr>
                <a:spLocks noChangeArrowheads="1"/>
              </p:cNvSpPr>
              <p:nvPr/>
            </p:nvSpPr>
            <p:spPr bwMode="auto">
              <a:xfrm>
                <a:off x="4578" y="19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Oval 99"/>
              <p:cNvSpPr>
                <a:spLocks noChangeArrowheads="1"/>
              </p:cNvSpPr>
              <p:nvPr/>
            </p:nvSpPr>
            <p:spPr bwMode="auto">
              <a:xfrm>
                <a:off x="3923" y="160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Oval 100"/>
              <p:cNvSpPr>
                <a:spLocks noChangeArrowheads="1"/>
              </p:cNvSpPr>
              <p:nvPr/>
            </p:nvSpPr>
            <p:spPr bwMode="auto">
              <a:xfrm>
                <a:off x="4920" y="15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Oval 101"/>
              <p:cNvSpPr>
                <a:spLocks noChangeArrowheads="1"/>
              </p:cNvSpPr>
              <p:nvPr/>
            </p:nvSpPr>
            <p:spPr bwMode="auto">
              <a:xfrm>
                <a:off x="4967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Oval 102"/>
              <p:cNvSpPr>
                <a:spLocks noChangeArrowheads="1"/>
              </p:cNvSpPr>
              <p:nvPr/>
            </p:nvSpPr>
            <p:spPr bwMode="auto">
              <a:xfrm>
                <a:off x="5590" y="13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Oval 103"/>
              <p:cNvSpPr>
                <a:spLocks noChangeArrowheads="1"/>
              </p:cNvSpPr>
              <p:nvPr/>
            </p:nvSpPr>
            <p:spPr bwMode="auto">
              <a:xfrm>
                <a:off x="5086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Oval 104"/>
              <p:cNvSpPr>
                <a:spLocks noChangeArrowheads="1"/>
              </p:cNvSpPr>
              <p:nvPr/>
            </p:nvSpPr>
            <p:spPr bwMode="auto">
              <a:xfrm>
                <a:off x="4330" y="26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Oval 105"/>
              <p:cNvSpPr>
                <a:spLocks noChangeArrowheads="1"/>
              </p:cNvSpPr>
              <p:nvPr/>
            </p:nvSpPr>
            <p:spPr bwMode="auto">
              <a:xfrm>
                <a:off x="4567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Oval 106"/>
              <p:cNvSpPr>
                <a:spLocks noChangeArrowheads="1"/>
              </p:cNvSpPr>
              <p:nvPr/>
            </p:nvSpPr>
            <p:spPr bwMode="auto">
              <a:xfrm>
                <a:off x="5122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Oval 107"/>
              <p:cNvSpPr>
                <a:spLocks noChangeArrowheads="1"/>
              </p:cNvSpPr>
              <p:nvPr/>
            </p:nvSpPr>
            <p:spPr bwMode="auto">
              <a:xfrm>
                <a:off x="3959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Oval 108"/>
              <p:cNvSpPr>
                <a:spLocks noChangeArrowheads="1"/>
              </p:cNvSpPr>
              <p:nvPr/>
            </p:nvSpPr>
            <p:spPr bwMode="auto">
              <a:xfrm>
                <a:off x="3678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Oval 109"/>
              <p:cNvSpPr>
                <a:spLocks noChangeArrowheads="1"/>
              </p:cNvSpPr>
              <p:nvPr/>
            </p:nvSpPr>
            <p:spPr bwMode="auto">
              <a:xfrm>
                <a:off x="490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Oval 110"/>
              <p:cNvSpPr>
                <a:spLocks noChangeArrowheads="1"/>
              </p:cNvSpPr>
              <p:nvPr/>
            </p:nvSpPr>
            <p:spPr bwMode="auto">
              <a:xfrm>
                <a:off x="4434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Oval 111"/>
              <p:cNvSpPr>
                <a:spLocks noChangeArrowheads="1"/>
              </p:cNvSpPr>
              <p:nvPr/>
            </p:nvSpPr>
            <p:spPr bwMode="auto">
              <a:xfrm>
                <a:off x="3775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Oval 112"/>
              <p:cNvSpPr>
                <a:spLocks noChangeArrowheads="1"/>
              </p:cNvSpPr>
              <p:nvPr/>
            </p:nvSpPr>
            <p:spPr bwMode="auto">
              <a:xfrm>
                <a:off x="5190" y="28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Oval 113"/>
              <p:cNvSpPr>
                <a:spLocks noChangeArrowheads="1"/>
              </p:cNvSpPr>
              <p:nvPr/>
            </p:nvSpPr>
            <p:spPr bwMode="auto">
              <a:xfrm>
                <a:off x="3304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Oval 114"/>
              <p:cNvSpPr>
                <a:spLocks noChangeArrowheads="1"/>
              </p:cNvSpPr>
              <p:nvPr/>
            </p:nvSpPr>
            <p:spPr bwMode="auto">
              <a:xfrm>
                <a:off x="3541" y="27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Oval 115"/>
              <p:cNvSpPr>
                <a:spLocks noChangeArrowheads="1"/>
              </p:cNvSpPr>
              <p:nvPr/>
            </p:nvSpPr>
            <p:spPr bwMode="auto">
              <a:xfrm>
                <a:off x="4697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Oval 116"/>
              <p:cNvSpPr>
                <a:spLocks noChangeArrowheads="1"/>
              </p:cNvSpPr>
              <p:nvPr/>
            </p:nvSpPr>
            <p:spPr bwMode="auto">
              <a:xfrm>
                <a:off x="3523" y="26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Oval 117"/>
              <p:cNvSpPr>
                <a:spLocks noChangeArrowheads="1"/>
              </p:cNvSpPr>
              <p:nvPr/>
            </p:nvSpPr>
            <p:spPr bwMode="auto">
              <a:xfrm>
                <a:off x="4740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Oval 118"/>
              <p:cNvSpPr>
                <a:spLocks noChangeArrowheads="1"/>
              </p:cNvSpPr>
              <p:nvPr/>
            </p:nvSpPr>
            <p:spPr bwMode="auto">
              <a:xfrm>
                <a:off x="3948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Oval 119"/>
              <p:cNvSpPr>
                <a:spLocks noChangeArrowheads="1"/>
              </p:cNvSpPr>
              <p:nvPr/>
            </p:nvSpPr>
            <p:spPr bwMode="auto">
              <a:xfrm>
                <a:off x="4690" y="171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Oval 120"/>
              <p:cNvSpPr>
                <a:spLocks noChangeArrowheads="1"/>
              </p:cNvSpPr>
              <p:nvPr/>
            </p:nvSpPr>
            <p:spPr bwMode="auto">
              <a:xfrm>
                <a:off x="4420" y="18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Oval 121"/>
              <p:cNvSpPr>
                <a:spLocks noChangeArrowheads="1"/>
              </p:cNvSpPr>
              <p:nvPr/>
            </p:nvSpPr>
            <p:spPr bwMode="auto">
              <a:xfrm>
                <a:off x="4171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Oval 122"/>
              <p:cNvSpPr>
                <a:spLocks noChangeArrowheads="1"/>
              </p:cNvSpPr>
              <p:nvPr/>
            </p:nvSpPr>
            <p:spPr bwMode="auto">
              <a:xfrm>
                <a:off x="3599" y="295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Oval 123"/>
              <p:cNvSpPr>
                <a:spLocks noChangeArrowheads="1"/>
              </p:cNvSpPr>
              <p:nvPr/>
            </p:nvSpPr>
            <p:spPr bwMode="auto">
              <a:xfrm>
                <a:off x="4578" y="26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Oval 124"/>
              <p:cNvSpPr>
                <a:spLocks noChangeArrowheads="1"/>
              </p:cNvSpPr>
              <p:nvPr/>
            </p:nvSpPr>
            <p:spPr bwMode="auto">
              <a:xfrm>
                <a:off x="5082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Oval 125"/>
              <p:cNvSpPr>
                <a:spLocks noChangeArrowheads="1"/>
              </p:cNvSpPr>
              <p:nvPr/>
            </p:nvSpPr>
            <p:spPr bwMode="auto">
              <a:xfrm>
                <a:off x="3656" y="27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Oval 126"/>
              <p:cNvSpPr>
                <a:spLocks noChangeArrowheads="1"/>
              </p:cNvSpPr>
              <p:nvPr/>
            </p:nvSpPr>
            <p:spPr bwMode="auto">
              <a:xfrm>
                <a:off x="4063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Oval 127"/>
              <p:cNvSpPr>
                <a:spLocks noChangeArrowheads="1"/>
              </p:cNvSpPr>
              <p:nvPr/>
            </p:nvSpPr>
            <p:spPr bwMode="auto">
              <a:xfrm>
                <a:off x="4812" y="12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Oval 128"/>
              <p:cNvSpPr>
                <a:spLocks noChangeArrowheads="1"/>
              </p:cNvSpPr>
              <p:nvPr/>
            </p:nvSpPr>
            <p:spPr bwMode="auto">
              <a:xfrm>
                <a:off x="4103" y="29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Oval 129"/>
              <p:cNvSpPr>
                <a:spLocks noChangeArrowheads="1"/>
              </p:cNvSpPr>
              <p:nvPr/>
            </p:nvSpPr>
            <p:spPr bwMode="auto">
              <a:xfrm>
                <a:off x="4189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Oval 130"/>
              <p:cNvSpPr>
                <a:spLocks noChangeArrowheads="1"/>
              </p:cNvSpPr>
              <p:nvPr/>
            </p:nvSpPr>
            <p:spPr bwMode="auto">
              <a:xfrm>
                <a:off x="3718" y="27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Oval 131"/>
              <p:cNvSpPr>
                <a:spLocks noChangeArrowheads="1"/>
              </p:cNvSpPr>
              <p:nvPr/>
            </p:nvSpPr>
            <p:spPr bwMode="auto">
              <a:xfrm>
                <a:off x="4189" y="21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Oval 132"/>
              <p:cNvSpPr>
                <a:spLocks noChangeArrowheads="1"/>
              </p:cNvSpPr>
              <p:nvPr/>
            </p:nvSpPr>
            <p:spPr bwMode="auto">
              <a:xfrm>
                <a:off x="4362" y="24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Oval 133"/>
              <p:cNvSpPr>
                <a:spLocks noChangeArrowheads="1"/>
              </p:cNvSpPr>
              <p:nvPr/>
            </p:nvSpPr>
            <p:spPr bwMode="auto">
              <a:xfrm>
                <a:off x="4045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Oval 134"/>
              <p:cNvSpPr>
                <a:spLocks noChangeArrowheads="1"/>
              </p:cNvSpPr>
              <p:nvPr/>
            </p:nvSpPr>
            <p:spPr bwMode="auto">
              <a:xfrm>
                <a:off x="4416" y="195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Oval 135"/>
              <p:cNvSpPr>
                <a:spLocks noChangeArrowheads="1"/>
              </p:cNvSpPr>
              <p:nvPr/>
            </p:nvSpPr>
            <p:spPr bwMode="auto">
              <a:xfrm>
                <a:off x="4520" y="27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Oval 136"/>
              <p:cNvSpPr>
                <a:spLocks noChangeArrowheads="1"/>
              </p:cNvSpPr>
              <p:nvPr/>
            </p:nvSpPr>
            <p:spPr bwMode="auto">
              <a:xfrm>
                <a:off x="4448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Oval 137"/>
              <p:cNvSpPr>
                <a:spLocks noChangeArrowheads="1"/>
              </p:cNvSpPr>
              <p:nvPr/>
            </p:nvSpPr>
            <p:spPr bwMode="auto">
              <a:xfrm>
                <a:off x="4448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Oval 138"/>
              <p:cNvSpPr>
                <a:spLocks noChangeArrowheads="1"/>
              </p:cNvSpPr>
              <p:nvPr/>
            </p:nvSpPr>
            <p:spPr bwMode="auto">
              <a:xfrm>
                <a:off x="3746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Oval 139"/>
              <p:cNvSpPr>
                <a:spLocks noChangeArrowheads="1"/>
              </p:cNvSpPr>
              <p:nvPr/>
            </p:nvSpPr>
            <p:spPr bwMode="auto">
              <a:xfrm>
                <a:off x="4686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Oval 140"/>
              <p:cNvSpPr>
                <a:spLocks noChangeArrowheads="1"/>
              </p:cNvSpPr>
              <p:nvPr/>
            </p:nvSpPr>
            <p:spPr bwMode="auto">
              <a:xfrm>
                <a:off x="3782" y="27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Oval 141"/>
              <p:cNvSpPr>
                <a:spLocks noChangeArrowheads="1"/>
              </p:cNvSpPr>
              <p:nvPr/>
            </p:nvSpPr>
            <p:spPr bwMode="auto">
              <a:xfrm>
                <a:off x="4297" y="26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Oval 142"/>
              <p:cNvSpPr>
                <a:spLocks noChangeArrowheads="1"/>
              </p:cNvSpPr>
              <p:nvPr/>
            </p:nvSpPr>
            <p:spPr bwMode="auto">
              <a:xfrm>
                <a:off x="3314" y="28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Oval 143"/>
              <p:cNvSpPr>
                <a:spLocks noChangeArrowheads="1"/>
              </p:cNvSpPr>
              <p:nvPr/>
            </p:nvSpPr>
            <p:spPr bwMode="auto">
              <a:xfrm>
                <a:off x="4704" y="15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Oval 144"/>
              <p:cNvSpPr>
                <a:spLocks noChangeArrowheads="1"/>
              </p:cNvSpPr>
              <p:nvPr/>
            </p:nvSpPr>
            <p:spPr bwMode="auto">
              <a:xfrm>
                <a:off x="6101" y="6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Oval 145"/>
              <p:cNvSpPr>
                <a:spLocks noChangeArrowheads="1"/>
              </p:cNvSpPr>
              <p:nvPr/>
            </p:nvSpPr>
            <p:spPr bwMode="auto">
              <a:xfrm>
                <a:off x="4783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Oval 146"/>
              <p:cNvSpPr>
                <a:spLocks noChangeArrowheads="1"/>
              </p:cNvSpPr>
              <p:nvPr/>
            </p:nvSpPr>
            <p:spPr bwMode="auto">
              <a:xfrm>
                <a:off x="3743" y="24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Oval 147"/>
              <p:cNvSpPr>
                <a:spLocks noChangeArrowheads="1"/>
              </p:cNvSpPr>
              <p:nvPr/>
            </p:nvSpPr>
            <p:spPr bwMode="auto">
              <a:xfrm>
                <a:off x="4420" y="13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Oval 148"/>
              <p:cNvSpPr>
                <a:spLocks noChangeArrowheads="1"/>
              </p:cNvSpPr>
              <p:nvPr/>
            </p:nvSpPr>
            <p:spPr bwMode="auto">
              <a:xfrm>
                <a:off x="3646" y="30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Oval 149"/>
              <p:cNvSpPr>
                <a:spLocks noChangeArrowheads="1"/>
              </p:cNvSpPr>
              <p:nvPr/>
            </p:nvSpPr>
            <p:spPr bwMode="auto">
              <a:xfrm>
                <a:off x="5172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Oval 150"/>
              <p:cNvSpPr>
                <a:spLocks noChangeArrowheads="1"/>
              </p:cNvSpPr>
              <p:nvPr/>
            </p:nvSpPr>
            <p:spPr bwMode="auto">
              <a:xfrm>
                <a:off x="3314" y="26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Oval 151"/>
              <p:cNvSpPr>
                <a:spLocks noChangeArrowheads="1"/>
              </p:cNvSpPr>
              <p:nvPr/>
            </p:nvSpPr>
            <p:spPr bwMode="auto">
              <a:xfrm>
                <a:off x="4481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Oval 152"/>
              <p:cNvSpPr>
                <a:spLocks noChangeArrowheads="1"/>
              </p:cNvSpPr>
              <p:nvPr/>
            </p:nvSpPr>
            <p:spPr bwMode="auto">
              <a:xfrm>
                <a:off x="4020" y="30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Oval 153"/>
              <p:cNvSpPr>
                <a:spLocks noChangeArrowheads="1"/>
              </p:cNvSpPr>
              <p:nvPr/>
            </p:nvSpPr>
            <p:spPr bwMode="auto">
              <a:xfrm>
                <a:off x="4218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Oval 154"/>
              <p:cNvSpPr>
                <a:spLocks noChangeArrowheads="1"/>
              </p:cNvSpPr>
              <p:nvPr/>
            </p:nvSpPr>
            <p:spPr bwMode="auto">
              <a:xfrm>
                <a:off x="4751" y="20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Oval 155"/>
              <p:cNvSpPr>
                <a:spLocks noChangeArrowheads="1"/>
              </p:cNvSpPr>
              <p:nvPr/>
            </p:nvSpPr>
            <p:spPr bwMode="auto">
              <a:xfrm>
                <a:off x="3653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Oval 156"/>
              <p:cNvSpPr>
                <a:spLocks noChangeArrowheads="1"/>
              </p:cNvSpPr>
              <p:nvPr/>
            </p:nvSpPr>
            <p:spPr bwMode="auto">
              <a:xfrm>
                <a:off x="3242" y="29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Oval 157"/>
              <p:cNvSpPr>
                <a:spLocks noChangeArrowheads="1"/>
              </p:cNvSpPr>
              <p:nvPr/>
            </p:nvSpPr>
            <p:spPr bwMode="auto">
              <a:xfrm>
                <a:off x="3901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Oval 158"/>
              <p:cNvSpPr>
                <a:spLocks noChangeArrowheads="1"/>
              </p:cNvSpPr>
              <p:nvPr/>
            </p:nvSpPr>
            <p:spPr bwMode="auto">
              <a:xfrm>
                <a:off x="4056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Oval 159"/>
              <p:cNvSpPr>
                <a:spLocks noChangeArrowheads="1"/>
              </p:cNvSpPr>
              <p:nvPr/>
            </p:nvSpPr>
            <p:spPr bwMode="auto">
              <a:xfrm>
                <a:off x="3854" y="186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Oval 160"/>
              <p:cNvSpPr>
                <a:spLocks noChangeArrowheads="1"/>
              </p:cNvSpPr>
              <p:nvPr/>
            </p:nvSpPr>
            <p:spPr bwMode="auto">
              <a:xfrm>
                <a:off x="5035" y="15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Oval 161"/>
              <p:cNvSpPr>
                <a:spLocks noChangeArrowheads="1"/>
              </p:cNvSpPr>
              <p:nvPr/>
            </p:nvSpPr>
            <p:spPr bwMode="auto">
              <a:xfrm>
                <a:off x="4585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Oval 162"/>
              <p:cNvSpPr>
                <a:spLocks noChangeArrowheads="1"/>
              </p:cNvSpPr>
              <p:nvPr/>
            </p:nvSpPr>
            <p:spPr bwMode="auto">
              <a:xfrm>
                <a:off x="4085" y="25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Oval 163"/>
              <p:cNvSpPr>
                <a:spLocks noChangeArrowheads="1"/>
              </p:cNvSpPr>
              <p:nvPr/>
            </p:nvSpPr>
            <p:spPr bwMode="auto">
              <a:xfrm>
                <a:off x="3635" y="28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Oval 164"/>
              <p:cNvSpPr>
                <a:spLocks noChangeArrowheads="1"/>
              </p:cNvSpPr>
              <p:nvPr/>
            </p:nvSpPr>
            <p:spPr bwMode="auto">
              <a:xfrm>
                <a:off x="4193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Oval 165"/>
              <p:cNvSpPr>
                <a:spLocks noChangeArrowheads="1"/>
              </p:cNvSpPr>
              <p:nvPr/>
            </p:nvSpPr>
            <p:spPr bwMode="auto">
              <a:xfrm>
                <a:off x="4492" y="14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Oval 166"/>
              <p:cNvSpPr>
                <a:spLocks noChangeArrowheads="1"/>
              </p:cNvSpPr>
              <p:nvPr/>
            </p:nvSpPr>
            <p:spPr bwMode="auto">
              <a:xfrm>
                <a:off x="3239" y="301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Oval 167"/>
              <p:cNvSpPr>
                <a:spLocks noChangeArrowheads="1"/>
              </p:cNvSpPr>
              <p:nvPr/>
            </p:nvSpPr>
            <p:spPr bwMode="auto">
              <a:xfrm>
                <a:off x="4276" y="26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Oval 168"/>
              <p:cNvSpPr>
                <a:spLocks noChangeArrowheads="1"/>
              </p:cNvSpPr>
              <p:nvPr/>
            </p:nvSpPr>
            <p:spPr bwMode="auto">
              <a:xfrm>
                <a:off x="4074" y="29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Oval 169"/>
              <p:cNvSpPr>
                <a:spLocks noChangeArrowheads="1"/>
              </p:cNvSpPr>
              <p:nvPr/>
            </p:nvSpPr>
            <p:spPr bwMode="auto">
              <a:xfrm>
                <a:off x="4178" y="26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Oval 170"/>
              <p:cNvSpPr>
                <a:spLocks noChangeArrowheads="1"/>
              </p:cNvSpPr>
              <p:nvPr/>
            </p:nvSpPr>
            <p:spPr bwMode="auto">
              <a:xfrm>
                <a:off x="3325" y="28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Oval 171"/>
              <p:cNvSpPr>
                <a:spLocks noChangeArrowheads="1"/>
              </p:cNvSpPr>
              <p:nvPr/>
            </p:nvSpPr>
            <p:spPr bwMode="auto">
              <a:xfrm>
                <a:off x="3505" y="261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Oval 172"/>
              <p:cNvSpPr>
                <a:spLocks noChangeArrowheads="1"/>
              </p:cNvSpPr>
              <p:nvPr/>
            </p:nvSpPr>
            <p:spPr bwMode="auto">
              <a:xfrm>
                <a:off x="3714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Oval 173"/>
              <p:cNvSpPr>
                <a:spLocks noChangeArrowheads="1"/>
              </p:cNvSpPr>
              <p:nvPr/>
            </p:nvSpPr>
            <p:spPr bwMode="auto">
              <a:xfrm>
                <a:off x="4405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Oval 174"/>
              <p:cNvSpPr>
                <a:spLocks noChangeArrowheads="1"/>
              </p:cNvSpPr>
              <p:nvPr/>
            </p:nvSpPr>
            <p:spPr bwMode="auto">
              <a:xfrm>
                <a:off x="5082" y="19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Oval 175"/>
              <p:cNvSpPr>
                <a:spLocks noChangeArrowheads="1"/>
              </p:cNvSpPr>
              <p:nvPr/>
            </p:nvSpPr>
            <p:spPr bwMode="auto">
              <a:xfrm>
                <a:off x="4474" y="24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Oval 176"/>
              <p:cNvSpPr>
                <a:spLocks noChangeArrowheads="1"/>
              </p:cNvSpPr>
              <p:nvPr/>
            </p:nvSpPr>
            <p:spPr bwMode="auto">
              <a:xfrm>
                <a:off x="3880" y="27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Oval 177"/>
              <p:cNvSpPr>
                <a:spLocks noChangeArrowheads="1"/>
              </p:cNvSpPr>
              <p:nvPr/>
            </p:nvSpPr>
            <p:spPr bwMode="auto">
              <a:xfrm>
                <a:off x="5212" y="15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Oval 178"/>
              <p:cNvSpPr>
                <a:spLocks noChangeArrowheads="1"/>
              </p:cNvSpPr>
              <p:nvPr/>
            </p:nvSpPr>
            <p:spPr bwMode="auto">
              <a:xfrm>
                <a:off x="3624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Oval 179"/>
              <p:cNvSpPr>
                <a:spLocks noChangeArrowheads="1"/>
              </p:cNvSpPr>
              <p:nvPr/>
            </p:nvSpPr>
            <p:spPr bwMode="auto">
              <a:xfrm>
                <a:off x="4740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Oval 180"/>
              <p:cNvSpPr>
                <a:spLocks noChangeArrowheads="1"/>
              </p:cNvSpPr>
              <p:nvPr/>
            </p:nvSpPr>
            <p:spPr bwMode="auto">
              <a:xfrm>
                <a:off x="3822" y="33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Oval 181"/>
              <p:cNvSpPr>
                <a:spLocks noChangeArrowheads="1"/>
              </p:cNvSpPr>
              <p:nvPr/>
            </p:nvSpPr>
            <p:spPr bwMode="auto">
              <a:xfrm>
                <a:off x="4409" y="225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Oval 182"/>
              <p:cNvSpPr>
                <a:spLocks noChangeArrowheads="1"/>
              </p:cNvSpPr>
              <p:nvPr/>
            </p:nvSpPr>
            <p:spPr bwMode="auto">
              <a:xfrm>
                <a:off x="4531" y="15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Oval 183"/>
              <p:cNvSpPr>
                <a:spLocks noChangeArrowheads="1"/>
              </p:cNvSpPr>
              <p:nvPr/>
            </p:nvSpPr>
            <p:spPr bwMode="auto">
              <a:xfrm>
                <a:off x="4078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Oval 184"/>
              <p:cNvSpPr>
                <a:spLocks noChangeArrowheads="1"/>
              </p:cNvSpPr>
              <p:nvPr/>
            </p:nvSpPr>
            <p:spPr bwMode="auto">
              <a:xfrm>
                <a:off x="4063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Oval 185"/>
              <p:cNvSpPr>
                <a:spLocks noChangeArrowheads="1"/>
              </p:cNvSpPr>
              <p:nvPr/>
            </p:nvSpPr>
            <p:spPr bwMode="auto">
              <a:xfrm>
                <a:off x="4535" y="26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Oval 186"/>
              <p:cNvSpPr>
                <a:spLocks noChangeArrowheads="1"/>
              </p:cNvSpPr>
              <p:nvPr/>
            </p:nvSpPr>
            <p:spPr bwMode="auto">
              <a:xfrm>
                <a:off x="4337" y="24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Oval 187"/>
              <p:cNvSpPr>
                <a:spLocks noChangeArrowheads="1"/>
              </p:cNvSpPr>
              <p:nvPr/>
            </p:nvSpPr>
            <p:spPr bwMode="auto">
              <a:xfrm>
                <a:off x="4895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Oval 188"/>
              <p:cNvSpPr>
                <a:spLocks noChangeArrowheads="1"/>
              </p:cNvSpPr>
              <p:nvPr/>
            </p:nvSpPr>
            <p:spPr bwMode="auto">
              <a:xfrm>
                <a:off x="4052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Oval 189"/>
              <p:cNvSpPr>
                <a:spLocks noChangeArrowheads="1"/>
              </p:cNvSpPr>
              <p:nvPr/>
            </p:nvSpPr>
            <p:spPr bwMode="auto">
              <a:xfrm>
                <a:off x="4690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Oval 190"/>
              <p:cNvSpPr>
                <a:spLocks noChangeArrowheads="1"/>
              </p:cNvSpPr>
              <p:nvPr/>
            </p:nvSpPr>
            <p:spPr bwMode="auto">
              <a:xfrm>
                <a:off x="3772" y="278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Oval 191"/>
              <p:cNvSpPr>
                <a:spLocks noChangeArrowheads="1"/>
              </p:cNvSpPr>
              <p:nvPr/>
            </p:nvSpPr>
            <p:spPr bwMode="auto">
              <a:xfrm>
                <a:off x="3707" y="24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Oval 192"/>
              <p:cNvSpPr>
                <a:spLocks noChangeArrowheads="1"/>
              </p:cNvSpPr>
              <p:nvPr/>
            </p:nvSpPr>
            <p:spPr bwMode="auto">
              <a:xfrm>
                <a:off x="3700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Oval 193"/>
              <p:cNvSpPr>
                <a:spLocks noChangeArrowheads="1"/>
              </p:cNvSpPr>
              <p:nvPr/>
            </p:nvSpPr>
            <p:spPr bwMode="auto">
              <a:xfrm>
                <a:off x="4844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Oval 194"/>
              <p:cNvSpPr>
                <a:spLocks noChangeArrowheads="1"/>
              </p:cNvSpPr>
              <p:nvPr/>
            </p:nvSpPr>
            <p:spPr bwMode="auto">
              <a:xfrm>
                <a:off x="4412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Oval 195"/>
              <p:cNvSpPr>
                <a:spLocks noChangeArrowheads="1"/>
              </p:cNvSpPr>
              <p:nvPr/>
            </p:nvSpPr>
            <p:spPr bwMode="auto">
              <a:xfrm>
                <a:off x="4585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Oval 196"/>
              <p:cNvSpPr>
                <a:spLocks noChangeArrowheads="1"/>
              </p:cNvSpPr>
              <p:nvPr/>
            </p:nvSpPr>
            <p:spPr bwMode="auto">
              <a:xfrm>
                <a:off x="4988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Oval 197"/>
              <p:cNvSpPr>
                <a:spLocks noChangeArrowheads="1"/>
              </p:cNvSpPr>
              <p:nvPr/>
            </p:nvSpPr>
            <p:spPr bwMode="auto">
              <a:xfrm>
                <a:off x="4135" y="27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Oval 198"/>
              <p:cNvSpPr>
                <a:spLocks noChangeArrowheads="1"/>
              </p:cNvSpPr>
              <p:nvPr/>
            </p:nvSpPr>
            <p:spPr bwMode="auto">
              <a:xfrm>
                <a:off x="3239" y="253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Oval 199"/>
              <p:cNvSpPr>
                <a:spLocks noChangeArrowheads="1"/>
              </p:cNvSpPr>
              <p:nvPr/>
            </p:nvSpPr>
            <p:spPr bwMode="auto">
              <a:xfrm>
                <a:off x="3966" y="24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Oval 200"/>
              <p:cNvSpPr>
                <a:spLocks noChangeArrowheads="1"/>
              </p:cNvSpPr>
              <p:nvPr/>
            </p:nvSpPr>
            <p:spPr bwMode="auto">
              <a:xfrm>
                <a:off x="3800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Oval 201"/>
              <p:cNvSpPr>
                <a:spLocks noChangeArrowheads="1"/>
              </p:cNvSpPr>
              <p:nvPr/>
            </p:nvSpPr>
            <p:spPr bwMode="auto">
              <a:xfrm>
                <a:off x="4402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3" name="Oval 202"/>
              <p:cNvSpPr>
                <a:spLocks noChangeArrowheads="1"/>
              </p:cNvSpPr>
              <p:nvPr/>
            </p:nvSpPr>
            <p:spPr bwMode="auto">
              <a:xfrm>
                <a:off x="4236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4" name="Oval 203"/>
              <p:cNvSpPr>
                <a:spLocks noChangeArrowheads="1"/>
              </p:cNvSpPr>
              <p:nvPr/>
            </p:nvSpPr>
            <p:spPr bwMode="auto">
              <a:xfrm>
                <a:off x="4747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5" name="Oval 204"/>
              <p:cNvSpPr>
                <a:spLocks noChangeArrowheads="1"/>
              </p:cNvSpPr>
              <p:nvPr/>
            </p:nvSpPr>
            <p:spPr bwMode="auto">
              <a:xfrm>
                <a:off x="3512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396" y="1192"/>
              <a:ext cx="3302" cy="2296"/>
              <a:chOff x="2396" y="1192"/>
              <a:chExt cx="3302" cy="2296"/>
            </a:xfrm>
          </p:grpSpPr>
          <p:sp>
            <p:nvSpPr>
              <p:cNvPr id="646" name="Oval 206"/>
              <p:cNvSpPr>
                <a:spLocks noChangeArrowheads="1"/>
              </p:cNvSpPr>
              <p:nvPr/>
            </p:nvSpPr>
            <p:spPr bwMode="auto">
              <a:xfrm>
                <a:off x="4344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Oval 207"/>
              <p:cNvSpPr>
                <a:spLocks noChangeArrowheads="1"/>
              </p:cNvSpPr>
              <p:nvPr/>
            </p:nvSpPr>
            <p:spPr bwMode="auto">
              <a:xfrm>
                <a:off x="3887" y="23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Oval 208"/>
              <p:cNvSpPr>
                <a:spLocks noChangeArrowheads="1"/>
              </p:cNvSpPr>
              <p:nvPr/>
            </p:nvSpPr>
            <p:spPr bwMode="auto">
              <a:xfrm>
                <a:off x="4042" y="15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Oval 209"/>
              <p:cNvSpPr>
                <a:spLocks noChangeArrowheads="1"/>
              </p:cNvSpPr>
              <p:nvPr/>
            </p:nvSpPr>
            <p:spPr bwMode="auto">
              <a:xfrm>
                <a:off x="4466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Oval 210"/>
              <p:cNvSpPr>
                <a:spLocks noChangeArrowheads="1"/>
              </p:cNvSpPr>
              <p:nvPr/>
            </p:nvSpPr>
            <p:spPr bwMode="auto">
              <a:xfrm>
                <a:off x="3952" y="27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Oval 211"/>
              <p:cNvSpPr>
                <a:spLocks noChangeArrowheads="1"/>
              </p:cNvSpPr>
              <p:nvPr/>
            </p:nvSpPr>
            <p:spPr bwMode="auto">
              <a:xfrm>
                <a:off x="4117" y="17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Oval 212"/>
              <p:cNvSpPr>
                <a:spLocks noChangeArrowheads="1"/>
              </p:cNvSpPr>
              <p:nvPr/>
            </p:nvSpPr>
            <p:spPr bwMode="auto">
              <a:xfrm>
                <a:off x="5003" y="18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Oval 213"/>
              <p:cNvSpPr>
                <a:spLocks noChangeArrowheads="1"/>
              </p:cNvSpPr>
              <p:nvPr/>
            </p:nvSpPr>
            <p:spPr bwMode="auto">
              <a:xfrm>
                <a:off x="4211" y="15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Oval 214"/>
              <p:cNvSpPr>
                <a:spLocks noChangeArrowheads="1"/>
              </p:cNvSpPr>
              <p:nvPr/>
            </p:nvSpPr>
            <p:spPr bwMode="auto">
              <a:xfrm>
                <a:off x="4366" y="27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Oval 215"/>
              <p:cNvSpPr>
                <a:spLocks noChangeArrowheads="1"/>
              </p:cNvSpPr>
              <p:nvPr/>
            </p:nvSpPr>
            <p:spPr bwMode="auto">
              <a:xfrm>
                <a:off x="4463" y="24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Oval 216"/>
              <p:cNvSpPr>
                <a:spLocks noChangeArrowheads="1"/>
              </p:cNvSpPr>
              <p:nvPr/>
            </p:nvSpPr>
            <p:spPr bwMode="auto">
              <a:xfrm>
                <a:off x="4031" y="25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Oval 217"/>
              <p:cNvSpPr>
                <a:spLocks noChangeArrowheads="1"/>
              </p:cNvSpPr>
              <p:nvPr/>
            </p:nvSpPr>
            <p:spPr bwMode="auto">
              <a:xfrm>
                <a:off x="4852" y="16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Oval 218"/>
              <p:cNvSpPr>
                <a:spLocks noChangeArrowheads="1"/>
              </p:cNvSpPr>
              <p:nvPr/>
            </p:nvSpPr>
            <p:spPr bwMode="auto">
              <a:xfrm>
                <a:off x="3354" y="26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Oval 219"/>
              <p:cNvSpPr>
                <a:spLocks noChangeArrowheads="1"/>
              </p:cNvSpPr>
              <p:nvPr/>
            </p:nvSpPr>
            <p:spPr bwMode="auto">
              <a:xfrm>
                <a:off x="5676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Oval 220"/>
              <p:cNvSpPr>
                <a:spLocks noChangeArrowheads="1"/>
              </p:cNvSpPr>
              <p:nvPr/>
            </p:nvSpPr>
            <p:spPr bwMode="auto">
              <a:xfrm>
                <a:off x="4805" y="17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Oval 221"/>
              <p:cNvSpPr>
                <a:spLocks noChangeArrowheads="1"/>
              </p:cNvSpPr>
              <p:nvPr/>
            </p:nvSpPr>
            <p:spPr bwMode="auto">
              <a:xfrm>
                <a:off x="5287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Oval 222"/>
              <p:cNvSpPr>
                <a:spLocks noChangeArrowheads="1"/>
              </p:cNvSpPr>
              <p:nvPr/>
            </p:nvSpPr>
            <p:spPr bwMode="auto">
              <a:xfrm>
                <a:off x="4434" y="15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Oval 223"/>
              <p:cNvSpPr>
                <a:spLocks noChangeArrowheads="1"/>
              </p:cNvSpPr>
              <p:nvPr/>
            </p:nvSpPr>
            <p:spPr bwMode="auto">
              <a:xfrm>
                <a:off x="443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Oval 224"/>
              <p:cNvSpPr>
                <a:spLocks noChangeArrowheads="1"/>
              </p:cNvSpPr>
              <p:nvPr/>
            </p:nvSpPr>
            <p:spPr bwMode="auto">
              <a:xfrm>
                <a:off x="4517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Oval 225"/>
              <p:cNvSpPr>
                <a:spLocks noChangeArrowheads="1"/>
              </p:cNvSpPr>
              <p:nvPr/>
            </p:nvSpPr>
            <p:spPr bwMode="auto">
              <a:xfrm>
                <a:off x="4474" y="250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Oval 226"/>
              <p:cNvSpPr>
                <a:spLocks noChangeArrowheads="1"/>
              </p:cNvSpPr>
              <p:nvPr/>
            </p:nvSpPr>
            <p:spPr bwMode="auto">
              <a:xfrm>
                <a:off x="5010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Oval 227"/>
              <p:cNvSpPr>
                <a:spLocks noChangeArrowheads="1"/>
              </p:cNvSpPr>
              <p:nvPr/>
            </p:nvSpPr>
            <p:spPr bwMode="auto">
              <a:xfrm>
                <a:off x="3343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Oval 228"/>
              <p:cNvSpPr>
                <a:spLocks noChangeArrowheads="1"/>
              </p:cNvSpPr>
              <p:nvPr/>
            </p:nvSpPr>
            <p:spPr bwMode="auto">
              <a:xfrm>
                <a:off x="4560" y="11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Oval 229"/>
              <p:cNvSpPr>
                <a:spLocks noChangeArrowheads="1"/>
              </p:cNvSpPr>
              <p:nvPr/>
            </p:nvSpPr>
            <p:spPr bwMode="auto">
              <a:xfrm>
                <a:off x="4114" y="232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Oval 230"/>
              <p:cNvSpPr>
                <a:spLocks noChangeArrowheads="1"/>
              </p:cNvSpPr>
              <p:nvPr/>
            </p:nvSpPr>
            <p:spPr bwMode="auto">
              <a:xfrm>
                <a:off x="4078" y="28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Oval 231"/>
              <p:cNvSpPr>
                <a:spLocks noChangeArrowheads="1"/>
              </p:cNvSpPr>
              <p:nvPr/>
            </p:nvSpPr>
            <p:spPr bwMode="auto">
              <a:xfrm>
                <a:off x="4481" y="16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Oval 232"/>
              <p:cNvSpPr>
                <a:spLocks noChangeArrowheads="1"/>
              </p:cNvSpPr>
              <p:nvPr/>
            </p:nvSpPr>
            <p:spPr bwMode="auto">
              <a:xfrm>
                <a:off x="2396" y="26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Oval 233"/>
              <p:cNvSpPr>
                <a:spLocks noChangeArrowheads="1"/>
              </p:cNvSpPr>
              <p:nvPr/>
            </p:nvSpPr>
            <p:spPr bwMode="auto">
              <a:xfrm>
                <a:off x="3966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Oval 234"/>
              <p:cNvSpPr>
                <a:spLocks noChangeArrowheads="1"/>
              </p:cNvSpPr>
              <p:nvPr/>
            </p:nvSpPr>
            <p:spPr bwMode="auto">
              <a:xfrm>
                <a:off x="4182" y="15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Oval 235"/>
              <p:cNvSpPr>
                <a:spLocks noChangeArrowheads="1"/>
              </p:cNvSpPr>
              <p:nvPr/>
            </p:nvSpPr>
            <p:spPr bwMode="auto">
              <a:xfrm>
                <a:off x="4279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Oval 236"/>
              <p:cNvSpPr>
                <a:spLocks noChangeArrowheads="1"/>
              </p:cNvSpPr>
              <p:nvPr/>
            </p:nvSpPr>
            <p:spPr bwMode="auto">
              <a:xfrm>
                <a:off x="4492" y="25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Oval 237"/>
              <p:cNvSpPr>
                <a:spLocks noChangeArrowheads="1"/>
              </p:cNvSpPr>
              <p:nvPr/>
            </p:nvSpPr>
            <p:spPr bwMode="auto">
              <a:xfrm>
                <a:off x="3944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Oval 238"/>
              <p:cNvSpPr>
                <a:spLocks noChangeArrowheads="1"/>
              </p:cNvSpPr>
              <p:nvPr/>
            </p:nvSpPr>
            <p:spPr bwMode="auto">
              <a:xfrm>
                <a:off x="4546" y="24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Oval 239"/>
              <p:cNvSpPr>
                <a:spLocks noChangeArrowheads="1"/>
              </p:cNvSpPr>
              <p:nvPr/>
            </p:nvSpPr>
            <p:spPr bwMode="auto">
              <a:xfrm>
                <a:off x="3559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Oval 240"/>
              <p:cNvSpPr>
                <a:spLocks noChangeArrowheads="1"/>
              </p:cNvSpPr>
              <p:nvPr/>
            </p:nvSpPr>
            <p:spPr bwMode="auto">
              <a:xfrm>
                <a:off x="3347" y="26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Oval 241"/>
              <p:cNvSpPr>
                <a:spLocks noChangeArrowheads="1"/>
              </p:cNvSpPr>
              <p:nvPr/>
            </p:nvSpPr>
            <p:spPr bwMode="auto">
              <a:xfrm>
                <a:off x="4304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Oval 242"/>
              <p:cNvSpPr>
                <a:spLocks noChangeArrowheads="1"/>
              </p:cNvSpPr>
              <p:nvPr/>
            </p:nvSpPr>
            <p:spPr bwMode="auto">
              <a:xfrm>
                <a:off x="3538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Oval 243"/>
              <p:cNvSpPr>
                <a:spLocks noChangeArrowheads="1"/>
              </p:cNvSpPr>
              <p:nvPr/>
            </p:nvSpPr>
            <p:spPr bwMode="auto">
              <a:xfrm>
                <a:off x="4286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Oval 244"/>
              <p:cNvSpPr>
                <a:spLocks noChangeArrowheads="1"/>
              </p:cNvSpPr>
              <p:nvPr/>
            </p:nvSpPr>
            <p:spPr bwMode="auto">
              <a:xfrm>
                <a:off x="3635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Oval 245"/>
              <p:cNvSpPr>
                <a:spLocks noChangeArrowheads="1"/>
              </p:cNvSpPr>
              <p:nvPr/>
            </p:nvSpPr>
            <p:spPr bwMode="auto">
              <a:xfrm>
                <a:off x="3746" y="29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Oval 246"/>
              <p:cNvSpPr>
                <a:spLocks noChangeArrowheads="1"/>
              </p:cNvSpPr>
              <p:nvPr/>
            </p:nvSpPr>
            <p:spPr bwMode="auto">
              <a:xfrm>
                <a:off x="4042" y="26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Oval 247"/>
              <p:cNvSpPr>
                <a:spLocks noChangeArrowheads="1"/>
              </p:cNvSpPr>
              <p:nvPr/>
            </p:nvSpPr>
            <p:spPr bwMode="auto">
              <a:xfrm>
                <a:off x="5021" y="217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Oval 248"/>
              <p:cNvSpPr>
                <a:spLocks noChangeArrowheads="1"/>
              </p:cNvSpPr>
              <p:nvPr/>
            </p:nvSpPr>
            <p:spPr bwMode="auto">
              <a:xfrm>
                <a:off x="4477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Oval 249"/>
              <p:cNvSpPr>
                <a:spLocks noChangeArrowheads="1"/>
              </p:cNvSpPr>
              <p:nvPr/>
            </p:nvSpPr>
            <p:spPr bwMode="auto">
              <a:xfrm>
                <a:off x="3887" y="28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Oval 250"/>
              <p:cNvSpPr>
                <a:spLocks noChangeArrowheads="1"/>
              </p:cNvSpPr>
              <p:nvPr/>
            </p:nvSpPr>
            <p:spPr bwMode="auto">
              <a:xfrm>
                <a:off x="4196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Oval 251"/>
              <p:cNvSpPr>
                <a:spLocks noChangeArrowheads="1"/>
              </p:cNvSpPr>
              <p:nvPr/>
            </p:nvSpPr>
            <p:spPr bwMode="auto">
              <a:xfrm>
                <a:off x="3829" y="25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Oval 252"/>
              <p:cNvSpPr>
                <a:spLocks noChangeArrowheads="1"/>
              </p:cNvSpPr>
              <p:nvPr/>
            </p:nvSpPr>
            <p:spPr bwMode="auto">
              <a:xfrm>
                <a:off x="5075" y="18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Oval 253"/>
              <p:cNvSpPr>
                <a:spLocks noChangeArrowheads="1"/>
              </p:cNvSpPr>
              <p:nvPr/>
            </p:nvSpPr>
            <p:spPr bwMode="auto">
              <a:xfrm>
                <a:off x="4150" y="34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Oval 254"/>
              <p:cNvSpPr>
                <a:spLocks noChangeArrowheads="1"/>
              </p:cNvSpPr>
              <p:nvPr/>
            </p:nvSpPr>
            <p:spPr bwMode="auto">
              <a:xfrm>
                <a:off x="4819" y="23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Oval 255"/>
              <p:cNvSpPr>
                <a:spLocks noChangeArrowheads="1"/>
              </p:cNvSpPr>
              <p:nvPr/>
            </p:nvSpPr>
            <p:spPr bwMode="auto">
              <a:xfrm>
                <a:off x="4222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Oval 256"/>
              <p:cNvSpPr>
                <a:spLocks noChangeArrowheads="1"/>
              </p:cNvSpPr>
              <p:nvPr/>
            </p:nvSpPr>
            <p:spPr bwMode="auto">
              <a:xfrm>
                <a:off x="4351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Oval 257"/>
              <p:cNvSpPr>
                <a:spLocks noChangeArrowheads="1"/>
              </p:cNvSpPr>
              <p:nvPr/>
            </p:nvSpPr>
            <p:spPr bwMode="auto">
              <a:xfrm>
                <a:off x="3844" y="262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Oval 258"/>
              <p:cNvSpPr>
                <a:spLocks noChangeArrowheads="1"/>
              </p:cNvSpPr>
              <p:nvPr/>
            </p:nvSpPr>
            <p:spPr bwMode="auto">
              <a:xfrm>
                <a:off x="3829" y="31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Oval 259"/>
              <p:cNvSpPr>
                <a:spLocks noChangeArrowheads="1"/>
              </p:cNvSpPr>
              <p:nvPr/>
            </p:nvSpPr>
            <p:spPr bwMode="auto">
              <a:xfrm>
                <a:off x="4358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Oval 260"/>
              <p:cNvSpPr>
                <a:spLocks noChangeArrowheads="1"/>
              </p:cNvSpPr>
              <p:nvPr/>
            </p:nvSpPr>
            <p:spPr bwMode="auto">
              <a:xfrm>
                <a:off x="4333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Oval 261"/>
              <p:cNvSpPr>
                <a:spLocks noChangeArrowheads="1"/>
              </p:cNvSpPr>
              <p:nvPr/>
            </p:nvSpPr>
            <p:spPr bwMode="auto">
              <a:xfrm>
                <a:off x="4952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Oval 262"/>
              <p:cNvSpPr>
                <a:spLocks noChangeArrowheads="1"/>
              </p:cNvSpPr>
              <p:nvPr/>
            </p:nvSpPr>
            <p:spPr bwMode="auto">
              <a:xfrm>
                <a:off x="4283" y="28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Oval 263"/>
              <p:cNvSpPr>
                <a:spLocks noChangeArrowheads="1"/>
              </p:cNvSpPr>
              <p:nvPr/>
            </p:nvSpPr>
            <p:spPr bwMode="auto">
              <a:xfrm>
                <a:off x="4693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Oval 264"/>
              <p:cNvSpPr>
                <a:spLocks noChangeArrowheads="1"/>
              </p:cNvSpPr>
              <p:nvPr/>
            </p:nvSpPr>
            <p:spPr bwMode="auto">
              <a:xfrm>
                <a:off x="4157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Oval 265"/>
              <p:cNvSpPr>
                <a:spLocks noChangeArrowheads="1"/>
              </p:cNvSpPr>
              <p:nvPr/>
            </p:nvSpPr>
            <p:spPr bwMode="auto">
              <a:xfrm>
                <a:off x="5467" y="13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Oval 266"/>
              <p:cNvSpPr>
                <a:spLocks noChangeArrowheads="1"/>
              </p:cNvSpPr>
              <p:nvPr/>
            </p:nvSpPr>
            <p:spPr bwMode="auto">
              <a:xfrm>
                <a:off x="3862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Oval 267"/>
              <p:cNvSpPr>
                <a:spLocks noChangeArrowheads="1"/>
              </p:cNvSpPr>
              <p:nvPr/>
            </p:nvSpPr>
            <p:spPr bwMode="auto">
              <a:xfrm>
                <a:off x="3498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Oval 268"/>
              <p:cNvSpPr>
                <a:spLocks noChangeArrowheads="1"/>
              </p:cNvSpPr>
              <p:nvPr/>
            </p:nvSpPr>
            <p:spPr bwMode="auto">
              <a:xfrm>
                <a:off x="4690" y="17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Oval 269"/>
              <p:cNvSpPr>
                <a:spLocks noChangeArrowheads="1"/>
              </p:cNvSpPr>
              <p:nvPr/>
            </p:nvSpPr>
            <p:spPr bwMode="auto">
              <a:xfrm>
                <a:off x="3311" y="29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Oval 270"/>
              <p:cNvSpPr>
                <a:spLocks noChangeArrowheads="1"/>
              </p:cNvSpPr>
              <p:nvPr/>
            </p:nvSpPr>
            <p:spPr bwMode="auto">
              <a:xfrm>
                <a:off x="3728" y="25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Oval 271"/>
              <p:cNvSpPr>
                <a:spLocks noChangeArrowheads="1"/>
              </p:cNvSpPr>
              <p:nvPr/>
            </p:nvSpPr>
            <p:spPr bwMode="auto">
              <a:xfrm>
                <a:off x="4448" y="21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Oval 272"/>
              <p:cNvSpPr>
                <a:spLocks noChangeArrowheads="1"/>
              </p:cNvSpPr>
              <p:nvPr/>
            </p:nvSpPr>
            <p:spPr bwMode="auto">
              <a:xfrm>
                <a:off x="3851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Oval 273"/>
              <p:cNvSpPr>
                <a:spLocks noChangeArrowheads="1"/>
              </p:cNvSpPr>
              <p:nvPr/>
            </p:nvSpPr>
            <p:spPr bwMode="auto">
              <a:xfrm>
                <a:off x="4718" y="18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Oval 274"/>
              <p:cNvSpPr>
                <a:spLocks noChangeArrowheads="1"/>
              </p:cNvSpPr>
              <p:nvPr/>
            </p:nvSpPr>
            <p:spPr bwMode="auto">
              <a:xfrm>
                <a:off x="3131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Oval 275"/>
              <p:cNvSpPr>
                <a:spLocks noChangeArrowheads="1"/>
              </p:cNvSpPr>
              <p:nvPr/>
            </p:nvSpPr>
            <p:spPr bwMode="auto">
              <a:xfrm>
                <a:off x="3577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Oval 276"/>
              <p:cNvSpPr>
                <a:spLocks noChangeArrowheads="1"/>
              </p:cNvSpPr>
              <p:nvPr/>
            </p:nvSpPr>
            <p:spPr bwMode="auto">
              <a:xfrm>
                <a:off x="3577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Oval 277"/>
              <p:cNvSpPr>
                <a:spLocks noChangeArrowheads="1"/>
              </p:cNvSpPr>
              <p:nvPr/>
            </p:nvSpPr>
            <p:spPr bwMode="auto">
              <a:xfrm>
                <a:off x="4765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Oval 278"/>
              <p:cNvSpPr>
                <a:spLocks noChangeArrowheads="1"/>
              </p:cNvSpPr>
              <p:nvPr/>
            </p:nvSpPr>
            <p:spPr bwMode="auto">
              <a:xfrm>
                <a:off x="4229" y="29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Oval 279"/>
              <p:cNvSpPr>
                <a:spLocks noChangeArrowheads="1"/>
              </p:cNvSpPr>
              <p:nvPr/>
            </p:nvSpPr>
            <p:spPr bwMode="auto">
              <a:xfrm>
                <a:off x="3829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Oval 280"/>
              <p:cNvSpPr>
                <a:spLocks noChangeArrowheads="1"/>
              </p:cNvSpPr>
              <p:nvPr/>
            </p:nvSpPr>
            <p:spPr bwMode="auto">
              <a:xfrm>
                <a:off x="3833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Oval 281"/>
              <p:cNvSpPr>
                <a:spLocks noChangeArrowheads="1"/>
              </p:cNvSpPr>
              <p:nvPr/>
            </p:nvSpPr>
            <p:spPr bwMode="auto">
              <a:xfrm>
                <a:off x="4690" y="15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Oval 282"/>
              <p:cNvSpPr>
                <a:spLocks noChangeArrowheads="1"/>
              </p:cNvSpPr>
              <p:nvPr/>
            </p:nvSpPr>
            <p:spPr bwMode="auto">
              <a:xfrm>
                <a:off x="3725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Oval 283"/>
              <p:cNvSpPr>
                <a:spLocks noChangeArrowheads="1"/>
              </p:cNvSpPr>
              <p:nvPr/>
            </p:nvSpPr>
            <p:spPr bwMode="auto">
              <a:xfrm>
                <a:off x="3250" y="259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Oval 284"/>
              <p:cNvSpPr>
                <a:spLocks noChangeArrowheads="1"/>
              </p:cNvSpPr>
              <p:nvPr/>
            </p:nvSpPr>
            <p:spPr bwMode="auto">
              <a:xfrm>
                <a:off x="4261" y="16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Oval 285"/>
              <p:cNvSpPr>
                <a:spLocks noChangeArrowheads="1"/>
              </p:cNvSpPr>
              <p:nvPr/>
            </p:nvSpPr>
            <p:spPr bwMode="auto">
              <a:xfrm>
                <a:off x="4679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Oval 286"/>
              <p:cNvSpPr>
                <a:spLocks noChangeArrowheads="1"/>
              </p:cNvSpPr>
              <p:nvPr/>
            </p:nvSpPr>
            <p:spPr bwMode="auto">
              <a:xfrm>
                <a:off x="3779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Oval 287"/>
              <p:cNvSpPr>
                <a:spLocks noChangeArrowheads="1"/>
              </p:cNvSpPr>
              <p:nvPr/>
            </p:nvSpPr>
            <p:spPr bwMode="auto">
              <a:xfrm>
                <a:off x="4423" y="13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Oval 288"/>
              <p:cNvSpPr>
                <a:spLocks noChangeArrowheads="1"/>
              </p:cNvSpPr>
              <p:nvPr/>
            </p:nvSpPr>
            <p:spPr bwMode="auto">
              <a:xfrm>
                <a:off x="4200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Oval 289"/>
              <p:cNvSpPr>
                <a:spLocks noChangeArrowheads="1"/>
              </p:cNvSpPr>
              <p:nvPr/>
            </p:nvSpPr>
            <p:spPr bwMode="auto">
              <a:xfrm>
                <a:off x="4679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Oval 290"/>
              <p:cNvSpPr>
                <a:spLocks noChangeArrowheads="1"/>
              </p:cNvSpPr>
              <p:nvPr/>
            </p:nvSpPr>
            <p:spPr bwMode="auto">
              <a:xfrm>
                <a:off x="4006" y="23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Oval 291"/>
              <p:cNvSpPr>
                <a:spLocks noChangeArrowheads="1"/>
              </p:cNvSpPr>
              <p:nvPr/>
            </p:nvSpPr>
            <p:spPr bwMode="auto">
              <a:xfrm>
                <a:off x="3775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Oval 292"/>
              <p:cNvSpPr>
                <a:spLocks noChangeArrowheads="1"/>
              </p:cNvSpPr>
              <p:nvPr/>
            </p:nvSpPr>
            <p:spPr bwMode="auto">
              <a:xfrm>
                <a:off x="2839" y="33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Oval 293"/>
              <p:cNvSpPr>
                <a:spLocks noChangeArrowheads="1"/>
              </p:cNvSpPr>
              <p:nvPr/>
            </p:nvSpPr>
            <p:spPr bwMode="auto">
              <a:xfrm>
                <a:off x="4571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Oval 294"/>
              <p:cNvSpPr>
                <a:spLocks noChangeArrowheads="1"/>
              </p:cNvSpPr>
              <p:nvPr/>
            </p:nvSpPr>
            <p:spPr bwMode="auto">
              <a:xfrm>
                <a:off x="3491" y="24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Oval 295"/>
              <p:cNvSpPr>
                <a:spLocks noChangeArrowheads="1"/>
              </p:cNvSpPr>
              <p:nvPr/>
            </p:nvSpPr>
            <p:spPr bwMode="auto">
              <a:xfrm>
                <a:off x="5150" y="164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Oval 296"/>
              <p:cNvSpPr>
                <a:spLocks noChangeArrowheads="1"/>
              </p:cNvSpPr>
              <p:nvPr/>
            </p:nvSpPr>
            <p:spPr bwMode="auto">
              <a:xfrm>
                <a:off x="4484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Oval 297"/>
              <p:cNvSpPr>
                <a:spLocks noChangeArrowheads="1"/>
              </p:cNvSpPr>
              <p:nvPr/>
            </p:nvSpPr>
            <p:spPr bwMode="auto">
              <a:xfrm>
                <a:off x="4639" y="17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Oval 298"/>
              <p:cNvSpPr>
                <a:spLocks noChangeArrowheads="1"/>
              </p:cNvSpPr>
              <p:nvPr/>
            </p:nvSpPr>
            <p:spPr bwMode="auto">
              <a:xfrm>
                <a:off x="4862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Oval 299"/>
              <p:cNvSpPr>
                <a:spLocks noChangeArrowheads="1"/>
              </p:cNvSpPr>
              <p:nvPr/>
            </p:nvSpPr>
            <p:spPr bwMode="auto">
              <a:xfrm>
                <a:off x="4117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Oval 300"/>
              <p:cNvSpPr>
                <a:spLocks noChangeArrowheads="1"/>
              </p:cNvSpPr>
              <p:nvPr/>
            </p:nvSpPr>
            <p:spPr bwMode="auto">
              <a:xfrm>
                <a:off x="3851" y="226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Oval 301"/>
              <p:cNvSpPr>
                <a:spLocks noChangeArrowheads="1"/>
              </p:cNvSpPr>
              <p:nvPr/>
            </p:nvSpPr>
            <p:spPr bwMode="auto">
              <a:xfrm>
                <a:off x="5608" y="14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Oval 302"/>
              <p:cNvSpPr>
                <a:spLocks noChangeArrowheads="1"/>
              </p:cNvSpPr>
              <p:nvPr/>
            </p:nvSpPr>
            <p:spPr bwMode="auto">
              <a:xfrm>
                <a:off x="4488" y="16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Oval 303"/>
              <p:cNvSpPr>
                <a:spLocks noChangeArrowheads="1"/>
              </p:cNvSpPr>
              <p:nvPr/>
            </p:nvSpPr>
            <p:spPr bwMode="auto">
              <a:xfrm>
                <a:off x="3412" y="32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Oval 304"/>
              <p:cNvSpPr>
                <a:spLocks noChangeArrowheads="1"/>
              </p:cNvSpPr>
              <p:nvPr/>
            </p:nvSpPr>
            <p:spPr bwMode="auto">
              <a:xfrm>
                <a:off x="3793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Oval 305"/>
              <p:cNvSpPr>
                <a:spLocks noChangeArrowheads="1"/>
              </p:cNvSpPr>
              <p:nvPr/>
            </p:nvSpPr>
            <p:spPr bwMode="auto">
              <a:xfrm>
                <a:off x="4265" y="259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Oval 306"/>
              <p:cNvSpPr>
                <a:spLocks noChangeArrowheads="1"/>
              </p:cNvSpPr>
              <p:nvPr/>
            </p:nvSpPr>
            <p:spPr bwMode="auto">
              <a:xfrm>
                <a:off x="3286" y="258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Oval 307"/>
              <p:cNvSpPr>
                <a:spLocks noChangeArrowheads="1"/>
              </p:cNvSpPr>
              <p:nvPr/>
            </p:nvSpPr>
            <p:spPr bwMode="auto">
              <a:xfrm>
                <a:off x="4326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Oval 308"/>
              <p:cNvSpPr>
                <a:spLocks noChangeArrowheads="1"/>
              </p:cNvSpPr>
              <p:nvPr/>
            </p:nvSpPr>
            <p:spPr bwMode="auto">
              <a:xfrm>
                <a:off x="4085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Oval 309"/>
              <p:cNvSpPr>
                <a:spLocks noChangeArrowheads="1"/>
              </p:cNvSpPr>
              <p:nvPr/>
            </p:nvSpPr>
            <p:spPr bwMode="auto">
              <a:xfrm>
                <a:off x="4078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Oval 310"/>
              <p:cNvSpPr>
                <a:spLocks noChangeArrowheads="1"/>
              </p:cNvSpPr>
              <p:nvPr/>
            </p:nvSpPr>
            <p:spPr bwMode="auto">
              <a:xfrm>
                <a:off x="4646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Oval 311"/>
              <p:cNvSpPr>
                <a:spLocks noChangeArrowheads="1"/>
              </p:cNvSpPr>
              <p:nvPr/>
            </p:nvSpPr>
            <p:spPr bwMode="auto">
              <a:xfrm>
                <a:off x="3638" y="34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Oval 312"/>
              <p:cNvSpPr>
                <a:spLocks noChangeArrowheads="1"/>
              </p:cNvSpPr>
              <p:nvPr/>
            </p:nvSpPr>
            <p:spPr bwMode="auto">
              <a:xfrm>
                <a:off x="5050" y="16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Oval 313"/>
              <p:cNvSpPr>
                <a:spLocks noChangeArrowheads="1"/>
              </p:cNvSpPr>
              <p:nvPr/>
            </p:nvSpPr>
            <p:spPr bwMode="auto">
              <a:xfrm>
                <a:off x="4171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Oval 314"/>
              <p:cNvSpPr>
                <a:spLocks noChangeArrowheads="1"/>
              </p:cNvSpPr>
              <p:nvPr/>
            </p:nvSpPr>
            <p:spPr bwMode="auto">
              <a:xfrm>
                <a:off x="4222" y="25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Oval 315"/>
              <p:cNvSpPr>
                <a:spLocks noChangeArrowheads="1"/>
              </p:cNvSpPr>
              <p:nvPr/>
            </p:nvSpPr>
            <p:spPr bwMode="auto">
              <a:xfrm>
                <a:off x="4859" y="14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Oval 316"/>
              <p:cNvSpPr>
                <a:spLocks noChangeArrowheads="1"/>
              </p:cNvSpPr>
              <p:nvPr/>
            </p:nvSpPr>
            <p:spPr bwMode="auto">
              <a:xfrm>
                <a:off x="3869" y="253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Oval 317"/>
              <p:cNvSpPr>
                <a:spLocks noChangeArrowheads="1"/>
              </p:cNvSpPr>
              <p:nvPr/>
            </p:nvSpPr>
            <p:spPr bwMode="auto">
              <a:xfrm>
                <a:off x="3955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Oval 318"/>
              <p:cNvSpPr>
                <a:spLocks noChangeArrowheads="1"/>
              </p:cNvSpPr>
              <p:nvPr/>
            </p:nvSpPr>
            <p:spPr bwMode="auto">
              <a:xfrm>
                <a:off x="4261" y="16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Oval 319"/>
              <p:cNvSpPr>
                <a:spLocks noChangeArrowheads="1"/>
              </p:cNvSpPr>
              <p:nvPr/>
            </p:nvSpPr>
            <p:spPr bwMode="auto">
              <a:xfrm>
                <a:off x="4164" y="26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Oval 320"/>
              <p:cNvSpPr>
                <a:spLocks noChangeArrowheads="1"/>
              </p:cNvSpPr>
              <p:nvPr/>
            </p:nvSpPr>
            <p:spPr bwMode="auto">
              <a:xfrm>
                <a:off x="4114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Oval 321"/>
              <p:cNvSpPr>
                <a:spLocks noChangeArrowheads="1"/>
              </p:cNvSpPr>
              <p:nvPr/>
            </p:nvSpPr>
            <p:spPr bwMode="auto">
              <a:xfrm>
                <a:off x="4621" y="13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Oval 322"/>
              <p:cNvSpPr>
                <a:spLocks noChangeArrowheads="1"/>
              </p:cNvSpPr>
              <p:nvPr/>
            </p:nvSpPr>
            <p:spPr bwMode="auto">
              <a:xfrm>
                <a:off x="4790" y="19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Oval 323"/>
              <p:cNvSpPr>
                <a:spLocks noChangeArrowheads="1"/>
              </p:cNvSpPr>
              <p:nvPr/>
            </p:nvSpPr>
            <p:spPr bwMode="auto">
              <a:xfrm>
                <a:off x="3300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Oval 324"/>
              <p:cNvSpPr>
                <a:spLocks noChangeArrowheads="1"/>
              </p:cNvSpPr>
              <p:nvPr/>
            </p:nvSpPr>
            <p:spPr bwMode="auto">
              <a:xfrm>
                <a:off x="4585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Oval 325"/>
              <p:cNvSpPr>
                <a:spLocks noChangeArrowheads="1"/>
              </p:cNvSpPr>
              <p:nvPr/>
            </p:nvSpPr>
            <p:spPr bwMode="auto">
              <a:xfrm>
                <a:off x="3919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Oval 326"/>
              <p:cNvSpPr>
                <a:spLocks noChangeArrowheads="1"/>
              </p:cNvSpPr>
              <p:nvPr/>
            </p:nvSpPr>
            <p:spPr bwMode="auto">
              <a:xfrm>
                <a:off x="4290" y="22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Oval 327"/>
              <p:cNvSpPr>
                <a:spLocks noChangeArrowheads="1"/>
              </p:cNvSpPr>
              <p:nvPr/>
            </p:nvSpPr>
            <p:spPr bwMode="auto">
              <a:xfrm>
                <a:off x="4222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Oval 328"/>
              <p:cNvSpPr>
                <a:spLocks noChangeArrowheads="1"/>
              </p:cNvSpPr>
              <p:nvPr/>
            </p:nvSpPr>
            <p:spPr bwMode="auto">
              <a:xfrm>
                <a:off x="4625" y="23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Oval 329"/>
              <p:cNvSpPr>
                <a:spLocks noChangeArrowheads="1"/>
              </p:cNvSpPr>
              <p:nvPr/>
            </p:nvSpPr>
            <p:spPr bwMode="auto">
              <a:xfrm>
                <a:off x="4549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Oval 330"/>
              <p:cNvSpPr>
                <a:spLocks noChangeArrowheads="1"/>
              </p:cNvSpPr>
              <p:nvPr/>
            </p:nvSpPr>
            <p:spPr bwMode="auto">
              <a:xfrm>
                <a:off x="4261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Oval 331"/>
              <p:cNvSpPr>
                <a:spLocks noChangeArrowheads="1"/>
              </p:cNvSpPr>
              <p:nvPr/>
            </p:nvSpPr>
            <p:spPr bwMode="auto">
              <a:xfrm>
                <a:off x="4268" y="16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Oval 332"/>
              <p:cNvSpPr>
                <a:spLocks noChangeArrowheads="1"/>
              </p:cNvSpPr>
              <p:nvPr/>
            </p:nvSpPr>
            <p:spPr bwMode="auto">
              <a:xfrm>
                <a:off x="4016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Oval 333"/>
              <p:cNvSpPr>
                <a:spLocks noChangeArrowheads="1"/>
              </p:cNvSpPr>
              <p:nvPr/>
            </p:nvSpPr>
            <p:spPr bwMode="auto">
              <a:xfrm>
                <a:off x="4582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Oval 334"/>
              <p:cNvSpPr>
                <a:spLocks noChangeArrowheads="1"/>
              </p:cNvSpPr>
              <p:nvPr/>
            </p:nvSpPr>
            <p:spPr bwMode="auto">
              <a:xfrm>
                <a:off x="3786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Oval 335"/>
              <p:cNvSpPr>
                <a:spLocks noChangeArrowheads="1"/>
              </p:cNvSpPr>
              <p:nvPr/>
            </p:nvSpPr>
            <p:spPr bwMode="auto">
              <a:xfrm>
                <a:off x="3890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Oval 336"/>
              <p:cNvSpPr>
                <a:spLocks noChangeArrowheads="1"/>
              </p:cNvSpPr>
              <p:nvPr/>
            </p:nvSpPr>
            <p:spPr bwMode="auto">
              <a:xfrm>
                <a:off x="3415" y="28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Oval 337"/>
              <p:cNvSpPr>
                <a:spLocks noChangeArrowheads="1"/>
              </p:cNvSpPr>
              <p:nvPr/>
            </p:nvSpPr>
            <p:spPr bwMode="auto">
              <a:xfrm>
                <a:off x="3628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Oval 338"/>
              <p:cNvSpPr>
                <a:spLocks noChangeArrowheads="1"/>
              </p:cNvSpPr>
              <p:nvPr/>
            </p:nvSpPr>
            <p:spPr bwMode="auto">
              <a:xfrm>
                <a:off x="4189" y="13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Oval 339"/>
              <p:cNvSpPr>
                <a:spLocks noChangeArrowheads="1"/>
              </p:cNvSpPr>
              <p:nvPr/>
            </p:nvSpPr>
            <p:spPr bwMode="auto">
              <a:xfrm>
                <a:off x="4506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Oval 340"/>
              <p:cNvSpPr>
                <a:spLocks noChangeArrowheads="1"/>
              </p:cNvSpPr>
              <p:nvPr/>
            </p:nvSpPr>
            <p:spPr bwMode="auto">
              <a:xfrm>
                <a:off x="3653" y="23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Oval 341"/>
              <p:cNvSpPr>
                <a:spLocks noChangeArrowheads="1"/>
              </p:cNvSpPr>
              <p:nvPr/>
            </p:nvSpPr>
            <p:spPr bwMode="auto">
              <a:xfrm>
                <a:off x="3437" y="27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Oval 342"/>
              <p:cNvSpPr>
                <a:spLocks noChangeArrowheads="1"/>
              </p:cNvSpPr>
              <p:nvPr/>
            </p:nvSpPr>
            <p:spPr bwMode="auto">
              <a:xfrm>
                <a:off x="3826" y="271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Oval 343"/>
              <p:cNvSpPr>
                <a:spLocks noChangeArrowheads="1"/>
              </p:cNvSpPr>
              <p:nvPr/>
            </p:nvSpPr>
            <p:spPr bwMode="auto">
              <a:xfrm>
                <a:off x="3570" y="25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Oval 344"/>
              <p:cNvSpPr>
                <a:spLocks noChangeArrowheads="1"/>
              </p:cNvSpPr>
              <p:nvPr/>
            </p:nvSpPr>
            <p:spPr bwMode="auto">
              <a:xfrm>
                <a:off x="4448" y="15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Oval 345"/>
              <p:cNvSpPr>
                <a:spLocks noChangeArrowheads="1"/>
              </p:cNvSpPr>
              <p:nvPr/>
            </p:nvSpPr>
            <p:spPr bwMode="auto">
              <a:xfrm>
                <a:off x="3696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Oval 346"/>
              <p:cNvSpPr>
                <a:spLocks noChangeArrowheads="1"/>
              </p:cNvSpPr>
              <p:nvPr/>
            </p:nvSpPr>
            <p:spPr bwMode="auto">
              <a:xfrm>
                <a:off x="4405" y="213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Oval 347"/>
              <p:cNvSpPr>
                <a:spLocks noChangeArrowheads="1"/>
              </p:cNvSpPr>
              <p:nvPr/>
            </p:nvSpPr>
            <p:spPr bwMode="auto">
              <a:xfrm>
                <a:off x="4052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Oval 348"/>
              <p:cNvSpPr>
                <a:spLocks noChangeArrowheads="1"/>
              </p:cNvSpPr>
              <p:nvPr/>
            </p:nvSpPr>
            <p:spPr bwMode="auto">
              <a:xfrm>
                <a:off x="4690" y="23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Oval 349"/>
              <p:cNvSpPr>
                <a:spLocks noChangeArrowheads="1"/>
              </p:cNvSpPr>
              <p:nvPr/>
            </p:nvSpPr>
            <p:spPr bwMode="auto">
              <a:xfrm>
                <a:off x="4376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Oval 350"/>
              <p:cNvSpPr>
                <a:spLocks noChangeArrowheads="1"/>
              </p:cNvSpPr>
              <p:nvPr/>
            </p:nvSpPr>
            <p:spPr bwMode="auto">
              <a:xfrm>
                <a:off x="4690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Oval 351"/>
              <p:cNvSpPr>
                <a:spLocks noChangeArrowheads="1"/>
              </p:cNvSpPr>
              <p:nvPr/>
            </p:nvSpPr>
            <p:spPr bwMode="auto">
              <a:xfrm>
                <a:off x="4607" y="23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Oval 352"/>
              <p:cNvSpPr>
                <a:spLocks noChangeArrowheads="1"/>
              </p:cNvSpPr>
              <p:nvPr/>
            </p:nvSpPr>
            <p:spPr bwMode="auto">
              <a:xfrm>
                <a:off x="3174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Oval 353"/>
              <p:cNvSpPr>
                <a:spLocks noChangeArrowheads="1"/>
              </p:cNvSpPr>
              <p:nvPr/>
            </p:nvSpPr>
            <p:spPr bwMode="auto">
              <a:xfrm>
                <a:off x="4322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Oval 354"/>
              <p:cNvSpPr>
                <a:spLocks noChangeArrowheads="1"/>
              </p:cNvSpPr>
              <p:nvPr/>
            </p:nvSpPr>
            <p:spPr bwMode="auto">
              <a:xfrm>
                <a:off x="2756" y="272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Oval 355"/>
              <p:cNvSpPr>
                <a:spLocks noChangeArrowheads="1"/>
              </p:cNvSpPr>
              <p:nvPr/>
            </p:nvSpPr>
            <p:spPr bwMode="auto">
              <a:xfrm>
                <a:off x="5197" y="13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Oval 356"/>
              <p:cNvSpPr>
                <a:spLocks noChangeArrowheads="1"/>
              </p:cNvSpPr>
              <p:nvPr/>
            </p:nvSpPr>
            <p:spPr bwMode="auto">
              <a:xfrm>
                <a:off x="4078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Oval 357"/>
              <p:cNvSpPr>
                <a:spLocks noChangeArrowheads="1"/>
              </p:cNvSpPr>
              <p:nvPr/>
            </p:nvSpPr>
            <p:spPr bwMode="auto">
              <a:xfrm>
                <a:off x="3808" y="23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Oval 358"/>
              <p:cNvSpPr>
                <a:spLocks noChangeArrowheads="1"/>
              </p:cNvSpPr>
              <p:nvPr/>
            </p:nvSpPr>
            <p:spPr bwMode="auto">
              <a:xfrm>
                <a:off x="4477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Oval 359"/>
              <p:cNvSpPr>
                <a:spLocks noChangeArrowheads="1"/>
              </p:cNvSpPr>
              <p:nvPr/>
            </p:nvSpPr>
            <p:spPr bwMode="auto">
              <a:xfrm>
                <a:off x="4279" y="31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Oval 360"/>
              <p:cNvSpPr>
                <a:spLocks noChangeArrowheads="1"/>
              </p:cNvSpPr>
              <p:nvPr/>
            </p:nvSpPr>
            <p:spPr bwMode="auto">
              <a:xfrm>
                <a:off x="4196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Oval 361"/>
              <p:cNvSpPr>
                <a:spLocks noChangeArrowheads="1"/>
              </p:cNvSpPr>
              <p:nvPr/>
            </p:nvSpPr>
            <p:spPr bwMode="auto">
              <a:xfrm>
                <a:off x="4704" y="25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Oval 362"/>
              <p:cNvSpPr>
                <a:spLocks noChangeArrowheads="1"/>
              </p:cNvSpPr>
              <p:nvPr/>
            </p:nvSpPr>
            <p:spPr bwMode="auto">
              <a:xfrm>
                <a:off x="4996" y="205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Oval 363"/>
              <p:cNvSpPr>
                <a:spLocks noChangeArrowheads="1"/>
              </p:cNvSpPr>
              <p:nvPr/>
            </p:nvSpPr>
            <p:spPr bwMode="auto">
              <a:xfrm>
                <a:off x="3448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Oval 364"/>
              <p:cNvSpPr>
                <a:spLocks noChangeArrowheads="1"/>
              </p:cNvSpPr>
              <p:nvPr/>
            </p:nvSpPr>
            <p:spPr bwMode="auto">
              <a:xfrm>
                <a:off x="3084" y="29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Oval 365"/>
              <p:cNvSpPr>
                <a:spLocks noChangeArrowheads="1"/>
              </p:cNvSpPr>
              <p:nvPr/>
            </p:nvSpPr>
            <p:spPr bwMode="auto">
              <a:xfrm>
                <a:off x="3671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Oval 366"/>
              <p:cNvSpPr>
                <a:spLocks noChangeArrowheads="1"/>
              </p:cNvSpPr>
              <p:nvPr/>
            </p:nvSpPr>
            <p:spPr bwMode="auto">
              <a:xfrm>
                <a:off x="4222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Oval 367"/>
              <p:cNvSpPr>
                <a:spLocks noChangeArrowheads="1"/>
              </p:cNvSpPr>
              <p:nvPr/>
            </p:nvSpPr>
            <p:spPr bwMode="auto">
              <a:xfrm>
                <a:off x="4816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Oval 368"/>
              <p:cNvSpPr>
                <a:spLocks noChangeArrowheads="1"/>
              </p:cNvSpPr>
              <p:nvPr/>
            </p:nvSpPr>
            <p:spPr bwMode="auto">
              <a:xfrm>
                <a:off x="4171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Oval 369"/>
              <p:cNvSpPr>
                <a:spLocks noChangeArrowheads="1"/>
              </p:cNvSpPr>
              <p:nvPr/>
            </p:nvSpPr>
            <p:spPr bwMode="auto">
              <a:xfrm>
                <a:off x="5388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Oval 370"/>
              <p:cNvSpPr>
                <a:spLocks noChangeArrowheads="1"/>
              </p:cNvSpPr>
              <p:nvPr/>
            </p:nvSpPr>
            <p:spPr bwMode="auto">
              <a:xfrm>
                <a:off x="4250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Oval 371"/>
              <p:cNvSpPr>
                <a:spLocks noChangeArrowheads="1"/>
              </p:cNvSpPr>
              <p:nvPr/>
            </p:nvSpPr>
            <p:spPr bwMode="auto">
              <a:xfrm>
                <a:off x="4013" y="29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Oval 372"/>
              <p:cNvSpPr>
                <a:spLocks noChangeArrowheads="1"/>
              </p:cNvSpPr>
              <p:nvPr/>
            </p:nvSpPr>
            <p:spPr bwMode="auto">
              <a:xfrm>
                <a:off x="5420" y="15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Oval 373"/>
              <p:cNvSpPr>
                <a:spLocks noChangeArrowheads="1"/>
              </p:cNvSpPr>
              <p:nvPr/>
            </p:nvSpPr>
            <p:spPr bwMode="auto">
              <a:xfrm>
                <a:off x="4171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Oval 374"/>
              <p:cNvSpPr>
                <a:spLocks noChangeArrowheads="1"/>
              </p:cNvSpPr>
              <p:nvPr/>
            </p:nvSpPr>
            <p:spPr bwMode="auto">
              <a:xfrm>
                <a:off x="3383" y="28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Oval 375"/>
              <p:cNvSpPr>
                <a:spLocks noChangeArrowheads="1"/>
              </p:cNvSpPr>
              <p:nvPr/>
            </p:nvSpPr>
            <p:spPr bwMode="auto">
              <a:xfrm>
                <a:off x="3923" y="16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Oval 376"/>
              <p:cNvSpPr>
                <a:spLocks noChangeArrowheads="1"/>
              </p:cNvSpPr>
              <p:nvPr/>
            </p:nvSpPr>
            <p:spPr bwMode="auto">
              <a:xfrm>
                <a:off x="4830" y="19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Oval 377"/>
              <p:cNvSpPr>
                <a:spLocks noChangeArrowheads="1"/>
              </p:cNvSpPr>
              <p:nvPr/>
            </p:nvSpPr>
            <p:spPr bwMode="auto">
              <a:xfrm>
                <a:off x="5122" y="20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Oval 378"/>
              <p:cNvSpPr>
                <a:spLocks noChangeArrowheads="1"/>
              </p:cNvSpPr>
              <p:nvPr/>
            </p:nvSpPr>
            <p:spPr bwMode="auto">
              <a:xfrm>
                <a:off x="3926" y="25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Oval 379"/>
              <p:cNvSpPr>
                <a:spLocks noChangeArrowheads="1"/>
              </p:cNvSpPr>
              <p:nvPr/>
            </p:nvSpPr>
            <p:spPr bwMode="auto">
              <a:xfrm>
                <a:off x="3919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Oval 380"/>
              <p:cNvSpPr>
                <a:spLocks noChangeArrowheads="1"/>
              </p:cNvSpPr>
              <p:nvPr/>
            </p:nvSpPr>
            <p:spPr bwMode="auto">
              <a:xfrm>
                <a:off x="4416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Oval 381"/>
              <p:cNvSpPr>
                <a:spLocks noChangeArrowheads="1"/>
              </p:cNvSpPr>
              <p:nvPr/>
            </p:nvSpPr>
            <p:spPr bwMode="auto">
              <a:xfrm>
                <a:off x="3602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Oval 382"/>
              <p:cNvSpPr>
                <a:spLocks noChangeArrowheads="1"/>
              </p:cNvSpPr>
              <p:nvPr/>
            </p:nvSpPr>
            <p:spPr bwMode="auto">
              <a:xfrm>
                <a:off x="4679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Oval 383"/>
              <p:cNvSpPr>
                <a:spLocks noChangeArrowheads="1"/>
              </p:cNvSpPr>
              <p:nvPr/>
            </p:nvSpPr>
            <p:spPr bwMode="auto">
              <a:xfrm>
                <a:off x="4200" y="25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Oval 384"/>
              <p:cNvSpPr>
                <a:spLocks noChangeArrowheads="1"/>
              </p:cNvSpPr>
              <p:nvPr/>
            </p:nvSpPr>
            <p:spPr bwMode="auto">
              <a:xfrm>
                <a:off x="4214" y="186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Oval 385"/>
              <p:cNvSpPr>
                <a:spLocks noChangeArrowheads="1"/>
              </p:cNvSpPr>
              <p:nvPr/>
            </p:nvSpPr>
            <p:spPr bwMode="auto">
              <a:xfrm>
                <a:off x="3732" y="29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Oval 386"/>
              <p:cNvSpPr>
                <a:spLocks noChangeArrowheads="1"/>
              </p:cNvSpPr>
              <p:nvPr/>
            </p:nvSpPr>
            <p:spPr bwMode="auto">
              <a:xfrm>
                <a:off x="3714" y="29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Oval 387"/>
              <p:cNvSpPr>
                <a:spLocks noChangeArrowheads="1"/>
              </p:cNvSpPr>
              <p:nvPr/>
            </p:nvSpPr>
            <p:spPr bwMode="auto">
              <a:xfrm>
                <a:off x="4607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Oval 388"/>
              <p:cNvSpPr>
                <a:spLocks noChangeArrowheads="1"/>
              </p:cNvSpPr>
              <p:nvPr/>
            </p:nvSpPr>
            <p:spPr bwMode="auto">
              <a:xfrm>
                <a:off x="3858" y="213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Oval 389"/>
              <p:cNvSpPr>
                <a:spLocks noChangeArrowheads="1"/>
              </p:cNvSpPr>
              <p:nvPr/>
            </p:nvSpPr>
            <p:spPr bwMode="auto">
              <a:xfrm>
                <a:off x="4567" y="24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Oval 390"/>
              <p:cNvSpPr>
                <a:spLocks noChangeArrowheads="1"/>
              </p:cNvSpPr>
              <p:nvPr/>
            </p:nvSpPr>
            <p:spPr bwMode="auto">
              <a:xfrm>
                <a:off x="4175" y="14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Oval 391"/>
              <p:cNvSpPr>
                <a:spLocks noChangeArrowheads="1"/>
              </p:cNvSpPr>
              <p:nvPr/>
            </p:nvSpPr>
            <p:spPr bwMode="auto">
              <a:xfrm>
                <a:off x="4384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Oval 392"/>
              <p:cNvSpPr>
                <a:spLocks noChangeArrowheads="1"/>
              </p:cNvSpPr>
              <p:nvPr/>
            </p:nvSpPr>
            <p:spPr bwMode="auto">
              <a:xfrm>
                <a:off x="3491" y="212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Oval 393"/>
              <p:cNvSpPr>
                <a:spLocks noChangeArrowheads="1"/>
              </p:cNvSpPr>
              <p:nvPr/>
            </p:nvSpPr>
            <p:spPr bwMode="auto">
              <a:xfrm>
                <a:off x="4214" y="16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Oval 394"/>
              <p:cNvSpPr>
                <a:spLocks noChangeArrowheads="1"/>
              </p:cNvSpPr>
              <p:nvPr/>
            </p:nvSpPr>
            <p:spPr bwMode="auto">
              <a:xfrm>
                <a:off x="4585" y="25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Oval 395"/>
              <p:cNvSpPr>
                <a:spLocks noChangeArrowheads="1"/>
              </p:cNvSpPr>
              <p:nvPr/>
            </p:nvSpPr>
            <p:spPr bwMode="auto">
              <a:xfrm>
                <a:off x="5024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Oval 396"/>
              <p:cNvSpPr>
                <a:spLocks noChangeArrowheads="1"/>
              </p:cNvSpPr>
              <p:nvPr/>
            </p:nvSpPr>
            <p:spPr bwMode="auto">
              <a:xfrm>
                <a:off x="5176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Oval 397"/>
              <p:cNvSpPr>
                <a:spLocks noChangeArrowheads="1"/>
              </p:cNvSpPr>
              <p:nvPr/>
            </p:nvSpPr>
            <p:spPr bwMode="auto">
              <a:xfrm>
                <a:off x="2753" y="30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Oval 398"/>
              <p:cNvSpPr>
                <a:spLocks noChangeArrowheads="1"/>
              </p:cNvSpPr>
              <p:nvPr/>
            </p:nvSpPr>
            <p:spPr bwMode="auto">
              <a:xfrm>
                <a:off x="5636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Oval 399"/>
              <p:cNvSpPr>
                <a:spLocks noChangeArrowheads="1"/>
              </p:cNvSpPr>
              <p:nvPr/>
            </p:nvSpPr>
            <p:spPr bwMode="auto">
              <a:xfrm>
                <a:off x="4632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Oval 400"/>
              <p:cNvSpPr>
                <a:spLocks noChangeArrowheads="1"/>
              </p:cNvSpPr>
              <p:nvPr/>
            </p:nvSpPr>
            <p:spPr bwMode="auto">
              <a:xfrm>
                <a:off x="4157" y="265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Oval 401"/>
              <p:cNvSpPr>
                <a:spLocks noChangeArrowheads="1"/>
              </p:cNvSpPr>
              <p:nvPr/>
            </p:nvSpPr>
            <p:spPr bwMode="auto">
              <a:xfrm>
                <a:off x="3991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Oval 402"/>
              <p:cNvSpPr>
                <a:spLocks noChangeArrowheads="1"/>
              </p:cNvSpPr>
              <p:nvPr/>
            </p:nvSpPr>
            <p:spPr bwMode="auto">
              <a:xfrm>
                <a:off x="4150" y="24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3" name="Oval 403"/>
              <p:cNvSpPr>
                <a:spLocks noChangeArrowheads="1"/>
              </p:cNvSpPr>
              <p:nvPr/>
            </p:nvSpPr>
            <p:spPr bwMode="auto">
              <a:xfrm>
                <a:off x="3210" y="27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4" name="Oval 404"/>
              <p:cNvSpPr>
                <a:spLocks noChangeArrowheads="1"/>
              </p:cNvSpPr>
              <p:nvPr/>
            </p:nvSpPr>
            <p:spPr bwMode="auto">
              <a:xfrm>
                <a:off x="4643" y="196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5" name="Oval 405"/>
              <p:cNvSpPr>
                <a:spLocks noChangeArrowheads="1"/>
              </p:cNvSpPr>
              <p:nvPr/>
            </p:nvSpPr>
            <p:spPr bwMode="auto">
              <a:xfrm>
                <a:off x="4290" y="27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2663" y="1130"/>
              <a:ext cx="2927" cy="2445"/>
              <a:chOff x="2663" y="1130"/>
              <a:chExt cx="2927" cy="2445"/>
            </a:xfrm>
          </p:grpSpPr>
          <p:sp>
            <p:nvSpPr>
              <p:cNvPr id="446" name="Oval 407"/>
              <p:cNvSpPr>
                <a:spLocks noChangeArrowheads="1"/>
              </p:cNvSpPr>
              <p:nvPr/>
            </p:nvSpPr>
            <p:spPr bwMode="auto">
              <a:xfrm>
                <a:off x="4142" y="31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Oval 408"/>
              <p:cNvSpPr>
                <a:spLocks noChangeArrowheads="1"/>
              </p:cNvSpPr>
              <p:nvPr/>
            </p:nvSpPr>
            <p:spPr bwMode="auto">
              <a:xfrm>
                <a:off x="4330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Oval 409"/>
              <p:cNvSpPr>
                <a:spLocks noChangeArrowheads="1"/>
              </p:cNvSpPr>
              <p:nvPr/>
            </p:nvSpPr>
            <p:spPr bwMode="auto">
              <a:xfrm>
                <a:off x="4790" y="14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Oval 410"/>
              <p:cNvSpPr>
                <a:spLocks noChangeArrowheads="1"/>
              </p:cNvSpPr>
              <p:nvPr/>
            </p:nvSpPr>
            <p:spPr bwMode="auto">
              <a:xfrm>
                <a:off x="4603" y="25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Oval 411"/>
              <p:cNvSpPr>
                <a:spLocks noChangeArrowheads="1"/>
              </p:cNvSpPr>
              <p:nvPr/>
            </p:nvSpPr>
            <p:spPr bwMode="auto">
              <a:xfrm>
                <a:off x="3761" y="31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Oval 412"/>
              <p:cNvSpPr>
                <a:spLocks noChangeArrowheads="1"/>
              </p:cNvSpPr>
              <p:nvPr/>
            </p:nvSpPr>
            <p:spPr bwMode="auto">
              <a:xfrm>
                <a:off x="4600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Oval 413"/>
              <p:cNvSpPr>
                <a:spLocks noChangeArrowheads="1"/>
              </p:cNvSpPr>
              <p:nvPr/>
            </p:nvSpPr>
            <p:spPr bwMode="auto">
              <a:xfrm>
                <a:off x="3768" y="21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Oval 414"/>
              <p:cNvSpPr>
                <a:spLocks noChangeArrowheads="1"/>
              </p:cNvSpPr>
              <p:nvPr/>
            </p:nvSpPr>
            <p:spPr bwMode="auto">
              <a:xfrm>
                <a:off x="4837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Oval 415"/>
              <p:cNvSpPr>
                <a:spLocks noChangeArrowheads="1"/>
              </p:cNvSpPr>
              <p:nvPr/>
            </p:nvSpPr>
            <p:spPr bwMode="auto">
              <a:xfrm>
                <a:off x="4913" y="11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Oval 416"/>
              <p:cNvSpPr>
                <a:spLocks noChangeArrowheads="1"/>
              </p:cNvSpPr>
              <p:nvPr/>
            </p:nvSpPr>
            <p:spPr bwMode="auto">
              <a:xfrm>
                <a:off x="3883" y="28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Oval 417"/>
              <p:cNvSpPr>
                <a:spLocks noChangeArrowheads="1"/>
              </p:cNvSpPr>
              <p:nvPr/>
            </p:nvSpPr>
            <p:spPr bwMode="auto">
              <a:xfrm>
                <a:off x="4913" y="15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Oval 418"/>
              <p:cNvSpPr>
                <a:spLocks noChangeArrowheads="1"/>
              </p:cNvSpPr>
              <p:nvPr/>
            </p:nvSpPr>
            <p:spPr bwMode="auto">
              <a:xfrm>
                <a:off x="4304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Oval 419"/>
              <p:cNvSpPr>
                <a:spLocks noChangeArrowheads="1"/>
              </p:cNvSpPr>
              <p:nvPr/>
            </p:nvSpPr>
            <p:spPr bwMode="auto">
              <a:xfrm>
                <a:off x="2663" y="31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Oval 420"/>
              <p:cNvSpPr>
                <a:spLocks noChangeArrowheads="1"/>
              </p:cNvSpPr>
              <p:nvPr/>
            </p:nvSpPr>
            <p:spPr bwMode="auto">
              <a:xfrm>
                <a:off x="3952" y="26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Oval 421"/>
              <p:cNvSpPr>
                <a:spLocks noChangeArrowheads="1"/>
              </p:cNvSpPr>
              <p:nvPr/>
            </p:nvSpPr>
            <p:spPr bwMode="auto">
              <a:xfrm>
                <a:off x="4592" y="13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Oval 422"/>
              <p:cNvSpPr>
                <a:spLocks noChangeArrowheads="1"/>
              </p:cNvSpPr>
              <p:nvPr/>
            </p:nvSpPr>
            <p:spPr bwMode="auto">
              <a:xfrm>
                <a:off x="4441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Oval 423"/>
              <p:cNvSpPr>
                <a:spLocks noChangeArrowheads="1"/>
              </p:cNvSpPr>
              <p:nvPr/>
            </p:nvSpPr>
            <p:spPr bwMode="auto">
              <a:xfrm>
                <a:off x="4758" y="14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Oval 424"/>
              <p:cNvSpPr>
                <a:spLocks noChangeArrowheads="1"/>
              </p:cNvSpPr>
              <p:nvPr/>
            </p:nvSpPr>
            <p:spPr bwMode="auto">
              <a:xfrm>
                <a:off x="4322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Oval 425"/>
              <p:cNvSpPr>
                <a:spLocks noChangeArrowheads="1"/>
              </p:cNvSpPr>
              <p:nvPr/>
            </p:nvSpPr>
            <p:spPr bwMode="auto">
              <a:xfrm>
                <a:off x="4675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Oval 426"/>
              <p:cNvSpPr>
                <a:spLocks noChangeArrowheads="1"/>
              </p:cNvSpPr>
              <p:nvPr/>
            </p:nvSpPr>
            <p:spPr bwMode="auto">
              <a:xfrm>
                <a:off x="4067" y="253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Oval 427"/>
              <p:cNvSpPr>
                <a:spLocks noChangeArrowheads="1"/>
              </p:cNvSpPr>
              <p:nvPr/>
            </p:nvSpPr>
            <p:spPr bwMode="auto">
              <a:xfrm>
                <a:off x="3977" y="21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Oval 428"/>
              <p:cNvSpPr>
                <a:spLocks noChangeArrowheads="1"/>
              </p:cNvSpPr>
              <p:nvPr/>
            </p:nvSpPr>
            <p:spPr bwMode="auto">
              <a:xfrm>
                <a:off x="3934" y="182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Oval 429"/>
              <p:cNvSpPr>
                <a:spLocks noChangeArrowheads="1"/>
              </p:cNvSpPr>
              <p:nvPr/>
            </p:nvSpPr>
            <p:spPr bwMode="auto">
              <a:xfrm>
                <a:off x="5122" y="21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Oval 430"/>
              <p:cNvSpPr>
                <a:spLocks noChangeArrowheads="1"/>
              </p:cNvSpPr>
              <p:nvPr/>
            </p:nvSpPr>
            <p:spPr bwMode="auto">
              <a:xfrm>
                <a:off x="4096" y="235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Oval 431"/>
              <p:cNvSpPr>
                <a:spLocks noChangeArrowheads="1"/>
              </p:cNvSpPr>
              <p:nvPr/>
            </p:nvSpPr>
            <p:spPr bwMode="auto">
              <a:xfrm>
                <a:off x="4758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432"/>
              <p:cNvSpPr>
                <a:spLocks noChangeArrowheads="1"/>
              </p:cNvSpPr>
              <p:nvPr/>
            </p:nvSpPr>
            <p:spPr bwMode="auto">
              <a:xfrm>
                <a:off x="4452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433"/>
              <p:cNvSpPr>
                <a:spLocks noChangeArrowheads="1"/>
              </p:cNvSpPr>
              <p:nvPr/>
            </p:nvSpPr>
            <p:spPr bwMode="auto">
              <a:xfrm>
                <a:off x="3952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Oval 434"/>
              <p:cNvSpPr>
                <a:spLocks noChangeArrowheads="1"/>
              </p:cNvSpPr>
              <p:nvPr/>
            </p:nvSpPr>
            <p:spPr bwMode="auto">
              <a:xfrm>
                <a:off x="4769" y="119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Oval 435"/>
              <p:cNvSpPr>
                <a:spLocks noChangeArrowheads="1"/>
              </p:cNvSpPr>
              <p:nvPr/>
            </p:nvSpPr>
            <p:spPr bwMode="auto">
              <a:xfrm>
                <a:off x="4409" y="196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Oval 436"/>
              <p:cNvSpPr>
                <a:spLocks noChangeArrowheads="1"/>
              </p:cNvSpPr>
              <p:nvPr/>
            </p:nvSpPr>
            <p:spPr bwMode="auto">
              <a:xfrm>
                <a:off x="4726" y="26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Oval 437"/>
              <p:cNvSpPr>
                <a:spLocks noChangeArrowheads="1"/>
              </p:cNvSpPr>
              <p:nvPr/>
            </p:nvSpPr>
            <p:spPr bwMode="auto">
              <a:xfrm>
                <a:off x="3872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Oval 438"/>
              <p:cNvSpPr>
                <a:spLocks noChangeArrowheads="1"/>
              </p:cNvSpPr>
              <p:nvPr/>
            </p:nvSpPr>
            <p:spPr bwMode="auto">
              <a:xfrm>
                <a:off x="3822" y="25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Oval 439"/>
              <p:cNvSpPr>
                <a:spLocks noChangeArrowheads="1"/>
              </p:cNvSpPr>
              <p:nvPr/>
            </p:nvSpPr>
            <p:spPr bwMode="auto">
              <a:xfrm>
                <a:off x="4240" y="181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Oval 440"/>
              <p:cNvSpPr>
                <a:spLocks noChangeArrowheads="1"/>
              </p:cNvSpPr>
              <p:nvPr/>
            </p:nvSpPr>
            <p:spPr bwMode="auto">
              <a:xfrm>
                <a:off x="3714" y="28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Oval 441"/>
              <p:cNvSpPr>
                <a:spLocks noChangeArrowheads="1"/>
              </p:cNvSpPr>
              <p:nvPr/>
            </p:nvSpPr>
            <p:spPr bwMode="auto">
              <a:xfrm>
                <a:off x="3109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Oval 442"/>
              <p:cNvSpPr>
                <a:spLocks noChangeArrowheads="1"/>
              </p:cNvSpPr>
              <p:nvPr/>
            </p:nvSpPr>
            <p:spPr bwMode="auto">
              <a:xfrm>
                <a:off x="4405" y="260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Oval 443"/>
              <p:cNvSpPr>
                <a:spLocks noChangeArrowheads="1"/>
              </p:cNvSpPr>
              <p:nvPr/>
            </p:nvSpPr>
            <p:spPr bwMode="auto">
              <a:xfrm>
                <a:off x="4124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Oval 444"/>
              <p:cNvSpPr>
                <a:spLocks noChangeArrowheads="1"/>
              </p:cNvSpPr>
              <p:nvPr/>
            </p:nvSpPr>
            <p:spPr bwMode="auto">
              <a:xfrm>
                <a:off x="4459" y="25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Oval 445"/>
              <p:cNvSpPr>
                <a:spLocks noChangeArrowheads="1"/>
              </p:cNvSpPr>
              <p:nvPr/>
            </p:nvSpPr>
            <p:spPr bwMode="auto">
              <a:xfrm>
                <a:off x="4330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Oval 446"/>
              <p:cNvSpPr>
                <a:spLocks noChangeArrowheads="1"/>
              </p:cNvSpPr>
              <p:nvPr/>
            </p:nvSpPr>
            <p:spPr bwMode="auto">
              <a:xfrm>
                <a:off x="4229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Oval 447"/>
              <p:cNvSpPr>
                <a:spLocks noChangeArrowheads="1"/>
              </p:cNvSpPr>
              <p:nvPr/>
            </p:nvSpPr>
            <p:spPr bwMode="auto">
              <a:xfrm>
                <a:off x="3869" y="24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Oval 448"/>
              <p:cNvSpPr>
                <a:spLocks noChangeArrowheads="1"/>
              </p:cNvSpPr>
              <p:nvPr/>
            </p:nvSpPr>
            <p:spPr bwMode="auto">
              <a:xfrm>
                <a:off x="4549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Oval 449"/>
              <p:cNvSpPr>
                <a:spLocks noChangeArrowheads="1"/>
              </p:cNvSpPr>
              <p:nvPr/>
            </p:nvSpPr>
            <p:spPr bwMode="auto">
              <a:xfrm>
                <a:off x="3923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Oval 450"/>
              <p:cNvSpPr>
                <a:spLocks noChangeArrowheads="1"/>
              </p:cNvSpPr>
              <p:nvPr/>
            </p:nvSpPr>
            <p:spPr bwMode="auto">
              <a:xfrm>
                <a:off x="3782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Oval 451"/>
              <p:cNvSpPr>
                <a:spLocks noChangeArrowheads="1"/>
              </p:cNvSpPr>
              <p:nvPr/>
            </p:nvSpPr>
            <p:spPr bwMode="auto">
              <a:xfrm>
                <a:off x="4618" y="250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Oval 452"/>
              <p:cNvSpPr>
                <a:spLocks noChangeArrowheads="1"/>
              </p:cNvSpPr>
              <p:nvPr/>
            </p:nvSpPr>
            <p:spPr bwMode="auto">
              <a:xfrm>
                <a:off x="4715" y="30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Oval 453"/>
              <p:cNvSpPr>
                <a:spLocks noChangeArrowheads="1"/>
              </p:cNvSpPr>
              <p:nvPr/>
            </p:nvSpPr>
            <p:spPr bwMode="auto">
              <a:xfrm>
                <a:off x="3772" y="25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Oval 454"/>
              <p:cNvSpPr>
                <a:spLocks noChangeArrowheads="1"/>
              </p:cNvSpPr>
              <p:nvPr/>
            </p:nvSpPr>
            <p:spPr bwMode="auto">
              <a:xfrm>
                <a:off x="3764" y="29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Oval 455"/>
              <p:cNvSpPr>
                <a:spLocks noChangeArrowheads="1"/>
              </p:cNvSpPr>
              <p:nvPr/>
            </p:nvSpPr>
            <p:spPr bwMode="auto">
              <a:xfrm>
                <a:off x="2803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Oval 456"/>
              <p:cNvSpPr>
                <a:spLocks noChangeArrowheads="1"/>
              </p:cNvSpPr>
              <p:nvPr/>
            </p:nvSpPr>
            <p:spPr bwMode="auto">
              <a:xfrm>
                <a:off x="2850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Oval 457"/>
              <p:cNvSpPr>
                <a:spLocks noChangeArrowheads="1"/>
              </p:cNvSpPr>
              <p:nvPr/>
            </p:nvSpPr>
            <p:spPr bwMode="auto">
              <a:xfrm>
                <a:off x="4049" y="23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Oval 458"/>
              <p:cNvSpPr>
                <a:spLocks noChangeArrowheads="1"/>
              </p:cNvSpPr>
              <p:nvPr/>
            </p:nvSpPr>
            <p:spPr bwMode="auto">
              <a:xfrm>
                <a:off x="4765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459"/>
              <p:cNvSpPr>
                <a:spLocks noChangeArrowheads="1"/>
              </p:cNvSpPr>
              <p:nvPr/>
            </p:nvSpPr>
            <p:spPr bwMode="auto">
              <a:xfrm>
                <a:off x="3966" y="29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460"/>
              <p:cNvSpPr>
                <a:spLocks noChangeArrowheads="1"/>
              </p:cNvSpPr>
              <p:nvPr/>
            </p:nvSpPr>
            <p:spPr bwMode="auto">
              <a:xfrm>
                <a:off x="4186" y="18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Oval 461"/>
              <p:cNvSpPr>
                <a:spLocks noChangeArrowheads="1"/>
              </p:cNvSpPr>
              <p:nvPr/>
            </p:nvSpPr>
            <p:spPr bwMode="auto">
              <a:xfrm>
                <a:off x="3826" y="15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Oval 462"/>
              <p:cNvSpPr>
                <a:spLocks noChangeArrowheads="1"/>
              </p:cNvSpPr>
              <p:nvPr/>
            </p:nvSpPr>
            <p:spPr bwMode="auto">
              <a:xfrm>
                <a:off x="4636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Oval 463"/>
              <p:cNvSpPr>
                <a:spLocks noChangeArrowheads="1"/>
              </p:cNvSpPr>
              <p:nvPr/>
            </p:nvSpPr>
            <p:spPr bwMode="auto">
              <a:xfrm>
                <a:off x="3743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Oval 464"/>
              <p:cNvSpPr>
                <a:spLocks noChangeArrowheads="1"/>
              </p:cNvSpPr>
              <p:nvPr/>
            </p:nvSpPr>
            <p:spPr bwMode="auto">
              <a:xfrm>
                <a:off x="4063" y="23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Oval 465"/>
              <p:cNvSpPr>
                <a:spLocks noChangeArrowheads="1"/>
              </p:cNvSpPr>
              <p:nvPr/>
            </p:nvSpPr>
            <p:spPr bwMode="auto">
              <a:xfrm>
                <a:off x="4391" y="251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Oval 466"/>
              <p:cNvSpPr>
                <a:spLocks noChangeArrowheads="1"/>
              </p:cNvSpPr>
              <p:nvPr/>
            </p:nvSpPr>
            <p:spPr bwMode="auto">
              <a:xfrm>
                <a:off x="4560" y="24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Oval 467"/>
              <p:cNvSpPr>
                <a:spLocks noChangeArrowheads="1"/>
              </p:cNvSpPr>
              <p:nvPr/>
            </p:nvSpPr>
            <p:spPr bwMode="auto">
              <a:xfrm>
                <a:off x="4913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Oval 468"/>
              <p:cNvSpPr>
                <a:spLocks noChangeArrowheads="1"/>
              </p:cNvSpPr>
              <p:nvPr/>
            </p:nvSpPr>
            <p:spPr bwMode="auto">
              <a:xfrm>
                <a:off x="4852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Oval 469"/>
              <p:cNvSpPr>
                <a:spLocks noChangeArrowheads="1"/>
              </p:cNvSpPr>
              <p:nvPr/>
            </p:nvSpPr>
            <p:spPr bwMode="auto">
              <a:xfrm>
                <a:off x="3419" y="26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Oval 470"/>
              <p:cNvSpPr>
                <a:spLocks noChangeArrowheads="1"/>
              </p:cNvSpPr>
              <p:nvPr/>
            </p:nvSpPr>
            <p:spPr bwMode="auto">
              <a:xfrm>
                <a:off x="4193" y="182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Oval 471"/>
              <p:cNvSpPr>
                <a:spLocks noChangeArrowheads="1"/>
              </p:cNvSpPr>
              <p:nvPr/>
            </p:nvSpPr>
            <p:spPr bwMode="auto">
              <a:xfrm>
                <a:off x="4204" y="27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Oval 472"/>
              <p:cNvSpPr>
                <a:spLocks noChangeArrowheads="1"/>
              </p:cNvSpPr>
              <p:nvPr/>
            </p:nvSpPr>
            <p:spPr bwMode="auto">
              <a:xfrm>
                <a:off x="4423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Oval 473"/>
              <p:cNvSpPr>
                <a:spLocks noChangeArrowheads="1"/>
              </p:cNvSpPr>
              <p:nvPr/>
            </p:nvSpPr>
            <p:spPr bwMode="auto">
              <a:xfrm>
                <a:off x="4261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Oval 474"/>
              <p:cNvSpPr>
                <a:spLocks noChangeArrowheads="1"/>
              </p:cNvSpPr>
              <p:nvPr/>
            </p:nvSpPr>
            <p:spPr bwMode="auto">
              <a:xfrm>
                <a:off x="3930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Oval 475"/>
              <p:cNvSpPr>
                <a:spLocks noChangeArrowheads="1"/>
              </p:cNvSpPr>
              <p:nvPr/>
            </p:nvSpPr>
            <p:spPr bwMode="auto">
              <a:xfrm>
                <a:off x="3394" y="208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Oval 476"/>
              <p:cNvSpPr>
                <a:spLocks noChangeArrowheads="1"/>
              </p:cNvSpPr>
              <p:nvPr/>
            </p:nvSpPr>
            <p:spPr bwMode="auto">
              <a:xfrm>
                <a:off x="4175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Oval 477"/>
              <p:cNvSpPr>
                <a:spLocks noChangeArrowheads="1"/>
              </p:cNvSpPr>
              <p:nvPr/>
            </p:nvSpPr>
            <p:spPr bwMode="auto">
              <a:xfrm>
                <a:off x="3955" y="258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Oval 478"/>
              <p:cNvSpPr>
                <a:spLocks noChangeArrowheads="1"/>
              </p:cNvSpPr>
              <p:nvPr/>
            </p:nvSpPr>
            <p:spPr bwMode="auto">
              <a:xfrm>
                <a:off x="5053" y="182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Oval 479"/>
              <p:cNvSpPr>
                <a:spLocks noChangeArrowheads="1"/>
              </p:cNvSpPr>
              <p:nvPr/>
            </p:nvSpPr>
            <p:spPr bwMode="auto">
              <a:xfrm>
                <a:off x="3858" y="25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Oval 480"/>
              <p:cNvSpPr>
                <a:spLocks noChangeArrowheads="1"/>
              </p:cNvSpPr>
              <p:nvPr/>
            </p:nvSpPr>
            <p:spPr bwMode="auto">
              <a:xfrm>
                <a:off x="4042" y="17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Oval 481"/>
              <p:cNvSpPr>
                <a:spLocks noChangeArrowheads="1"/>
              </p:cNvSpPr>
              <p:nvPr/>
            </p:nvSpPr>
            <p:spPr bwMode="auto">
              <a:xfrm>
                <a:off x="3383" y="355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Oval 482"/>
              <p:cNvSpPr>
                <a:spLocks noChangeArrowheads="1"/>
              </p:cNvSpPr>
              <p:nvPr/>
            </p:nvSpPr>
            <p:spPr bwMode="auto">
              <a:xfrm>
                <a:off x="3854" y="25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Oval 483"/>
              <p:cNvSpPr>
                <a:spLocks noChangeArrowheads="1"/>
              </p:cNvSpPr>
              <p:nvPr/>
            </p:nvSpPr>
            <p:spPr bwMode="auto">
              <a:xfrm>
                <a:off x="4387" y="164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Oval 484"/>
              <p:cNvSpPr>
                <a:spLocks noChangeArrowheads="1"/>
              </p:cNvSpPr>
              <p:nvPr/>
            </p:nvSpPr>
            <p:spPr bwMode="auto">
              <a:xfrm>
                <a:off x="4711" y="17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Oval 485"/>
              <p:cNvSpPr>
                <a:spLocks noChangeArrowheads="1"/>
              </p:cNvSpPr>
              <p:nvPr/>
            </p:nvSpPr>
            <p:spPr bwMode="auto">
              <a:xfrm>
                <a:off x="3552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Oval 486"/>
              <p:cNvSpPr>
                <a:spLocks noChangeArrowheads="1"/>
              </p:cNvSpPr>
              <p:nvPr/>
            </p:nvSpPr>
            <p:spPr bwMode="auto">
              <a:xfrm>
                <a:off x="3635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Oval 487"/>
              <p:cNvSpPr>
                <a:spLocks noChangeArrowheads="1"/>
              </p:cNvSpPr>
              <p:nvPr/>
            </p:nvSpPr>
            <p:spPr bwMode="auto">
              <a:xfrm>
                <a:off x="3944" y="243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Oval 488"/>
              <p:cNvSpPr>
                <a:spLocks noChangeArrowheads="1"/>
              </p:cNvSpPr>
              <p:nvPr/>
            </p:nvSpPr>
            <p:spPr bwMode="auto">
              <a:xfrm>
                <a:off x="5021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Oval 489"/>
              <p:cNvSpPr>
                <a:spLocks noChangeArrowheads="1"/>
              </p:cNvSpPr>
              <p:nvPr/>
            </p:nvSpPr>
            <p:spPr bwMode="auto">
              <a:xfrm>
                <a:off x="4333" y="18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Oval 490"/>
              <p:cNvSpPr>
                <a:spLocks noChangeArrowheads="1"/>
              </p:cNvSpPr>
              <p:nvPr/>
            </p:nvSpPr>
            <p:spPr bwMode="auto">
              <a:xfrm>
                <a:off x="4787" y="25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Oval 491"/>
              <p:cNvSpPr>
                <a:spLocks noChangeArrowheads="1"/>
              </p:cNvSpPr>
              <p:nvPr/>
            </p:nvSpPr>
            <p:spPr bwMode="auto">
              <a:xfrm>
                <a:off x="4783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Oval 492"/>
              <p:cNvSpPr>
                <a:spLocks noChangeArrowheads="1"/>
              </p:cNvSpPr>
              <p:nvPr/>
            </p:nvSpPr>
            <p:spPr bwMode="auto">
              <a:xfrm>
                <a:off x="4286" y="23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Oval 493"/>
              <p:cNvSpPr>
                <a:spLocks noChangeArrowheads="1"/>
              </p:cNvSpPr>
              <p:nvPr/>
            </p:nvSpPr>
            <p:spPr bwMode="auto">
              <a:xfrm>
                <a:off x="4013" y="23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Oval 494"/>
              <p:cNvSpPr>
                <a:spLocks noChangeArrowheads="1"/>
              </p:cNvSpPr>
              <p:nvPr/>
            </p:nvSpPr>
            <p:spPr bwMode="auto">
              <a:xfrm>
                <a:off x="4189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Oval 495"/>
              <p:cNvSpPr>
                <a:spLocks noChangeArrowheads="1"/>
              </p:cNvSpPr>
              <p:nvPr/>
            </p:nvSpPr>
            <p:spPr bwMode="auto">
              <a:xfrm>
                <a:off x="4045" y="21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Oval 496"/>
              <p:cNvSpPr>
                <a:spLocks noChangeArrowheads="1"/>
              </p:cNvSpPr>
              <p:nvPr/>
            </p:nvSpPr>
            <p:spPr bwMode="auto">
              <a:xfrm>
                <a:off x="5381" y="19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Oval 497"/>
              <p:cNvSpPr>
                <a:spLocks noChangeArrowheads="1"/>
              </p:cNvSpPr>
              <p:nvPr/>
            </p:nvSpPr>
            <p:spPr bwMode="auto">
              <a:xfrm>
                <a:off x="3509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Oval 498"/>
              <p:cNvSpPr>
                <a:spLocks noChangeArrowheads="1"/>
              </p:cNvSpPr>
              <p:nvPr/>
            </p:nvSpPr>
            <p:spPr bwMode="auto">
              <a:xfrm>
                <a:off x="4315" y="186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Oval 499"/>
              <p:cNvSpPr>
                <a:spLocks noChangeArrowheads="1"/>
              </p:cNvSpPr>
              <p:nvPr/>
            </p:nvSpPr>
            <p:spPr bwMode="auto">
              <a:xfrm>
                <a:off x="5158" y="200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Oval 500"/>
              <p:cNvSpPr>
                <a:spLocks noChangeArrowheads="1"/>
              </p:cNvSpPr>
              <p:nvPr/>
            </p:nvSpPr>
            <p:spPr bwMode="auto">
              <a:xfrm>
                <a:off x="4391" y="17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Oval 501"/>
              <p:cNvSpPr>
                <a:spLocks noChangeArrowheads="1"/>
              </p:cNvSpPr>
              <p:nvPr/>
            </p:nvSpPr>
            <p:spPr bwMode="auto">
              <a:xfrm>
                <a:off x="4150" y="24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Oval 502"/>
              <p:cNvSpPr>
                <a:spLocks noChangeArrowheads="1"/>
              </p:cNvSpPr>
              <p:nvPr/>
            </p:nvSpPr>
            <p:spPr bwMode="auto">
              <a:xfrm>
                <a:off x="4546" y="22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Oval 503"/>
              <p:cNvSpPr>
                <a:spLocks noChangeArrowheads="1"/>
              </p:cNvSpPr>
              <p:nvPr/>
            </p:nvSpPr>
            <p:spPr bwMode="auto">
              <a:xfrm>
                <a:off x="3678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Oval 504"/>
              <p:cNvSpPr>
                <a:spLocks noChangeArrowheads="1"/>
              </p:cNvSpPr>
              <p:nvPr/>
            </p:nvSpPr>
            <p:spPr bwMode="auto">
              <a:xfrm>
                <a:off x="4063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Oval 505"/>
              <p:cNvSpPr>
                <a:spLocks noChangeArrowheads="1"/>
              </p:cNvSpPr>
              <p:nvPr/>
            </p:nvSpPr>
            <p:spPr bwMode="auto">
              <a:xfrm>
                <a:off x="4337" y="227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Oval 506"/>
              <p:cNvSpPr>
                <a:spLocks noChangeArrowheads="1"/>
              </p:cNvSpPr>
              <p:nvPr/>
            </p:nvSpPr>
            <p:spPr bwMode="auto">
              <a:xfrm>
                <a:off x="4092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Oval 507"/>
              <p:cNvSpPr>
                <a:spLocks noChangeArrowheads="1"/>
              </p:cNvSpPr>
              <p:nvPr/>
            </p:nvSpPr>
            <p:spPr bwMode="auto">
              <a:xfrm>
                <a:off x="4409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Oval 508"/>
              <p:cNvSpPr>
                <a:spLocks noChangeArrowheads="1"/>
              </p:cNvSpPr>
              <p:nvPr/>
            </p:nvSpPr>
            <p:spPr bwMode="auto">
              <a:xfrm>
                <a:off x="4729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Oval 509"/>
              <p:cNvSpPr>
                <a:spLocks noChangeArrowheads="1"/>
              </p:cNvSpPr>
              <p:nvPr/>
            </p:nvSpPr>
            <p:spPr bwMode="auto">
              <a:xfrm>
                <a:off x="2962" y="32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Oval 510"/>
              <p:cNvSpPr>
                <a:spLocks noChangeArrowheads="1"/>
              </p:cNvSpPr>
              <p:nvPr/>
            </p:nvSpPr>
            <p:spPr bwMode="auto">
              <a:xfrm>
                <a:off x="3664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Oval 511"/>
              <p:cNvSpPr>
                <a:spLocks noChangeArrowheads="1"/>
              </p:cNvSpPr>
              <p:nvPr/>
            </p:nvSpPr>
            <p:spPr bwMode="auto">
              <a:xfrm>
                <a:off x="5395" y="28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Oval 512"/>
              <p:cNvSpPr>
                <a:spLocks noChangeArrowheads="1"/>
              </p:cNvSpPr>
              <p:nvPr/>
            </p:nvSpPr>
            <p:spPr bwMode="auto">
              <a:xfrm>
                <a:off x="4168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Oval 513"/>
              <p:cNvSpPr>
                <a:spLocks noChangeArrowheads="1"/>
              </p:cNvSpPr>
              <p:nvPr/>
            </p:nvSpPr>
            <p:spPr bwMode="auto">
              <a:xfrm>
                <a:off x="3505" y="24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Oval 514"/>
              <p:cNvSpPr>
                <a:spLocks noChangeArrowheads="1"/>
              </p:cNvSpPr>
              <p:nvPr/>
            </p:nvSpPr>
            <p:spPr bwMode="auto">
              <a:xfrm>
                <a:off x="5564" y="14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Oval 515"/>
              <p:cNvSpPr>
                <a:spLocks noChangeArrowheads="1"/>
              </p:cNvSpPr>
              <p:nvPr/>
            </p:nvSpPr>
            <p:spPr bwMode="auto">
              <a:xfrm>
                <a:off x="3203" y="308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Oval 516"/>
              <p:cNvSpPr>
                <a:spLocks noChangeArrowheads="1"/>
              </p:cNvSpPr>
              <p:nvPr/>
            </p:nvSpPr>
            <p:spPr bwMode="auto">
              <a:xfrm>
                <a:off x="4906" y="16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Oval 517"/>
              <p:cNvSpPr>
                <a:spLocks noChangeArrowheads="1"/>
              </p:cNvSpPr>
              <p:nvPr/>
            </p:nvSpPr>
            <p:spPr bwMode="auto">
              <a:xfrm>
                <a:off x="4873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Oval 518"/>
              <p:cNvSpPr>
                <a:spLocks noChangeArrowheads="1"/>
              </p:cNvSpPr>
              <p:nvPr/>
            </p:nvSpPr>
            <p:spPr bwMode="auto">
              <a:xfrm>
                <a:off x="5028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Oval 519"/>
              <p:cNvSpPr>
                <a:spLocks noChangeArrowheads="1"/>
              </p:cNvSpPr>
              <p:nvPr/>
            </p:nvSpPr>
            <p:spPr bwMode="auto">
              <a:xfrm>
                <a:off x="2760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Oval 520"/>
              <p:cNvSpPr>
                <a:spLocks noChangeArrowheads="1"/>
              </p:cNvSpPr>
              <p:nvPr/>
            </p:nvSpPr>
            <p:spPr bwMode="auto">
              <a:xfrm>
                <a:off x="3804" y="213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Oval 521"/>
              <p:cNvSpPr>
                <a:spLocks noChangeArrowheads="1"/>
              </p:cNvSpPr>
              <p:nvPr/>
            </p:nvSpPr>
            <p:spPr bwMode="auto">
              <a:xfrm>
                <a:off x="4679" y="15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Oval 522"/>
              <p:cNvSpPr>
                <a:spLocks noChangeArrowheads="1"/>
              </p:cNvSpPr>
              <p:nvPr/>
            </p:nvSpPr>
            <p:spPr bwMode="auto">
              <a:xfrm>
                <a:off x="4074" y="23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Oval 523"/>
              <p:cNvSpPr>
                <a:spLocks noChangeArrowheads="1"/>
              </p:cNvSpPr>
              <p:nvPr/>
            </p:nvSpPr>
            <p:spPr bwMode="auto">
              <a:xfrm>
                <a:off x="4207" y="13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Oval 524"/>
              <p:cNvSpPr>
                <a:spLocks noChangeArrowheads="1"/>
              </p:cNvSpPr>
              <p:nvPr/>
            </p:nvSpPr>
            <p:spPr bwMode="auto">
              <a:xfrm>
                <a:off x="3498" y="30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Oval 525"/>
              <p:cNvSpPr>
                <a:spLocks noChangeArrowheads="1"/>
              </p:cNvSpPr>
              <p:nvPr/>
            </p:nvSpPr>
            <p:spPr bwMode="auto">
              <a:xfrm>
                <a:off x="4265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Oval 526"/>
              <p:cNvSpPr>
                <a:spLocks noChangeArrowheads="1"/>
              </p:cNvSpPr>
              <p:nvPr/>
            </p:nvSpPr>
            <p:spPr bwMode="auto">
              <a:xfrm>
                <a:off x="3901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Oval 527"/>
              <p:cNvSpPr>
                <a:spLocks noChangeArrowheads="1"/>
              </p:cNvSpPr>
              <p:nvPr/>
            </p:nvSpPr>
            <p:spPr bwMode="auto">
              <a:xfrm>
                <a:off x="4258" y="25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Oval 528"/>
              <p:cNvSpPr>
                <a:spLocks noChangeArrowheads="1"/>
              </p:cNvSpPr>
              <p:nvPr/>
            </p:nvSpPr>
            <p:spPr bwMode="auto">
              <a:xfrm>
                <a:off x="5233" y="13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Oval 529"/>
              <p:cNvSpPr>
                <a:spLocks noChangeArrowheads="1"/>
              </p:cNvSpPr>
              <p:nvPr/>
            </p:nvSpPr>
            <p:spPr bwMode="auto">
              <a:xfrm>
                <a:off x="3797" y="20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Oval 530"/>
              <p:cNvSpPr>
                <a:spLocks noChangeArrowheads="1"/>
              </p:cNvSpPr>
              <p:nvPr/>
            </p:nvSpPr>
            <p:spPr bwMode="auto">
              <a:xfrm>
                <a:off x="3674" y="30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Oval 531"/>
              <p:cNvSpPr>
                <a:spLocks noChangeArrowheads="1"/>
              </p:cNvSpPr>
              <p:nvPr/>
            </p:nvSpPr>
            <p:spPr bwMode="auto">
              <a:xfrm>
                <a:off x="3970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Oval 532"/>
              <p:cNvSpPr>
                <a:spLocks noChangeArrowheads="1"/>
              </p:cNvSpPr>
              <p:nvPr/>
            </p:nvSpPr>
            <p:spPr bwMode="auto">
              <a:xfrm>
                <a:off x="3862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Oval 533"/>
              <p:cNvSpPr>
                <a:spLocks noChangeArrowheads="1"/>
              </p:cNvSpPr>
              <p:nvPr/>
            </p:nvSpPr>
            <p:spPr bwMode="auto">
              <a:xfrm>
                <a:off x="4168" y="232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Oval 534"/>
              <p:cNvSpPr>
                <a:spLocks noChangeArrowheads="1"/>
              </p:cNvSpPr>
              <p:nvPr/>
            </p:nvSpPr>
            <p:spPr bwMode="auto">
              <a:xfrm>
                <a:off x="4081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Oval 535"/>
              <p:cNvSpPr>
                <a:spLocks noChangeArrowheads="1"/>
              </p:cNvSpPr>
              <p:nvPr/>
            </p:nvSpPr>
            <p:spPr bwMode="auto">
              <a:xfrm>
                <a:off x="3178" y="29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Oval 536"/>
              <p:cNvSpPr>
                <a:spLocks noChangeArrowheads="1"/>
              </p:cNvSpPr>
              <p:nvPr/>
            </p:nvSpPr>
            <p:spPr bwMode="auto">
              <a:xfrm>
                <a:off x="4733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Oval 537"/>
              <p:cNvSpPr>
                <a:spLocks noChangeArrowheads="1"/>
              </p:cNvSpPr>
              <p:nvPr/>
            </p:nvSpPr>
            <p:spPr bwMode="auto">
              <a:xfrm>
                <a:off x="4074" y="15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Oval 538"/>
              <p:cNvSpPr>
                <a:spLocks noChangeArrowheads="1"/>
              </p:cNvSpPr>
              <p:nvPr/>
            </p:nvSpPr>
            <p:spPr bwMode="auto">
              <a:xfrm>
                <a:off x="4520" y="24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Oval 539"/>
              <p:cNvSpPr>
                <a:spLocks noChangeArrowheads="1"/>
              </p:cNvSpPr>
              <p:nvPr/>
            </p:nvSpPr>
            <p:spPr bwMode="auto">
              <a:xfrm>
                <a:off x="3563" y="308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Oval 540"/>
              <p:cNvSpPr>
                <a:spLocks noChangeArrowheads="1"/>
              </p:cNvSpPr>
              <p:nvPr/>
            </p:nvSpPr>
            <p:spPr bwMode="auto">
              <a:xfrm>
                <a:off x="4373" y="25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Oval 541"/>
              <p:cNvSpPr>
                <a:spLocks noChangeArrowheads="1"/>
              </p:cNvSpPr>
              <p:nvPr/>
            </p:nvSpPr>
            <p:spPr bwMode="auto">
              <a:xfrm>
                <a:off x="3844" y="253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Oval 542"/>
              <p:cNvSpPr>
                <a:spLocks noChangeArrowheads="1"/>
              </p:cNvSpPr>
              <p:nvPr/>
            </p:nvSpPr>
            <p:spPr bwMode="auto">
              <a:xfrm>
                <a:off x="3847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Oval 543"/>
              <p:cNvSpPr>
                <a:spLocks noChangeArrowheads="1"/>
              </p:cNvSpPr>
              <p:nvPr/>
            </p:nvSpPr>
            <p:spPr bwMode="auto">
              <a:xfrm>
                <a:off x="3592" y="25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Oval 544"/>
              <p:cNvSpPr>
                <a:spLocks noChangeArrowheads="1"/>
              </p:cNvSpPr>
              <p:nvPr/>
            </p:nvSpPr>
            <p:spPr bwMode="auto">
              <a:xfrm>
                <a:off x="5568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Oval 545"/>
              <p:cNvSpPr>
                <a:spLocks noChangeArrowheads="1"/>
              </p:cNvSpPr>
              <p:nvPr/>
            </p:nvSpPr>
            <p:spPr bwMode="auto">
              <a:xfrm>
                <a:off x="4967" y="232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Oval 546"/>
              <p:cNvSpPr>
                <a:spLocks noChangeArrowheads="1"/>
              </p:cNvSpPr>
              <p:nvPr/>
            </p:nvSpPr>
            <p:spPr bwMode="auto">
              <a:xfrm>
                <a:off x="3570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Oval 547"/>
              <p:cNvSpPr>
                <a:spLocks noChangeArrowheads="1"/>
              </p:cNvSpPr>
              <p:nvPr/>
            </p:nvSpPr>
            <p:spPr bwMode="auto">
              <a:xfrm>
                <a:off x="4110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Oval 548"/>
              <p:cNvSpPr>
                <a:spLocks noChangeArrowheads="1"/>
              </p:cNvSpPr>
              <p:nvPr/>
            </p:nvSpPr>
            <p:spPr bwMode="auto">
              <a:xfrm>
                <a:off x="3707" y="265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Oval 549"/>
              <p:cNvSpPr>
                <a:spLocks noChangeArrowheads="1"/>
              </p:cNvSpPr>
              <p:nvPr/>
            </p:nvSpPr>
            <p:spPr bwMode="auto">
              <a:xfrm>
                <a:off x="3116" y="28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Oval 550"/>
              <p:cNvSpPr>
                <a:spLocks noChangeArrowheads="1"/>
              </p:cNvSpPr>
              <p:nvPr/>
            </p:nvSpPr>
            <p:spPr bwMode="auto">
              <a:xfrm>
                <a:off x="3365" y="245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Oval 551"/>
              <p:cNvSpPr>
                <a:spLocks noChangeArrowheads="1"/>
              </p:cNvSpPr>
              <p:nvPr/>
            </p:nvSpPr>
            <p:spPr bwMode="auto">
              <a:xfrm>
                <a:off x="3239" y="27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Oval 552"/>
              <p:cNvSpPr>
                <a:spLocks noChangeArrowheads="1"/>
              </p:cNvSpPr>
              <p:nvPr/>
            </p:nvSpPr>
            <p:spPr bwMode="auto">
              <a:xfrm>
                <a:off x="4200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Oval 553"/>
              <p:cNvSpPr>
                <a:spLocks noChangeArrowheads="1"/>
              </p:cNvSpPr>
              <p:nvPr/>
            </p:nvSpPr>
            <p:spPr bwMode="auto">
              <a:xfrm>
                <a:off x="3919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Oval 554"/>
              <p:cNvSpPr>
                <a:spLocks noChangeArrowheads="1"/>
              </p:cNvSpPr>
              <p:nvPr/>
            </p:nvSpPr>
            <p:spPr bwMode="auto">
              <a:xfrm>
                <a:off x="4096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Oval 555"/>
              <p:cNvSpPr>
                <a:spLocks noChangeArrowheads="1"/>
              </p:cNvSpPr>
              <p:nvPr/>
            </p:nvSpPr>
            <p:spPr bwMode="auto">
              <a:xfrm>
                <a:off x="3962" y="26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Oval 556"/>
              <p:cNvSpPr>
                <a:spLocks noChangeArrowheads="1"/>
              </p:cNvSpPr>
              <p:nvPr/>
            </p:nvSpPr>
            <p:spPr bwMode="auto">
              <a:xfrm>
                <a:off x="3890" y="16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Oval 557"/>
              <p:cNvSpPr>
                <a:spLocks noChangeArrowheads="1"/>
              </p:cNvSpPr>
              <p:nvPr/>
            </p:nvSpPr>
            <p:spPr bwMode="auto">
              <a:xfrm>
                <a:off x="4970" y="15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Oval 558"/>
              <p:cNvSpPr>
                <a:spLocks noChangeArrowheads="1"/>
              </p:cNvSpPr>
              <p:nvPr/>
            </p:nvSpPr>
            <p:spPr bwMode="auto">
              <a:xfrm>
                <a:off x="3304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Oval 559"/>
              <p:cNvSpPr>
                <a:spLocks noChangeArrowheads="1"/>
              </p:cNvSpPr>
              <p:nvPr/>
            </p:nvSpPr>
            <p:spPr bwMode="auto">
              <a:xfrm>
                <a:off x="5341" y="12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Oval 560"/>
              <p:cNvSpPr>
                <a:spLocks noChangeArrowheads="1"/>
              </p:cNvSpPr>
              <p:nvPr/>
            </p:nvSpPr>
            <p:spPr bwMode="auto">
              <a:xfrm>
                <a:off x="4430" y="25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Oval 561"/>
              <p:cNvSpPr>
                <a:spLocks noChangeArrowheads="1"/>
              </p:cNvSpPr>
              <p:nvPr/>
            </p:nvSpPr>
            <p:spPr bwMode="auto">
              <a:xfrm>
                <a:off x="4661" y="187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Oval 562"/>
              <p:cNvSpPr>
                <a:spLocks noChangeArrowheads="1"/>
              </p:cNvSpPr>
              <p:nvPr/>
            </p:nvSpPr>
            <p:spPr bwMode="auto">
              <a:xfrm>
                <a:off x="4891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Oval 563"/>
              <p:cNvSpPr>
                <a:spLocks noChangeArrowheads="1"/>
              </p:cNvSpPr>
              <p:nvPr/>
            </p:nvSpPr>
            <p:spPr bwMode="auto">
              <a:xfrm>
                <a:off x="5176" y="127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Oval 564"/>
              <p:cNvSpPr>
                <a:spLocks noChangeArrowheads="1"/>
              </p:cNvSpPr>
              <p:nvPr/>
            </p:nvSpPr>
            <p:spPr bwMode="auto">
              <a:xfrm>
                <a:off x="3307" y="26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Oval 565"/>
              <p:cNvSpPr>
                <a:spLocks noChangeArrowheads="1"/>
              </p:cNvSpPr>
              <p:nvPr/>
            </p:nvSpPr>
            <p:spPr bwMode="auto">
              <a:xfrm>
                <a:off x="4546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Oval 566"/>
              <p:cNvSpPr>
                <a:spLocks noChangeArrowheads="1"/>
              </p:cNvSpPr>
              <p:nvPr/>
            </p:nvSpPr>
            <p:spPr bwMode="auto">
              <a:xfrm>
                <a:off x="3826" y="22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Oval 567"/>
              <p:cNvSpPr>
                <a:spLocks noChangeArrowheads="1"/>
              </p:cNvSpPr>
              <p:nvPr/>
            </p:nvSpPr>
            <p:spPr bwMode="auto">
              <a:xfrm>
                <a:off x="3980" y="27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Oval 568"/>
              <p:cNvSpPr>
                <a:spLocks noChangeArrowheads="1"/>
              </p:cNvSpPr>
              <p:nvPr/>
            </p:nvSpPr>
            <p:spPr bwMode="auto">
              <a:xfrm>
                <a:off x="4729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Oval 569"/>
              <p:cNvSpPr>
                <a:spLocks noChangeArrowheads="1"/>
              </p:cNvSpPr>
              <p:nvPr/>
            </p:nvSpPr>
            <p:spPr bwMode="auto">
              <a:xfrm>
                <a:off x="4168" y="230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Oval 570"/>
              <p:cNvSpPr>
                <a:spLocks noChangeArrowheads="1"/>
              </p:cNvSpPr>
              <p:nvPr/>
            </p:nvSpPr>
            <p:spPr bwMode="auto">
              <a:xfrm>
                <a:off x="5017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Oval 571"/>
              <p:cNvSpPr>
                <a:spLocks noChangeArrowheads="1"/>
              </p:cNvSpPr>
              <p:nvPr/>
            </p:nvSpPr>
            <p:spPr bwMode="auto">
              <a:xfrm>
                <a:off x="3750" y="241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Oval 572"/>
              <p:cNvSpPr>
                <a:spLocks noChangeArrowheads="1"/>
              </p:cNvSpPr>
              <p:nvPr/>
            </p:nvSpPr>
            <p:spPr bwMode="auto">
              <a:xfrm>
                <a:off x="3883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Oval 573"/>
              <p:cNvSpPr>
                <a:spLocks noChangeArrowheads="1"/>
              </p:cNvSpPr>
              <p:nvPr/>
            </p:nvSpPr>
            <p:spPr bwMode="auto">
              <a:xfrm>
                <a:off x="4960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Oval 574"/>
              <p:cNvSpPr>
                <a:spLocks noChangeArrowheads="1"/>
              </p:cNvSpPr>
              <p:nvPr/>
            </p:nvSpPr>
            <p:spPr bwMode="auto">
              <a:xfrm>
                <a:off x="4589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Oval 575"/>
              <p:cNvSpPr>
                <a:spLocks noChangeArrowheads="1"/>
              </p:cNvSpPr>
              <p:nvPr/>
            </p:nvSpPr>
            <p:spPr bwMode="auto">
              <a:xfrm>
                <a:off x="2998" y="223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Oval 576"/>
              <p:cNvSpPr>
                <a:spLocks noChangeArrowheads="1"/>
              </p:cNvSpPr>
              <p:nvPr/>
            </p:nvSpPr>
            <p:spPr bwMode="auto">
              <a:xfrm>
                <a:off x="4344" y="26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Oval 577"/>
              <p:cNvSpPr>
                <a:spLocks noChangeArrowheads="1"/>
              </p:cNvSpPr>
              <p:nvPr/>
            </p:nvSpPr>
            <p:spPr bwMode="auto">
              <a:xfrm>
                <a:off x="4513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Oval 578"/>
              <p:cNvSpPr>
                <a:spLocks noChangeArrowheads="1"/>
              </p:cNvSpPr>
              <p:nvPr/>
            </p:nvSpPr>
            <p:spPr bwMode="auto">
              <a:xfrm>
                <a:off x="3584" y="27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Oval 579"/>
              <p:cNvSpPr>
                <a:spLocks noChangeArrowheads="1"/>
              </p:cNvSpPr>
              <p:nvPr/>
            </p:nvSpPr>
            <p:spPr bwMode="auto">
              <a:xfrm>
                <a:off x="3847" y="25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Oval 580"/>
              <p:cNvSpPr>
                <a:spLocks noChangeArrowheads="1"/>
              </p:cNvSpPr>
              <p:nvPr/>
            </p:nvSpPr>
            <p:spPr bwMode="auto">
              <a:xfrm>
                <a:off x="3577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Oval 581"/>
              <p:cNvSpPr>
                <a:spLocks noChangeArrowheads="1"/>
              </p:cNvSpPr>
              <p:nvPr/>
            </p:nvSpPr>
            <p:spPr bwMode="auto">
              <a:xfrm>
                <a:off x="3527" y="171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Oval 582"/>
              <p:cNvSpPr>
                <a:spLocks noChangeArrowheads="1"/>
              </p:cNvSpPr>
              <p:nvPr/>
            </p:nvSpPr>
            <p:spPr bwMode="auto">
              <a:xfrm>
                <a:off x="4308" y="169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Oval 583"/>
              <p:cNvSpPr>
                <a:spLocks noChangeArrowheads="1"/>
              </p:cNvSpPr>
              <p:nvPr/>
            </p:nvSpPr>
            <p:spPr bwMode="auto">
              <a:xfrm>
                <a:off x="3775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Oval 584"/>
              <p:cNvSpPr>
                <a:spLocks noChangeArrowheads="1"/>
              </p:cNvSpPr>
              <p:nvPr/>
            </p:nvSpPr>
            <p:spPr bwMode="auto">
              <a:xfrm>
                <a:off x="4304" y="15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Oval 585"/>
              <p:cNvSpPr>
                <a:spLocks noChangeArrowheads="1"/>
              </p:cNvSpPr>
              <p:nvPr/>
            </p:nvSpPr>
            <p:spPr bwMode="auto">
              <a:xfrm>
                <a:off x="4279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Oval 586"/>
              <p:cNvSpPr>
                <a:spLocks noChangeArrowheads="1"/>
              </p:cNvSpPr>
              <p:nvPr/>
            </p:nvSpPr>
            <p:spPr bwMode="auto">
              <a:xfrm>
                <a:off x="4394" y="12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Oval 587"/>
              <p:cNvSpPr>
                <a:spLocks noChangeArrowheads="1"/>
              </p:cNvSpPr>
              <p:nvPr/>
            </p:nvSpPr>
            <p:spPr bwMode="auto">
              <a:xfrm>
                <a:off x="3973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Oval 588"/>
              <p:cNvSpPr>
                <a:spLocks noChangeArrowheads="1"/>
              </p:cNvSpPr>
              <p:nvPr/>
            </p:nvSpPr>
            <p:spPr bwMode="auto">
              <a:xfrm>
                <a:off x="4837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Oval 589"/>
              <p:cNvSpPr>
                <a:spLocks noChangeArrowheads="1"/>
              </p:cNvSpPr>
              <p:nvPr/>
            </p:nvSpPr>
            <p:spPr bwMode="auto">
              <a:xfrm>
                <a:off x="3674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Oval 590"/>
              <p:cNvSpPr>
                <a:spLocks noChangeArrowheads="1"/>
              </p:cNvSpPr>
              <p:nvPr/>
            </p:nvSpPr>
            <p:spPr bwMode="auto">
              <a:xfrm>
                <a:off x="3962" y="25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Oval 591"/>
              <p:cNvSpPr>
                <a:spLocks noChangeArrowheads="1"/>
              </p:cNvSpPr>
              <p:nvPr/>
            </p:nvSpPr>
            <p:spPr bwMode="auto">
              <a:xfrm>
                <a:off x="4060" y="19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Oval 592"/>
              <p:cNvSpPr>
                <a:spLocks noChangeArrowheads="1"/>
              </p:cNvSpPr>
              <p:nvPr/>
            </p:nvSpPr>
            <p:spPr bwMode="auto">
              <a:xfrm>
                <a:off x="4510" y="25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Oval 593"/>
              <p:cNvSpPr>
                <a:spLocks noChangeArrowheads="1"/>
              </p:cNvSpPr>
              <p:nvPr/>
            </p:nvSpPr>
            <p:spPr bwMode="auto">
              <a:xfrm>
                <a:off x="4834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Oval 594"/>
              <p:cNvSpPr>
                <a:spLocks noChangeArrowheads="1"/>
              </p:cNvSpPr>
              <p:nvPr/>
            </p:nvSpPr>
            <p:spPr bwMode="auto">
              <a:xfrm>
                <a:off x="3916" y="22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Oval 595"/>
              <p:cNvSpPr>
                <a:spLocks noChangeArrowheads="1"/>
              </p:cNvSpPr>
              <p:nvPr/>
            </p:nvSpPr>
            <p:spPr bwMode="auto">
              <a:xfrm>
                <a:off x="4142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Oval 596"/>
              <p:cNvSpPr>
                <a:spLocks noChangeArrowheads="1"/>
              </p:cNvSpPr>
              <p:nvPr/>
            </p:nvSpPr>
            <p:spPr bwMode="auto">
              <a:xfrm>
                <a:off x="4956" y="27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Oval 597"/>
              <p:cNvSpPr>
                <a:spLocks noChangeArrowheads="1"/>
              </p:cNvSpPr>
              <p:nvPr/>
            </p:nvSpPr>
            <p:spPr bwMode="auto">
              <a:xfrm>
                <a:off x="3235" y="27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Oval 598"/>
              <p:cNvSpPr>
                <a:spLocks noChangeArrowheads="1"/>
              </p:cNvSpPr>
              <p:nvPr/>
            </p:nvSpPr>
            <p:spPr bwMode="auto">
              <a:xfrm>
                <a:off x="3822" y="25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Oval 599"/>
              <p:cNvSpPr>
                <a:spLocks noChangeArrowheads="1"/>
              </p:cNvSpPr>
              <p:nvPr/>
            </p:nvSpPr>
            <p:spPr bwMode="auto">
              <a:xfrm>
                <a:off x="3631" y="26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Oval 600"/>
              <p:cNvSpPr>
                <a:spLocks noChangeArrowheads="1"/>
              </p:cNvSpPr>
              <p:nvPr/>
            </p:nvSpPr>
            <p:spPr bwMode="auto">
              <a:xfrm>
                <a:off x="3404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Oval 601"/>
              <p:cNvSpPr>
                <a:spLocks noChangeArrowheads="1"/>
              </p:cNvSpPr>
              <p:nvPr/>
            </p:nvSpPr>
            <p:spPr bwMode="auto">
              <a:xfrm>
                <a:off x="3840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Oval 602"/>
              <p:cNvSpPr>
                <a:spLocks noChangeArrowheads="1"/>
              </p:cNvSpPr>
              <p:nvPr/>
            </p:nvSpPr>
            <p:spPr bwMode="auto">
              <a:xfrm>
                <a:off x="4232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Oval 603"/>
              <p:cNvSpPr>
                <a:spLocks noChangeArrowheads="1"/>
              </p:cNvSpPr>
              <p:nvPr/>
            </p:nvSpPr>
            <p:spPr bwMode="auto">
              <a:xfrm>
                <a:off x="4301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3" name="Oval 604"/>
              <p:cNvSpPr>
                <a:spLocks noChangeArrowheads="1"/>
              </p:cNvSpPr>
              <p:nvPr/>
            </p:nvSpPr>
            <p:spPr bwMode="auto">
              <a:xfrm>
                <a:off x="4852" y="19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Oval 605"/>
              <p:cNvSpPr>
                <a:spLocks noChangeArrowheads="1"/>
              </p:cNvSpPr>
              <p:nvPr/>
            </p:nvSpPr>
            <p:spPr bwMode="auto">
              <a:xfrm>
                <a:off x="3336" y="30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Oval 606"/>
              <p:cNvSpPr>
                <a:spLocks noChangeArrowheads="1"/>
              </p:cNvSpPr>
              <p:nvPr/>
            </p:nvSpPr>
            <p:spPr bwMode="auto">
              <a:xfrm>
                <a:off x="4114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2623" y="1120"/>
              <a:ext cx="2909" cy="2214"/>
              <a:chOff x="2623" y="1120"/>
              <a:chExt cx="2909" cy="2214"/>
            </a:xfrm>
          </p:grpSpPr>
          <p:sp>
            <p:nvSpPr>
              <p:cNvPr id="246" name="Oval 608"/>
              <p:cNvSpPr>
                <a:spLocks noChangeArrowheads="1"/>
              </p:cNvSpPr>
              <p:nvPr/>
            </p:nvSpPr>
            <p:spPr bwMode="auto">
              <a:xfrm>
                <a:off x="3260" y="29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Oval 609"/>
              <p:cNvSpPr>
                <a:spLocks noChangeArrowheads="1"/>
              </p:cNvSpPr>
              <p:nvPr/>
            </p:nvSpPr>
            <p:spPr bwMode="auto">
              <a:xfrm>
                <a:off x="3862" y="19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Oval 610"/>
              <p:cNvSpPr>
                <a:spLocks noChangeArrowheads="1"/>
              </p:cNvSpPr>
              <p:nvPr/>
            </p:nvSpPr>
            <p:spPr bwMode="auto">
              <a:xfrm>
                <a:off x="4632" y="12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Oval 611"/>
              <p:cNvSpPr>
                <a:spLocks noChangeArrowheads="1"/>
              </p:cNvSpPr>
              <p:nvPr/>
            </p:nvSpPr>
            <p:spPr bwMode="auto">
              <a:xfrm>
                <a:off x="4319" y="26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Oval 612"/>
              <p:cNvSpPr>
                <a:spLocks noChangeArrowheads="1"/>
              </p:cNvSpPr>
              <p:nvPr/>
            </p:nvSpPr>
            <p:spPr bwMode="auto">
              <a:xfrm>
                <a:off x="3624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Oval 613"/>
              <p:cNvSpPr>
                <a:spLocks noChangeArrowheads="1"/>
              </p:cNvSpPr>
              <p:nvPr/>
            </p:nvSpPr>
            <p:spPr bwMode="auto">
              <a:xfrm>
                <a:off x="3833" y="244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Oval 614"/>
              <p:cNvSpPr>
                <a:spLocks noChangeArrowheads="1"/>
              </p:cNvSpPr>
              <p:nvPr/>
            </p:nvSpPr>
            <p:spPr bwMode="auto">
              <a:xfrm>
                <a:off x="3055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Oval 615"/>
              <p:cNvSpPr>
                <a:spLocks noChangeArrowheads="1"/>
              </p:cNvSpPr>
              <p:nvPr/>
            </p:nvSpPr>
            <p:spPr bwMode="auto">
              <a:xfrm>
                <a:off x="3836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Oval 616"/>
              <p:cNvSpPr>
                <a:spLocks noChangeArrowheads="1"/>
              </p:cNvSpPr>
              <p:nvPr/>
            </p:nvSpPr>
            <p:spPr bwMode="auto">
              <a:xfrm>
                <a:off x="3674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617"/>
              <p:cNvSpPr>
                <a:spLocks noChangeArrowheads="1"/>
              </p:cNvSpPr>
              <p:nvPr/>
            </p:nvSpPr>
            <p:spPr bwMode="auto">
              <a:xfrm>
                <a:off x="4697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Oval 618"/>
              <p:cNvSpPr>
                <a:spLocks noChangeArrowheads="1"/>
              </p:cNvSpPr>
              <p:nvPr/>
            </p:nvSpPr>
            <p:spPr bwMode="auto">
              <a:xfrm>
                <a:off x="5510" y="12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Oval 619"/>
              <p:cNvSpPr>
                <a:spLocks noChangeArrowheads="1"/>
              </p:cNvSpPr>
              <p:nvPr/>
            </p:nvSpPr>
            <p:spPr bwMode="auto">
              <a:xfrm>
                <a:off x="4985" y="23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Oval 620"/>
              <p:cNvSpPr>
                <a:spLocks noChangeArrowheads="1"/>
              </p:cNvSpPr>
              <p:nvPr/>
            </p:nvSpPr>
            <p:spPr bwMode="auto">
              <a:xfrm>
                <a:off x="4412" y="27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Oval 621"/>
              <p:cNvSpPr>
                <a:spLocks noChangeArrowheads="1"/>
              </p:cNvSpPr>
              <p:nvPr/>
            </p:nvSpPr>
            <p:spPr bwMode="auto">
              <a:xfrm>
                <a:off x="4322" y="26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Oval 622"/>
              <p:cNvSpPr>
                <a:spLocks noChangeArrowheads="1"/>
              </p:cNvSpPr>
              <p:nvPr/>
            </p:nvSpPr>
            <p:spPr bwMode="auto">
              <a:xfrm>
                <a:off x="5186" y="187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Oval 623"/>
              <p:cNvSpPr>
                <a:spLocks noChangeArrowheads="1"/>
              </p:cNvSpPr>
              <p:nvPr/>
            </p:nvSpPr>
            <p:spPr bwMode="auto">
              <a:xfrm>
                <a:off x="4722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Oval 624"/>
              <p:cNvSpPr>
                <a:spLocks noChangeArrowheads="1"/>
              </p:cNvSpPr>
              <p:nvPr/>
            </p:nvSpPr>
            <p:spPr bwMode="auto">
              <a:xfrm>
                <a:off x="4661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Oval 625"/>
              <p:cNvSpPr>
                <a:spLocks noChangeArrowheads="1"/>
              </p:cNvSpPr>
              <p:nvPr/>
            </p:nvSpPr>
            <p:spPr bwMode="auto">
              <a:xfrm>
                <a:off x="4362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Oval 626"/>
              <p:cNvSpPr>
                <a:spLocks noChangeArrowheads="1"/>
              </p:cNvSpPr>
              <p:nvPr/>
            </p:nvSpPr>
            <p:spPr bwMode="auto">
              <a:xfrm>
                <a:off x="4819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Oval 627"/>
              <p:cNvSpPr>
                <a:spLocks noChangeArrowheads="1"/>
              </p:cNvSpPr>
              <p:nvPr/>
            </p:nvSpPr>
            <p:spPr bwMode="auto">
              <a:xfrm>
                <a:off x="5158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628"/>
              <p:cNvSpPr>
                <a:spLocks noChangeArrowheads="1"/>
              </p:cNvSpPr>
              <p:nvPr/>
            </p:nvSpPr>
            <p:spPr bwMode="auto">
              <a:xfrm>
                <a:off x="4852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629"/>
              <p:cNvSpPr>
                <a:spLocks noChangeArrowheads="1"/>
              </p:cNvSpPr>
              <p:nvPr/>
            </p:nvSpPr>
            <p:spPr bwMode="auto">
              <a:xfrm>
                <a:off x="4960" y="226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Oval 630"/>
              <p:cNvSpPr>
                <a:spLocks noChangeArrowheads="1"/>
              </p:cNvSpPr>
              <p:nvPr/>
            </p:nvSpPr>
            <p:spPr bwMode="auto">
              <a:xfrm>
                <a:off x="2818" y="280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Oval 631"/>
              <p:cNvSpPr>
                <a:spLocks noChangeArrowheads="1"/>
              </p:cNvSpPr>
              <p:nvPr/>
            </p:nvSpPr>
            <p:spPr bwMode="auto">
              <a:xfrm>
                <a:off x="3512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Oval 632"/>
              <p:cNvSpPr>
                <a:spLocks noChangeArrowheads="1"/>
              </p:cNvSpPr>
              <p:nvPr/>
            </p:nvSpPr>
            <p:spPr bwMode="auto">
              <a:xfrm>
                <a:off x="3646" y="30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Oval 633"/>
              <p:cNvSpPr>
                <a:spLocks noChangeArrowheads="1"/>
              </p:cNvSpPr>
              <p:nvPr/>
            </p:nvSpPr>
            <p:spPr bwMode="auto">
              <a:xfrm>
                <a:off x="4736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Oval 634"/>
              <p:cNvSpPr>
                <a:spLocks noChangeArrowheads="1"/>
              </p:cNvSpPr>
              <p:nvPr/>
            </p:nvSpPr>
            <p:spPr bwMode="auto">
              <a:xfrm>
                <a:off x="4769" y="13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Oval 635"/>
              <p:cNvSpPr>
                <a:spLocks noChangeArrowheads="1"/>
              </p:cNvSpPr>
              <p:nvPr/>
            </p:nvSpPr>
            <p:spPr bwMode="auto">
              <a:xfrm>
                <a:off x="3775" y="27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Oval 636"/>
              <p:cNvSpPr>
                <a:spLocks noChangeArrowheads="1"/>
              </p:cNvSpPr>
              <p:nvPr/>
            </p:nvSpPr>
            <p:spPr bwMode="auto">
              <a:xfrm>
                <a:off x="4794" y="25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Oval 637"/>
              <p:cNvSpPr>
                <a:spLocks noChangeArrowheads="1"/>
              </p:cNvSpPr>
              <p:nvPr/>
            </p:nvSpPr>
            <p:spPr bwMode="auto">
              <a:xfrm>
                <a:off x="5046" y="24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Oval 638"/>
              <p:cNvSpPr>
                <a:spLocks noChangeArrowheads="1"/>
              </p:cNvSpPr>
              <p:nvPr/>
            </p:nvSpPr>
            <p:spPr bwMode="auto">
              <a:xfrm>
                <a:off x="3743" y="29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639"/>
              <p:cNvSpPr>
                <a:spLocks noChangeArrowheads="1"/>
              </p:cNvSpPr>
              <p:nvPr/>
            </p:nvSpPr>
            <p:spPr bwMode="auto">
              <a:xfrm>
                <a:off x="4232" y="26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640"/>
              <p:cNvSpPr>
                <a:spLocks noChangeArrowheads="1"/>
              </p:cNvSpPr>
              <p:nvPr/>
            </p:nvSpPr>
            <p:spPr bwMode="auto">
              <a:xfrm>
                <a:off x="3595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Oval 641"/>
              <p:cNvSpPr>
                <a:spLocks noChangeArrowheads="1"/>
              </p:cNvSpPr>
              <p:nvPr/>
            </p:nvSpPr>
            <p:spPr bwMode="auto">
              <a:xfrm>
                <a:off x="4816" y="30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Oval 642"/>
              <p:cNvSpPr>
                <a:spLocks noChangeArrowheads="1"/>
              </p:cNvSpPr>
              <p:nvPr/>
            </p:nvSpPr>
            <p:spPr bwMode="auto">
              <a:xfrm>
                <a:off x="4290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Oval 643"/>
              <p:cNvSpPr>
                <a:spLocks noChangeArrowheads="1"/>
              </p:cNvSpPr>
              <p:nvPr/>
            </p:nvSpPr>
            <p:spPr bwMode="auto">
              <a:xfrm>
                <a:off x="4088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Oval 644"/>
              <p:cNvSpPr>
                <a:spLocks noChangeArrowheads="1"/>
              </p:cNvSpPr>
              <p:nvPr/>
            </p:nvSpPr>
            <p:spPr bwMode="auto">
              <a:xfrm>
                <a:off x="3527" y="29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Oval 645"/>
              <p:cNvSpPr>
                <a:spLocks noChangeArrowheads="1"/>
              </p:cNvSpPr>
              <p:nvPr/>
            </p:nvSpPr>
            <p:spPr bwMode="auto">
              <a:xfrm>
                <a:off x="3858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Oval 646"/>
              <p:cNvSpPr>
                <a:spLocks noChangeArrowheads="1"/>
              </p:cNvSpPr>
              <p:nvPr/>
            </p:nvSpPr>
            <p:spPr bwMode="auto">
              <a:xfrm>
                <a:off x="3394" y="258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Oval 647"/>
              <p:cNvSpPr>
                <a:spLocks noChangeArrowheads="1"/>
              </p:cNvSpPr>
              <p:nvPr/>
            </p:nvSpPr>
            <p:spPr bwMode="auto">
              <a:xfrm>
                <a:off x="4286" y="225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Oval 648"/>
              <p:cNvSpPr>
                <a:spLocks noChangeArrowheads="1"/>
              </p:cNvSpPr>
              <p:nvPr/>
            </p:nvSpPr>
            <p:spPr bwMode="auto">
              <a:xfrm>
                <a:off x="3343" y="25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Oval 649"/>
              <p:cNvSpPr>
                <a:spLocks noChangeArrowheads="1"/>
              </p:cNvSpPr>
              <p:nvPr/>
            </p:nvSpPr>
            <p:spPr bwMode="auto">
              <a:xfrm>
                <a:off x="3962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Oval 650"/>
              <p:cNvSpPr>
                <a:spLocks noChangeArrowheads="1"/>
              </p:cNvSpPr>
              <p:nvPr/>
            </p:nvSpPr>
            <p:spPr bwMode="auto">
              <a:xfrm>
                <a:off x="2850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Oval 651"/>
              <p:cNvSpPr>
                <a:spLocks noChangeArrowheads="1"/>
              </p:cNvSpPr>
              <p:nvPr/>
            </p:nvSpPr>
            <p:spPr bwMode="auto">
              <a:xfrm>
                <a:off x="4405" y="12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Oval 652"/>
              <p:cNvSpPr>
                <a:spLocks noChangeArrowheads="1"/>
              </p:cNvSpPr>
              <p:nvPr/>
            </p:nvSpPr>
            <p:spPr bwMode="auto">
              <a:xfrm>
                <a:off x="3649" y="31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Oval 653"/>
              <p:cNvSpPr>
                <a:spLocks noChangeArrowheads="1"/>
              </p:cNvSpPr>
              <p:nvPr/>
            </p:nvSpPr>
            <p:spPr bwMode="auto">
              <a:xfrm>
                <a:off x="4477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Oval 654"/>
              <p:cNvSpPr>
                <a:spLocks noChangeArrowheads="1"/>
              </p:cNvSpPr>
              <p:nvPr/>
            </p:nvSpPr>
            <p:spPr bwMode="auto">
              <a:xfrm>
                <a:off x="4294" y="272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Oval 655"/>
              <p:cNvSpPr>
                <a:spLocks noChangeArrowheads="1"/>
              </p:cNvSpPr>
              <p:nvPr/>
            </p:nvSpPr>
            <p:spPr bwMode="auto">
              <a:xfrm>
                <a:off x="3455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Oval 656"/>
              <p:cNvSpPr>
                <a:spLocks noChangeArrowheads="1"/>
              </p:cNvSpPr>
              <p:nvPr/>
            </p:nvSpPr>
            <p:spPr bwMode="auto">
              <a:xfrm>
                <a:off x="4438" y="239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Oval 657"/>
              <p:cNvSpPr>
                <a:spLocks noChangeArrowheads="1"/>
              </p:cNvSpPr>
              <p:nvPr/>
            </p:nvSpPr>
            <p:spPr bwMode="auto">
              <a:xfrm>
                <a:off x="2623" y="26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Oval 658"/>
              <p:cNvSpPr>
                <a:spLocks noChangeArrowheads="1"/>
              </p:cNvSpPr>
              <p:nvPr/>
            </p:nvSpPr>
            <p:spPr bwMode="auto">
              <a:xfrm>
                <a:off x="3152" y="21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Oval 659"/>
              <p:cNvSpPr>
                <a:spLocks noChangeArrowheads="1"/>
              </p:cNvSpPr>
              <p:nvPr/>
            </p:nvSpPr>
            <p:spPr bwMode="auto">
              <a:xfrm>
                <a:off x="3354" y="28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Oval 660"/>
              <p:cNvSpPr>
                <a:spLocks noChangeArrowheads="1"/>
              </p:cNvSpPr>
              <p:nvPr/>
            </p:nvSpPr>
            <p:spPr bwMode="auto">
              <a:xfrm>
                <a:off x="3631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Oval 661"/>
              <p:cNvSpPr>
                <a:spLocks noChangeArrowheads="1"/>
              </p:cNvSpPr>
              <p:nvPr/>
            </p:nvSpPr>
            <p:spPr bwMode="auto">
              <a:xfrm>
                <a:off x="3728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Oval 662"/>
              <p:cNvSpPr>
                <a:spLocks noChangeArrowheads="1"/>
              </p:cNvSpPr>
              <p:nvPr/>
            </p:nvSpPr>
            <p:spPr bwMode="auto">
              <a:xfrm>
                <a:off x="5111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Oval 663"/>
              <p:cNvSpPr>
                <a:spLocks noChangeArrowheads="1"/>
              </p:cNvSpPr>
              <p:nvPr/>
            </p:nvSpPr>
            <p:spPr bwMode="auto">
              <a:xfrm>
                <a:off x="4754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Oval 664"/>
              <p:cNvSpPr>
                <a:spLocks noChangeArrowheads="1"/>
              </p:cNvSpPr>
              <p:nvPr/>
            </p:nvSpPr>
            <p:spPr bwMode="auto">
              <a:xfrm>
                <a:off x="4283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Oval 665"/>
              <p:cNvSpPr>
                <a:spLocks noChangeArrowheads="1"/>
              </p:cNvSpPr>
              <p:nvPr/>
            </p:nvSpPr>
            <p:spPr bwMode="auto">
              <a:xfrm>
                <a:off x="4852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Oval 666"/>
              <p:cNvSpPr>
                <a:spLocks noChangeArrowheads="1"/>
              </p:cNvSpPr>
              <p:nvPr/>
            </p:nvSpPr>
            <p:spPr bwMode="auto">
              <a:xfrm>
                <a:off x="4718" y="11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Oval 667"/>
              <p:cNvSpPr>
                <a:spLocks noChangeArrowheads="1"/>
              </p:cNvSpPr>
              <p:nvPr/>
            </p:nvSpPr>
            <p:spPr bwMode="auto">
              <a:xfrm>
                <a:off x="4564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Oval 668"/>
              <p:cNvSpPr>
                <a:spLocks noChangeArrowheads="1"/>
              </p:cNvSpPr>
              <p:nvPr/>
            </p:nvSpPr>
            <p:spPr bwMode="auto">
              <a:xfrm>
                <a:off x="4006" y="234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Oval 669"/>
              <p:cNvSpPr>
                <a:spLocks noChangeArrowheads="1"/>
              </p:cNvSpPr>
              <p:nvPr/>
            </p:nvSpPr>
            <p:spPr bwMode="auto">
              <a:xfrm>
                <a:off x="2972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Oval 670"/>
              <p:cNvSpPr>
                <a:spLocks noChangeArrowheads="1"/>
              </p:cNvSpPr>
              <p:nvPr/>
            </p:nvSpPr>
            <p:spPr bwMode="auto">
              <a:xfrm>
                <a:off x="4506" y="24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Oval 671"/>
              <p:cNvSpPr>
                <a:spLocks noChangeArrowheads="1"/>
              </p:cNvSpPr>
              <p:nvPr/>
            </p:nvSpPr>
            <p:spPr bwMode="auto">
              <a:xfrm>
                <a:off x="4229" y="277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Oval 672"/>
              <p:cNvSpPr>
                <a:spLocks noChangeArrowheads="1"/>
              </p:cNvSpPr>
              <p:nvPr/>
            </p:nvSpPr>
            <p:spPr bwMode="auto">
              <a:xfrm>
                <a:off x="5039" y="16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Oval 673"/>
              <p:cNvSpPr>
                <a:spLocks noChangeArrowheads="1"/>
              </p:cNvSpPr>
              <p:nvPr/>
            </p:nvSpPr>
            <p:spPr bwMode="auto">
              <a:xfrm>
                <a:off x="3408" y="30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Oval 674"/>
              <p:cNvSpPr>
                <a:spLocks noChangeArrowheads="1"/>
              </p:cNvSpPr>
              <p:nvPr/>
            </p:nvSpPr>
            <p:spPr bwMode="auto">
              <a:xfrm>
                <a:off x="5057" y="16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Oval 675"/>
              <p:cNvSpPr>
                <a:spLocks noChangeArrowheads="1"/>
              </p:cNvSpPr>
              <p:nvPr/>
            </p:nvSpPr>
            <p:spPr bwMode="auto">
              <a:xfrm>
                <a:off x="3973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Oval 676"/>
              <p:cNvSpPr>
                <a:spLocks noChangeArrowheads="1"/>
              </p:cNvSpPr>
              <p:nvPr/>
            </p:nvSpPr>
            <p:spPr bwMode="auto">
              <a:xfrm>
                <a:off x="4380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Oval 677"/>
              <p:cNvSpPr>
                <a:spLocks noChangeArrowheads="1"/>
              </p:cNvSpPr>
              <p:nvPr/>
            </p:nvSpPr>
            <p:spPr bwMode="auto">
              <a:xfrm>
                <a:off x="4387" y="22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Oval 678"/>
              <p:cNvSpPr>
                <a:spLocks noChangeArrowheads="1"/>
              </p:cNvSpPr>
              <p:nvPr/>
            </p:nvSpPr>
            <p:spPr bwMode="auto">
              <a:xfrm>
                <a:off x="3836" y="17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Oval 679"/>
              <p:cNvSpPr>
                <a:spLocks noChangeArrowheads="1"/>
              </p:cNvSpPr>
              <p:nvPr/>
            </p:nvSpPr>
            <p:spPr bwMode="auto">
              <a:xfrm>
                <a:off x="4052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Oval 680"/>
              <p:cNvSpPr>
                <a:spLocks noChangeArrowheads="1"/>
              </p:cNvSpPr>
              <p:nvPr/>
            </p:nvSpPr>
            <p:spPr bwMode="auto">
              <a:xfrm>
                <a:off x="4790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Oval 681"/>
              <p:cNvSpPr>
                <a:spLocks noChangeArrowheads="1"/>
              </p:cNvSpPr>
              <p:nvPr/>
            </p:nvSpPr>
            <p:spPr bwMode="auto">
              <a:xfrm>
                <a:off x="3480" y="14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Oval 682"/>
              <p:cNvSpPr>
                <a:spLocks noChangeArrowheads="1"/>
              </p:cNvSpPr>
              <p:nvPr/>
            </p:nvSpPr>
            <p:spPr bwMode="auto">
              <a:xfrm>
                <a:off x="4002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Oval 683"/>
              <p:cNvSpPr>
                <a:spLocks noChangeArrowheads="1"/>
              </p:cNvSpPr>
              <p:nvPr/>
            </p:nvSpPr>
            <p:spPr bwMode="auto">
              <a:xfrm>
                <a:off x="3991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Oval 684"/>
              <p:cNvSpPr>
                <a:spLocks noChangeArrowheads="1"/>
              </p:cNvSpPr>
              <p:nvPr/>
            </p:nvSpPr>
            <p:spPr bwMode="auto">
              <a:xfrm>
                <a:off x="3606" y="25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Oval 685"/>
              <p:cNvSpPr>
                <a:spLocks noChangeArrowheads="1"/>
              </p:cNvSpPr>
              <p:nvPr/>
            </p:nvSpPr>
            <p:spPr bwMode="auto">
              <a:xfrm>
                <a:off x="5352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Oval 686"/>
              <p:cNvSpPr>
                <a:spLocks noChangeArrowheads="1"/>
              </p:cNvSpPr>
              <p:nvPr/>
            </p:nvSpPr>
            <p:spPr bwMode="auto">
              <a:xfrm>
                <a:off x="4326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Oval 687"/>
              <p:cNvSpPr>
                <a:spLocks noChangeArrowheads="1"/>
              </p:cNvSpPr>
              <p:nvPr/>
            </p:nvSpPr>
            <p:spPr bwMode="auto">
              <a:xfrm>
                <a:off x="3952" y="31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Oval 688"/>
              <p:cNvSpPr>
                <a:spLocks noChangeArrowheads="1"/>
              </p:cNvSpPr>
              <p:nvPr/>
            </p:nvSpPr>
            <p:spPr bwMode="auto">
              <a:xfrm>
                <a:off x="4142" y="15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Oval 689"/>
              <p:cNvSpPr>
                <a:spLocks noChangeArrowheads="1"/>
              </p:cNvSpPr>
              <p:nvPr/>
            </p:nvSpPr>
            <p:spPr bwMode="auto">
              <a:xfrm>
                <a:off x="4373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Oval 690"/>
              <p:cNvSpPr>
                <a:spLocks noChangeArrowheads="1"/>
              </p:cNvSpPr>
              <p:nvPr/>
            </p:nvSpPr>
            <p:spPr bwMode="auto">
              <a:xfrm>
                <a:off x="4726" y="28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Oval 691"/>
              <p:cNvSpPr>
                <a:spLocks noChangeArrowheads="1"/>
              </p:cNvSpPr>
              <p:nvPr/>
            </p:nvSpPr>
            <p:spPr bwMode="auto">
              <a:xfrm>
                <a:off x="4052" y="26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Oval 692"/>
              <p:cNvSpPr>
                <a:spLocks noChangeArrowheads="1"/>
              </p:cNvSpPr>
              <p:nvPr/>
            </p:nvSpPr>
            <p:spPr bwMode="auto">
              <a:xfrm>
                <a:off x="4330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Oval 693"/>
              <p:cNvSpPr>
                <a:spLocks noChangeArrowheads="1"/>
              </p:cNvSpPr>
              <p:nvPr/>
            </p:nvSpPr>
            <p:spPr bwMode="auto">
              <a:xfrm>
                <a:off x="3584" y="27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Oval 694"/>
              <p:cNvSpPr>
                <a:spLocks noChangeArrowheads="1"/>
              </p:cNvSpPr>
              <p:nvPr/>
            </p:nvSpPr>
            <p:spPr bwMode="auto">
              <a:xfrm>
                <a:off x="4178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Oval 695"/>
              <p:cNvSpPr>
                <a:spLocks noChangeArrowheads="1"/>
              </p:cNvSpPr>
              <p:nvPr/>
            </p:nvSpPr>
            <p:spPr bwMode="auto">
              <a:xfrm>
                <a:off x="4337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Oval 696"/>
              <p:cNvSpPr>
                <a:spLocks noChangeArrowheads="1"/>
              </p:cNvSpPr>
              <p:nvPr/>
            </p:nvSpPr>
            <p:spPr bwMode="auto">
              <a:xfrm>
                <a:off x="4380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697"/>
              <p:cNvSpPr>
                <a:spLocks noChangeArrowheads="1"/>
              </p:cNvSpPr>
              <p:nvPr/>
            </p:nvSpPr>
            <p:spPr bwMode="auto">
              <a:xfrm>
                <a:off x="3984" y="31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Oval 698"/>
              <p:cNvSpPr>
                <a:spLocks noChangeArrowheads="1"/>
              </p:cNvSpPr>
              <p:nvPr/>
            </p:nvSpPr>
            <p:spPr bwMode="auto">
              <a:xfrm>
                <a:off x="4106" y="15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699"/>
              <p:cNvSpPr>
                <a:spLocks noChangeArrowheads="1"/>
              </p:cNvSpPr>
              <p:nvPr/>
            </p:nvSpPr>
            <p:spPr bwMode="auto">
              <a:xfrm>
                <a:off x="3790" y="235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Oval 700"/>
              <p:cNvSpPr>
                <a:spLocks noChangeArrowheads="1"/>
              </p:cNvSpPr>
              <p:nvPr/>
            </p:nvSpPr>
            <p:spPr bwMode="auto">
              <a:xfrm>
                <a:off x="3728" y="29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Oval 701"/>
              <p:cNvSpPr>
                <a:spLocks noChangeArrowheads="1"/>
              </p:cNvSpPr>
              <p:nvPr/>
            </p:nvSpPr>
            <p:spPr bwMode="auto">
              <a:xfrm>
                <a:off x="5309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Oval 702"/>
              <p:cNvSpPr>
                <a:spLocks noChangeArrowheads="1"/>
              </p:cNvSpPr>
              <p:nvPr/>
            </p:nvSpPr>
            <p:spPr bwMode="auto">
              <a:xfrm>
                <a:off x="4092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Oval 703"/>
              <p:cNvSpPr>
                <a:spLocks noChangeArrowheads="1"/>
              </p:cNvSpPr>
              <p:nvPr/>
            </p:nvSpPr>
            <p:spPr bwMode="auto">
              <a:xfrm>
                <a:off x="3293" y="317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Oval 704"/>
              <p:cNvSpPr>
                <a:spLocks noChangeArrowheads="1"/>
              </p:cNvSpPr>
              <p:nvPr/>
            </p:nvSpPr>
            <p:spPr bwMode="auto">
              <a:xfrm>
                <a:off x="3858" y="28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Oval 705"/>
              <p:cNvSpPr>
                <a:spLocks noChangeArrowheads="1"/>
              </p:cNvSpPr>
              <p:nvPr/>
            </p:nvSpPr>
            <p:spPr bwMode="auto">
              <a:xfrm>
                <a:off x="3883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Oval 706"/>
              <p:cNvSpPr>
                <a:spLocks noChangeArrowheads="1"/>
              </p:cNvSpPr>
              <p:nvPr/>
            </p:nvSpPr>
            <p:spPr bwMode="auto">
              <a:xfrm>
                <a:off x="3793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Oval 707"/>
              <p:cNvSpPr>
                <a:spLocks noChangeArrowheads="1"/>
              </p:cNvSpPr>
              <p:nvPr/>
            </p:nvSpPr>
            <p:spPr bwMode="auto">
              <a:xfrm>
                <a:off x="4067" y="29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Oval 708"/>
              <p:cNvSpPr>
                <a:spLocks noChangeArrowheads="1"/>
              </p:cNvSpPr>
              <p:nvPr/>
            </p:nvSpPr>
            <p:spPr bwMode="auto">
              <a:xfrm>
                <a:off x="3030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Oval 709"/>
              <p:cNvSpPr>
                <a:spLocks noChangeArrowheads="1"/>
              </p:cNvSpPr>
              <p:nvPr/>
            </p:nvSpPr>
            <p:spPr bwMode="auto">
              <a:xfrm>
                <a:off x="3926" y="26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710"/>
              <p:cNvSpPr>
                <a:spLocks noChangeArrowheads="1"/>
              </p:cNvSpPr>
              <p:nvPr/>
            </p:nvSpPr>
            <p:spPr bwMode="auto">
              <a:xfrm>
                <a:off x="4837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Oval 711"/>
              <p:cNvSpPr>
                <a:spLocks noChangeArrowheads="1"/>
              </p:cNvSpPr>
              <p:nvPr/>
            </p:nvSpPr>
            <p:spPr bwMode="auto">
              <a:xfrm>
                <a:off x="4560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Oval 712"/>
              <p:cNvSpPr>
                <a:spLocks noChangeArrowheads="1"/>
              </p:cNvSpPr>
              <p:nvPr/>
            </p:nvSpPr>
            <p:spPr bwMode="auto">
              <a:xfrm>
                <a:off x="4740" y="23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Oval 713"/>
              <p:cNvSpPr>
                <a:spLocks noChangeArrowheads="1"/>
              </p:cNvSpPr>
              <p:nvPr/>
            </p:nvSpPr>
            <p:spPr bwMode="auto">
              <a:xfrm>
                <a:off x="4214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714"/>
              <p:cNvSpPr>
                <a:spLocks noChangeArrowheads="1"/>
              </p:cNvSpPr>
              <p:nvPr/>
            </p:nvSpPr>
            <p:spPr bwMode="auto">
              <a:xfrm>
                <a:off x="4200" y="17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Oval 715"/>
              <p:cNvSpPr>
                <a:spLocks noChangeArrowheads="1"/>
              </p:cNvSpPr>
              <p:nvPr/>
            </p:nvSpPr>
            <p:spPr bwMode="auto">
              <a:xfrm>
                <a:off x="3649" y="29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16"/>
              <p:cNvSpPr>
                <a:spLocks noChangeArrowheads="1"/>
              </p:cNvSpPr>
              <p:nvPr/>
            </p:nvSpPr>
            <p:spPr bwMode="auto">
              <a:xfrm>
                <a:off x="3761" y="27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Oval 717"/>
              <p:cNvSpPr>
                <a:spLocks noChangeArrowheads="1"/>
              </p:cNvSpPr>
              <p:nvPr/>
            </p:nvSpPr>
            <p:spPr bwMode="auto">
              <a:xfrm>
                <a:off x="4805" y="12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Oval 718"/>
              <p:cNvSpPr>
                <a:spLocks noChangeArrowheads="1"/>
              </p:cNvSpPr>
              <p:nvPr/>
            </p:nvSpPr>
            <p:spPr bwMode="auto">
              <a:xfrm>
                <a:off x="3970" y="199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Oval 719"/>
              <p:cNvSpPr>
                <a:spLocks noChangeArrowheads="1"/>
              </p:cNvSpPr>
              <p:nvPr/>
            </p:nvSpPr>
            <p:spPr bwMode="auto">
              <a:xfrm>
                <a:off x="3998" y="25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Oval 720"/>
              <p:cNvSpPr>
                <a:spLocks noChangeArrowheads="1"/>
              </p:cNvSpPr>
              <p:nvPr/>
            </p:nvSpPr>
            <p:spPr bwMode="auto">
              <a:xfrm>
                <a:off x="3991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Oval 721"/>
              <p:cNvSpPr>
                <a:spLocks noChangeArrowheads="1"/>
              </p:cNvSpPr>
              <p:nvPr/>
            </p:nvSpPr>
            <p:spPr bwMode="auto">
              <a:xfrm>
                <a:off x="3577" y="29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Oval 722"/>
              <p:cNvSpPr>
                <a:spLocks noChangeArrowheads="1"/>
              </p:cNvSpPr>
              <p:nvPr/>
            </p:nvSpPr>
            <p:spPr bwMode="auto">
              <a:xfrm>
                <a:off x="4243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Oval 723"/>
              <p:cNvSpPr>
                <a:spLocks noChangeArrowheads="1"/>
              </p:cNvSpPr>
              <p:nvPr/>
            </p:nvSpPr>
            <p:spPr bwMode="auto">
              <a:xfrm>
                <a:off x="4193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724"/>
              <p:cNvSpPr>
                <a:spLocks noChangeArrowheads="1"/>
              </p:cNvSpPr>
              <p:nvPr/>
            </p:nvSpPr>
            <p:spPr bwMode="auto">
              <a:xfrm>
                <a:off x="4538" y="26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Oval 725"/>
              <p:cNvSpPr>
                <a:spLocks noChangeArrowheads="1"/>
              </p:cNvSpPr>
              <p:nvPr/>
            </p:nvSpPr>
            <p:spPr bwMode="auto">
              <a:xfrm>
                <a:off x="4286" y="28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26"/>
              <p:cNvSpPr>
                <a:spLocks noChangeArrowheads="1"/>
              </p:cNvSpPr>
              <p:nvPr/>
            </p:nvSpPr>
            <p:spPr bwMode="auto">
              <a:xfrm>
                <a:off x="2735" y="283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Oval 727"/>
              <p:cNvSpPr>
                <a:spLocks noChangeArrowheads="1"/>
              </p:cNvSpPr>
              <p:nvPr/>
            </p:nvSpPr>
            <p:spPr bwMode="auto">
              <a:xfrm>
                <a:off x="5125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Oval 728"/>
              <p:cNvSpPr>
                <a:spLocks noChangeArrowheads="1"/>
              </p:cNvSpPr>
              <p:nvPr/>
            </p:nvSpPr>
            <p:spPr bwMode="auto">
              <a:xfrm>
                <a:off x="3570" y="28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Oval 729"/>
              <p:cNvSpPr>
                <a:spLocks noChangeArrowheads="1"/>
              </p:cNvSpPr>
              <p:nvPr/>
            </p:nvSpPr>
            <p:spPr bwMode="auto">
              <a:xfrm>
                <a:off x="3682" y="26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Oval 730"/>
              <p:cNvSpPr>
                <a:spLocks noChangeArrowheads="1"/>
              </p:cNvSpPr>
              <p:nvPr/>
            </p:nvSpPr>
            <p:spPr bwMode="auto">
              <a:xfrm>
                <a:off x="4438" y="20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Oval 731"/>
              <p:cNvSpPr>
                <a:spLocks noChangeArrowheads="1"/>
              </p:cNvSpPr>
              <p:nvPr/>
            </p:nvSpPr>
            <p:spPr bwMode="auto">
              <a:xfrm>
                <a:off x="4934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Oval 732"/>
              <p:cNvSpPr>
                <a:spLocks noChangeArrowheads="1"/>
              </p:cNvSpPr>
              <p:nvPr/>
            </p:nvSpPr>
            <p:spPr bwMode="auto">
              <a:xfrm>
                <a:off x="3880" y="28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Oval 733"/>
              <p:cNvSpPr>
                <a:spLocks noChangeArrowheads="1"/>
              </p:cNvSpPr>
              <p:nvPr/>
            </p:nvSpPr>
            <p:spPr bwMode="auto">
              <a:xfrm>
                <a:off x="4312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Oval 734"/>
              <p:cNvSpPr>
                <a:spLocks noChangeArrowheads="1"/>
              </p:cNvSpPr>
              <p:nvPr/>
            </p:nvSpPr>
            <p:spPr bwMode="auto">
              <a:xfrm>
                <a:off x="4164" y="31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Oval 735"/>
              <p:cNvSpPr>
                <a:spLocks noChangeArrowheads="1"/>
              </p:cNvSpPr>
              <p:nvPr/>
            </p:nvSpPr>
            <p:spPr bwMode="auto">
              <a:xfrm>
                <a:off x="5089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Oval 736"/>
              <p:cNvSpPr>
                <a:spLocks noChangeArrowheads="1"/>
              </p:cNvSpPr>
              <p:nvPr/>
            </p:nvSpPr>
            <p:spPr bwMode="auto">
              <a:xfrm>
                <a:off x="3203" y="26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737"/>
              <p:cNvSpPr>
                <a:spLocks noChangeArrowheads="1"/>
              </p:cNvSpPr>
              <p:nvPr/>
            </p:nvSpPr>
            <p:spPr bwMode="auto">
              <a:xfrm>
                <a:off x="5165" y="23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Oval 738"/>
              <p:cNvSpPr>
                <a:spLocks noChangeArrowheads="1"/>
              </p:cNvSpPr>
              <p:nvPr/>
            </p:nvSpPr>
            <p:spPr bwMode="auto">
              <a:xfrm>
                <a:off x="4394" y="24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Oval 739"/>
              <p:cNvSpPr>
                <a:spLocks noChangeArrowheads="1"/>
              </p:cNvSpPr>
              <p:nvPr/>
            </p:nvSpPr>
            <p:spPr bwMode="auto">
              <a:xfrm>
                <a:off x="4542" y="14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Oval 740"/>
              <p:cNvSpPr>
                <a:spLocks noChangeArrowheads="1"/>
              </p:cNvSpPr>
              <p:nvPr/>
            </p:nvSpPr>
            <p:spPr bwMode="auto">
              <a:xfrm>
                <a:off x="3822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Oval 741"/>
              <p:cNvSpPr>
                <a:spLocks noChangeArrowheads="1"/>
              </p:cNvSpPr>
              <p:nvPr/>
            </p:nvSpPr>
            <p:spPr bwMode="auto">
              <a:xfrm>
                <a:off x="4470" y="27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Oval 742"/>
              <p:cNvSpPr>
                <a:spLocks noChangeArrowheads="1"/>
              </p:cNvSpPr>
              <p:nvPr/>
            </p:nvSpPr>
            <p:spPr bwMode="auto">
              <a:xfrm>
                <a:off x="5341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Oval 743"/>
              <p:cNvSpPr>
                <a:spLocks noChangeArrowheads="1"/>
              </p:cNvSpPr>
              <p:nvPr/>
            </p:nvSpPr>
            <p:spPr bwMode="auto">
              <a:xfrm>
                <a:off x="4816" y="19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Oval 744"/>
              <p:cNvSpPr>
                <a:spLocks noChangeArrowheads="1"/>
              </p:cNvSpPr>
              <p:nvPr/>
            </p:nvSpPr>
            <p:spPr bwMode="auto">
              <a:xfrm>
                <a:off x="4164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Oval 745"/>
              <p:cNvSpPr>
                <a:spLocks noChangeArrowheads="1"/>
              </p:cNvSpPr>
              <p:nvPr/>
            </p:nvSpPr>
            <p:spPr bwMode="auto">
              <a:xfrm>
                <a:off x="3016" y="25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Oval 746"/>
              <p:cNvSpPr>
                <a:spLocks noChangeArrowheads="1"/>
              </p:cNvSpPr>
              <p:nvPr/>
            </p:nvSpPr>
            <p:spPr bwMode="auto">
              <a:xfrm>
                <a:off x="3847" y="24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Oval 747"/>
              <p:cNvSpPr>
                <a:spLocks noChangeArrowheads="1"/>
              </p:cNvSpPr>
              <p:nvPr/>
            </p:nvSpPr>
            <p:spPr bwMode="auto">
              <a:xfrm>
                <a:off x="4736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Oval 748"/>
              <p:cNvSpPr>
                <a:spLocks noChangeArrowheads="1"/>
              </p:cNvSpPr>
              <p:nvPr/>
            </p:nvSpPr>
            <p:spPr bwMode="auto">
              <a:xfrm>
                <a:off x="4661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Oval 749"/>
              <p:cNvSpPr>
                <a:spLocks noChangeArrowheads="1"/>
              </p:cNvSpPr>
              <p:nvPr/>
            </p:nvSpPr>
            <p:spPr bwMode="auto">
              <a:xfrm>
                <a:off x="3973" y="33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Oval 750"/>
              <p:cNvSpPr>
                <a:spLocks noChangeArrowheads="1"/>
              </p:cNvSpPr>
              <p:nvPr/>
            </p:nvSpPr>
            <p:spPr bwMode="auto">
              <a:xfrm>
                <a:off x="4402" y="28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Oval 751"/>
              <p:cNvSpPr>
                <a:spLocks noChangeArrowheads="1"/>
              </p:cNvSpPr>
              <p:nvPr/>
            </p:nvSpPr>
            <p:spPr bwMode="auto">
              <a:xfrm>
                <a:off x="4902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Oval 752"/>
              <p:cNvSpPr>
                <a:spLocks noChangeArrowheads="1"/>
              </p:cNvSpPr>
              <p:nvPr/>
            </p:nvSpPr>
            <p:spPr bwMode="auto">
              <a:xfrm>
                <a:off x="4056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Oval 753"/>
              <p:cNvSpPr>
                <a:spLocks noChangeArrowheads="1"/>
              </p:cNvSpPr>
              <p:nvPr/>
            </p:nvSpPr>
            <p:spPr bwMode="auto">
              <a:xfrm>
                <a:off x="3973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754"/>
              <p:cNvSpPr>
                <a:spLocks noChangeArrowheads="1"/>
              </p:cNvSpPr>
              <p:nvPr/>
            </p:nvSpPr>
            <p:spPr bwMode="auto">
              <a:xfrm>
                <a:off x="4286" y="27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Oval 755"/>
              <p:cNvSpPr>
                <a:spLocks noChangeArrowheads="1"/>
              </p:cNvSpPr>
              <p:nvPr/>
            </p:nvSpPr>
            <p:spPr bwMode="auto">
              <a:xfrm>
                <a:off x="4693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Oval 756"/>
              <p:cNvSpPr>
                <a:spLocks noChangeArrowheads="1"/>
              </p:cNvSpPr>
              <p:nvPr/>
            </p:nvSpPr>
            <p:spPr bwMode="auto">
              <a:xfrm>
                <a:off x="4373" y="29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Oval 757"/>
              <p:cNvSpPr>
                <a:spLocks noChangeArrowheads="1"/>
              </p:cNvSpPr>
              <p:nvPr/>
            </p:nvSpPr>
            <p:spPr bwMode="auto">
              <a:xfrm>
                <a:off x="3980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Oval 758"/>
              <p:cNvSpPr>
                <a:spLocks noChangeArrowheads="1"/>
              </p:cNvSpPr>
              <p:nvPr/>
            </p:nvSpPr>
            <p:spPr bwMode="auto">
              <a:xfrm>
                <a:off x="2893" y="30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Oval 759"/>
              <p:cNvSpPr>
                <a:spLocks noChangeArrowheads="1"/>
              </p:cNvSpPr>
              <p:nvPr/>
            </p:nvSpPr>
            <p:spPr bwMode="auto">
              <a:xfrm>
                <a:off x="4229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Oval 760"/>
              <p:cNvSpPr>
                <a:spLocks noChangeArrowheads="1"/>
              </p:cNvSpPr>
              <p:nvPr/>
            </p:nvSpPr>
            <p:spPr bwMode="auto">
              <a:xfrm>
                <a:off x="4358" y="19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Oval 761"/>
              <p:cNvSpPr>
                <a:spLocks noChangeArrowheads="1"/>
              </p:cNvSpPr>
              <p:nvPr/>
            </p:nvSpPr>
            <p:spPr bwMode="auto">
              <a:xfrm>
                <a:off x="4898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Oval 762"/>
              <p:cNvSpPr>
                <a:spLocks noChangeArrowheads="1"/>
              </p:cNvSpPr>
              <p:nvPr/>
            </p:nvSpPr>
            <p:spPr bwMode="auto">
              <a:xfrm>
                <a:off x="4240" y="24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Oval 763"/>
              <p:cNvSpPr>
                <a:spLocks noChangeArrowheads="1"/>
              </p:cNvSpPr>
              <p:nvPr/>
            </p:nvSpPr>
            <p:spPr bwMode="auto">
              <a:xfrm>
                <a:off x="4204" y="150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764"/>
              <p:cNvSpPr>
                <a:spLocks noChangeArrowheads="1"/>
              </p:cNvSpPr>
              <p:nvPr/>
            </p:nvSpPr>
            <p:spPr bwMode="auto">
              <a:xfrm>
                <a:off x="3023" y="25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Oval 765"/>
              <p:cNvSpPr>
                <a:spLocks noChangeArrowheads="1"/>
              </p:cNvSpPr>
              <p:nvPr/>
            </p:nvSpPr>
            <p:spPr bwMode="auto">
              <a:xfrm>
                <a:off x="3959" y="30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Oval 766"/>
              <p:cNvSpPr>
                <a:spLocks noChangeArrowheads="1"/>
              </p:cNvSpPr>
              <p:nvPr/>
            </p:nvSpPr>
            <p:spPr bwMode="auto">
              <a:xfrm>
                <a:off x="4477" y="25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Oval 767"/>
              <p:cNvSpPr>
                <a:spLocks noChangeArrowheads="1"/>
              </p:cNvSpPr>
              <p:nvPr/>
            </p:nvSpPr>
            <p:spPr bwMode="auto">
              <a:xfrm>
                <a:off x="3278" y="23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Oval 768"/>
              <p:cNvSpPr>
                <a:spLocks noChangeArrowheads="1"/>
              </p:cNvSpPr>
              <p:nvPr/>
            </p:nvSpPr>
            <p:spPr bwMode="auto">
              <a:xfrm>
                <a:off x="4024" y="25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Oval 769"/>
              <p:cNvSpPr>
                <a:spLocks noChangeArrowheads="1"/>
              </p:cNvSpPr>
              <p:nvPr/>
            </p:nvSpPr>
            <p:spPr bwMode="auto">
              <a:xfrm>
                <a:off x="3530" y="26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770"/>
              <p:cNvSpPr>
                <a:spLocks noChangeArrowheads="1"/>
              </p:cNvSpPr>
              <p:nvPr/>
            </p:nvSpPr>
            <p:spPr bwMode="auto">
              <a:xfrm>
                <a:off x="4031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771"/>
              <p:cNvSpPr>
                <a:spLocks noChangeArrowheads="1"/>
              </p:cNvSpPr>
              <p:nvPr/>
            </p:nvSpPr>
            <p:spPr bwMode="auto">
              <a:xfrm>
                <a:off x="5345" y="20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772"/>
              <p:cNvSpPr>
                <a:spLocks noChangeArrowheads="1"/>
              </p:cNvSpPr>
              <p:nvPr/>
            </p:nvSpPr>
            <p:spPr bwMode="auto">
              <a:xfrm>
                <a:off x="2962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773"/>
              <p:cNvSpPr>
                <a:spLocks noChangeArrowheads="1"/>
              </p:cNvSpPr>
              <p:nvPr/>
            </p:nvSpPr>
            <p:spPr bwMode="auto">
              <a:xfrm>
                <a:off x="4906" y="162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Oval 774"/>
              <p:cNvSpPr>
                <a:spLocks noChangeArrowheads="1"/>
              </p:cNvSpPr>
              <p:nvPr/>
            </p:nvSpPr>
            <p:spPr bwMode="auto">
              <a:xfrm>
                <a:off x="3732" y="254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Oval 775"/>
              <p:cNvSpPr>
                <a:spLocks noChangeArrowheads="1"/>
              </p:cNvSpPr>
              <p:nvPr/>
            </p:nvSpPr>
            <p:spPr bwMode="auto">
              <a:xfrm>
                <a:off x="3610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776"/>
              <p:cNvSpPr>
                <a:spLocks noChangeArrowheads="1"/>
              </p:cNvSpPr>
              <p:nvPr/>
            </p:nvSpPr>
            <p:spPr bwMode="auto">
              <a:xfrm>
                <a:off x="4049" y="239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777"/>
              <p:cNvSpPr>
                <a:spLocks noChangeArrowheads="1"/>
              </p:cNvSpPr>
              <p:nvPr/>
            </p:nvSpPr>
            <p:spPr bwMode="auto">
              <a:xfrm>
                <a:off x="3512" y="29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778"/>
              <p:cNvSpPr>
                <a:spLocks noChangeArrowheads="1"/>
              </p:cNvSpPr>
              <p:nvPr/>
            </p:nvSpPr>
            <p:spPr bwMode="auto">
              <a:xfrm>
                <a:off x="3696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779"/>
              <p:cNvSpPr>
                <a:spLocks noChangeArrowheads="1"/>
              </p:cNvSpPr>
              <p:nvPr/>
            </p:nvSpPr>
            <p:spPr bwMode="auto">
              <a:xfrm>
                <a:off x="3782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780"/>
              <p:cNvSpPr>
                <a:spLocks noChangeArrowheads="1"/>
              </p:cNvSpPr>
              <p:nvPr/>
            </p:nvSpPr>
            <p:spPr bwMode="auto">
              <a:xfrm>
                <a:off x="5478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781"/>
              <p:cNvSpPr>
                <a:spLocks noChangeArrowheads="1"/>
              </p:cNvSpPr>
              <p:nvPr/>
            </p:nvSpPr>
            <p:spPr bwMode="auto">
              <a:xfrm>
                <a:off x="4085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Oval 782"/>
              <p:cNvSpPr>
                <a:spLocks noChangeArrowheads="1"/>
              </p:cNvSpPr>
              <p:nvPr/>
            </p:nvSpPr>
            <p:spPr bwMode="auto">
              <a:xfrm>
                <a:off x="5014" y="211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Oval 783"/>
              <p:cNvSpPr>
                <a:spLocks noChangeArrowheads="1"/>
              </p:cNvSpPr>
              <p:nvPr/>
            </p:nvSpPr>
            <p:spPr bwMode="auto">
              <a:xfrm>
                <a:off x="3145" y="25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Oval 784"/>
              <p:cNvSpPr>
                <a:spLocks noChangeArrowheads="1"/>
              </p:cNvSpPr>
              <p:nvPr/>
            </p:nvSpPr>
            <p:spPr bwMode="auto">
              <a:xfrm>
                <a:off x="3851" y="29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Oval 785"/>
              <p:cNvSpPr>
                <a:spLocks noChangeArrowheads="1"/>
              </p:cNvSpPr>
              <p:nvPr/>
            </p:nvSpPr>
            <p:spPr bwMode="auto">
              <a:xfrm>
                <a:off x="3664" y="12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Oval 786"/>
              <p:cNvSpPr>
                <a:spLocks noChangeArrowheads="1"/>
              </p:cNvSpPr>
              <p:nvPr/>
            </p:nvSpPr>
            <p:spPr bwMode="auto">
              <a:xfrm>
                <a:off x="3786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Oval 787"/>
              <p:cNvSpPr>
                <a:spLocks noChangeArrowheads="1"/>
              </p:cNvSpPr>
              <p:nvPr/>
            </p:nvSpPr>
            <p:spPr bwMode="auto">
              <a:xfrm>
                <a:off x="4067" y="25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Oval 788"/>
              <p:cNvSpPr>
                <a:spLocks noChangeArrowheads="1"/>
              </p:cNvSpPr>
              <p:nvPr/>
            </p:nvSpPr>
            <p:spPr bwMode="auto">
              <a:xfrm>
                <a:off x="4103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Oval 789"/>
              <p:cNvSpPr>
                <a:spLocks noChangeArrowheads="1"/>
              </p:cNvSpPr>
              <p:nvPr/>
            </p:nvSpPr>
            <p:spPr bwMode="auto">
              <a:xfrm>
                <a:off x="3516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Oval 790"/>
              <p:cNvSpPr>
                <a:spLocks noChangeArrowheads="1"/>
              </p:cNvSpPr>
              <p:nvPr/>
            </p:nvSpPr>
            <p:spPr bwMode="auto">
              <a:xfrm>
                <a:off x="4866" y="21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Oval 791"/>
              <p:cNvSpPr>
                <a:spLocks noChangeArrowheads="1"/>
              </p:cNvSpPr>
              <p:nvPr/>
            </p:nvSpPr>
            <p:spPr bwMode="auto">
              <a:xfrm>
                <a:off x="3804" y="228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Oval 792"/>
              <p:cNvSpPr>
                <a:spLocks noChangeArrowheads="1"/>
              </p:cNvSpPr>
              <p:nvPr/>
            </p:nvSpPr>
            <p:spPr bwMode="auto">
              <a:xfrm>
                <a:off x="3026" y="245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Oval 793"/>
              <p:cNvSpPr>
                <a:spLocks noChangeArrowheads="1"/>
              </p:cNvSpPr>
              <p:nvPr/>
            </p:nvSpPr>
            <p:spPr bwMode="auto">
              <a:xfrm>
                <a:off x="4229" y="244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Oval 794"/>
              <p:cNvSpPr>
                <a:spLocks noChangeArrowheads="1"/>
              </p:cNvSpPr>
              <p:nvPr/>
            </p:nvSpPr>
            <p:spPr bwMode="auto">
              <a:xfrm>
                <a:off x="4700" y="18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795"/>
              <p:cNvSpPr>
                <a:spLocks noChangeArrowheads="1"/>
              </p:cNvSpPr>
              <p:nvPr/>
            </p:nvSpPr>
            <p:spPr bwMode="auto">
              <a:xfrm>
                <a:off x="5122" y="154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796"/>
              <p:cNvSpPr>
                <a:spLocks noChangeArrowheads="1"/>
              </p:cNvSpPr>
              <p:nvPr/>
            </p:nvSpPr>
            <p:spPr bwMode="auto">
              <a:xfrm>
                <a:off x="4006" y="23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Oval 797"/>
              <p:cNvSpPr>
                <a:spLocks noChangeArrowheads="1"/>
              </p:cNvSpPr>
              <p:nvPr/>
            </p:nvSpPr>
            <p:spPr bwMode="auto">
              <a:xfrm>
                <a:off x="4542" y="28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Oval 798"/>
              <p:cNvSpPr>
                <a:spLocks noChangeArrowheads="1"/>
              </p:cNvSpPr>
              <p:nvPr/>
            </p:nvSpPr>
            <p:spPr bwMode="auto">
              <a:xfrm>
                <a:off x="4646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799"/>
              <p:cNvSpPr>
                <a:spLocks noChangeArrowheads="1"/>
              </p:cNvSpPr>
              <p:nvPr/>
            </p:nvSpPr>
            <p:spPr bwMode="auto">
              <a:xfrm>
                <a:off x="4204" y="274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Oval 800"/>
              <p:cNvSpPr>
                <a:spLocks noChangeArrowheads="1"/>
              </p:cNvSpPr>
              <p:nvPr/>
            </p:nvSpPr>
            <p:spPr bwMode="auto">
              <a:xfrm>
                <a:off x="3336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Oval 801"/>
              <p:cNvSpPr>
                <a:spLocks noChangeArrowheads="1"/>
              </p:cNvSpPr>
              <p:nvPr/>
            </p:nvSpPr>
            <p:spPr bwMode="auto">
              <a:xfrm>
                <a:off x="5431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Oval 802"/>
              <p:cNvSpPr>
                <a:spLocks noChangeArrowheads="1"/>
              </p:cNvSpPr>
              <p:nvPr/>
            </p:nvSpPr>
            <p:spPr bwMode="auto">
              <a:xfrm>
                <a:off x="3268" y="240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Oval 803"/>
              <p:cNvSpPr>
                <a:spLocks noChangeArrowheads="1"/>
              </p:cNvSpPr>
              <p:nvPr/>
            </p:nvSpPr>
            <p:spPr bwMode="auto">
              <a:xfrm>
                <a:off x="5132" y="15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Oval 804"/>
              <p:cNvSpPr>
                <a:spLocks noChangeArrowheads="1"/>
              </p:cNvSpPr>
              <p:nvPr/>
            </p:nvSpPr>
            <p:spPr bwMode="auto">
              <a:xfrm>
                <a:off x="5302" y="17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Oval 805"/>
              <p:cNvSpPr>
                <a:spLocks noChangeArrowheads="1"/>
              </p:cNvSpPr>
              <p:nvPr/>
            </p:nvSpPr>
            <p:spPr bwMode="auto">
              <a:xfrm>
                <a:off x="5143" y="18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Oval 806"/>
              <p:cNvSpPr>
                <a:spLocks noChangeArrowheads="1"/>
              </p:cNvSpPr>
              <p:nvPr/>
            </p:nvSpPr>
            <p:spPr bwMode="auto">
              <a:xfrm>
                <a:off x="4679" y="27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Oval 807"/>
              <p:cNvSpPr>
                <a:spLocks noChangeArrowheads="1"/>
              </p:cNvSpPr>
              <p:nvPr/>
            </p:nvSpPr>
            <p:spPr bwMode="auto">
              <a:xfrm>
                <a:off x="3293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1540" y="727"/>
              <a:ext cx="4604" cy="2923"/>
              <a:chOff x="1540" y="727"/>
              <a:chExt cx="4604" cy="2923"/>
            </a:xfrm>
          </p:grpSpPr>
          <p:sp>
            <p:nvSpPr>
              <p:cNvPr id="46" name="Oval 809"/>
              <p:cNvSpPr>
                <a:spLocks noChangeArrowheads="1"/>
              </p:cNvSpPr>
              <p:nvPr/>
            </p:nvSpPr>
            <p:spPr bwMode="auto">
              <a:xfrm>
                <a:off x="3109" y="25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Oval 810"/>
              <p:cNvSpPr>
                <a:spLocks noChangeArrowheads="1"/>
              </p:cNvSpPr>
              <p:nvPr/>
            </p:nvSpPr>
            <p:spPr bwMode="auto">
              <a:xfrm>
                <a:off x="4247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Oval 811"/>
              <p:cNvSpPr>
                <a:spLocks noChangeArrowheads="1"/>
              </p:cNvSpPr>
              <p:nvPr/>
            </p:nvSpPr>
            <p:spPr bwMode="auto">
              <a:xfrm>
                <a:off x="5374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Oval 812"/>
              <p:cNvSpPr>
                <a:spLocks noChangeArrowheads="1"/>
              </p:cNvSpPr>
              <p:nvPr/>
            </p:nvSpPr>
            <p:spPr bwMode="auto">
              <a:xfrm>
                <a:off x="4204" y="15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Oval 813"/>
              <p:cNvSpPr>
                <a:spLocks noChangeArrowheads="1"/>
              </p:cNvSpPr>
              <p:nvPr/>
            </p:nvSpPr>
            <p:spPr bwMode="auto">
              <a:xfrm>
                <a:off x="4470" y="26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l 814"/>
              <p:cNvSpPr>
                <a:spLocks noChangeArrowheads="1"/>
              </p:cNvSpPr>
              <p:nvPr/>
            </p:nvSpPr>
            <p:spPr bwMode="auto">
              <a:xfrm>
                <a:off x="3934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Oval 815"/>
              <p:cNvSpPr>
                <a:spLocks noChangeArrowheads="1"/>
              </p:cNvSpPr>
              <p:nvPr/>
            </p:nvSpPr>
            <p:spPr bwMode="auto">
              <a:xfrm>
                <a:off x="3095" y="24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Oval 816"/>
              <p:cNvSpPr>
                <a:spLocks noChangeArrowheads="1"/>
              </p:cNvSpPr>
              <p:nvPr/>
            </p:nvSpPr>
            <p:spPr bwMode="auto">
              <a:xfrm>
                <a:off x="4492" y="26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Oval 817"/>
              <p:cNvSpPr>
                <a:spLocks noChangeArrowheads="1"/>
              </p:cNvSpPr>
              <p:nvPr/>
            </p:nvSpPr>
            <p:spPr bwMode="auto">
              <a:xfrm>
                <a:off x="4434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Oval 818"/>
              <p:cNvSpPr>
                <a:spLocks noChangeArrowheads="1"/>
              </p:cNvSpPr>
              <p:nvPr/>
            </p:nvSpPr>
            <p:spPr bwMode="auto">
              <a:xfrm>
                <a:off x="4474" y="14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Oval 819"/>
              <p:cNvSpPr>
                <a:spLocks noChangeArrowheads="1"/>
              </p:cNvSpPr>
              <p:nvPr/>
            </p:nvSpPr>
            <p:spPr bwMode="auto">
              <a:xfrm>
                <a:off x="3840" y="29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Oval 820"/>
              <p:cNvSpPr>
                <a:spLocks noChangeArrowheads="1"/>
              </p:cNvSpPr>
              <p:nvPr/>
            </p:nvSpPr>
            <p:spPr bwMode="auto">
              <a:xfrm>
                <a:off x="4074" y="30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Oval 821"/>
              <p:cNvSpPr>
                <a:spLocks noChangeArrowheads="1"/>
              </p:cNvSpPr>
              <p:nvPr/>
            </p:nvSpPr>
            <p:spPr bwMode="auto">
              <a:xfrm>
                <a:off x="3833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Oval 822"/>
              <p:cNvSpPr>
                <a:spLocks noChangeArrowheads="1"/>
              </p:cNvSpPr>
              <p:nvPr/>
            </p:nvSpPr>
            <p:spPr bwMode="auto">
              <a:xfrm>
                <a:off x="2944" y="263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Oval 823"/>
              <p:cNvSpPr>
                <a:spLocks noChangeArrowheads="1"/>
              </p:cNvSpPr>
              <p:nvPr/>
            </p:nvSpPr>
            <p:spPr bwMode="auto">
              <a:xfrm>
                <a:off x="4096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Oval 824"/>
              <p:cNvSpPr>
                <a:spLocks noChangeArrowheads="1"/>
              </p:cNvSpPr>
              <p:nvPr/>
            </p:nvSpPr>
            <p:spPr bwMode="auto">
              <a:xfrm>
                <a:off x="5338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Oval 825"/>
              <p:cNvSpPr>
                <a:spLocks noChangeArrowheads="1"/>
              </p:cNvSpPr>
              <p:nvPr/>
            </p:nvSpPr>
            <p:spPr bwMode="auto">
              <a:xfrm>
                <a:off x="3718" y="252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Oval 826"/>
              <p:cNvSpPr>
                <a:spLocks noChangeArrowheads="1"/>
              </p:cNvSpPr>
              <p:nvPr/>
            </p:nvSpPr>
            <p:spPr bwMode="auto">
              <a:xfrm>
                <a:off x="2483" y="25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Oval 827"/>
              <p:cNvSpPr>
                <a:spLocks noChangeArrowheads="1"/>
              </p:cNvSpPr>
              <p:nvPr/>
            </p:nvSpPr>
            <p:spPr bwMode="auto">
              <a:xfrm>
                <a:off x="5021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Oval 828"/>
              <p:cNvSpPr>
                <a:spLocks noChangeArrowheads="1"/>
              </p:cNvSpPr>
              <p:nvPr/>
            </p:nvSpPr>
            <p:spPr bwMode="auto">
              <a:xfrm>
                <a:off x="4819" y="23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Oval 829"/>
              <p:cNvSpPr>
                <a:spLocks noChangeArrowheads="1"/>
              </p:cNvSpPr>
              <p:nvPr/>
            </p:nvSpPr>
            <p:spPr bwMode="auto">
              <a:xfrm>
                <a:off x="3887" y="1519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Oval 830"/>
              <p:cNvSpPr>
                <a:spLocks noChangeArrowheads="1"/>
              </p:cNvSpPr>
              <p:nvPr/>
            </p:nvSpPr>
            <p:spPr bwMode="auto">
              <a:xfrm>
                <a:off x="4178" y="27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Oval 831"/>
              <p:cNvSpPr>
                <a:spLocks noChangeArrowheads="1"/>
              </p:cNvSpPr>
              <p:nvPr/>
            </p:nvSpPr>
            <p:spPr bwMode="auto">
              <a:xfrm>
                <a:off x="3966" y="28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Oval 832"/>
              <p:cNvSpPr>
                <a:spLocks noChangeArrowheads="1"/>
              </p:cNvSpPr>
              <p:nvPr/>
            </p:nvSpPr>
            <p:spPr bwMode="auto">
              <a:xfrm>
                <a:off x="4816" y="21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Oval 833"/>
              <p:cNvSpPr>
                <a:spLocks noChangeArrowheads="1"/>
              </p:cNvSpPr>
              <p:nvPr/>
            </p:nvSpPr>
            <p:spPr bwMode="auto">
              <a:xfrm>
                <a:off x="4729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Oval 834"/>
              <p:cNvSpPr>
                <a:spLocks noChangeArrowheads="1"/>
              </p:cNvSpPr>
              <p:nvPr/>
            </p:nvSpPr>
            <p:spPr bwMode="auto">
              <a:xfrm>
                <a:off x="3512" y="26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Oval 835"/>
              <p:cNvSpPr>
                <a:spLocks noChangeArrowheads="1"/>
              </p:cNvSpPr>
              <p:nvPr/>
            </p:nvSpPr>
            <p:spPr bwMode="auto">
              <a:xfrm>
                <a:off x="4621" y="22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l 836"/>
              <p:cNvSpPr>
                <a:spLocks noChangeArrowheads="1"/>
              </p:cNvSpPr>
              <p:nvPr/>
            </p:nvSpPr>
            <p:spPr bwMode="auto">
              <a:xfrm>
                <a:off x="5122" y="22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Oval 837"/>
              <p:cNvSpPr>
                <a:spLocks noChangeArrowheads="1"/>
              </p:cNvSpPr>
              <p:nvPr/>
            </p:nvSpPr>
            <p:spPr bwMode="auto">
              <a:xfrm>
                <a:off x="3509" y="27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Oval 838"/>
              <p:cNvSpPr>
                <a:spLocks noChangeArrowheads="1"/>
              </p:cNvSpPr>
              <p:nvPr/>
            </p:nvSpPr>
            <p:spPr bwMode="auto">
              <a:xfrm>
                <a:off x="3581" y="18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Oval 839"/>
              <p:cNvSpPr>
                <a:spLocks noChangeArrowheads="1"/>
              </p:cNvSpPr>
              <p:nvPr/>
            </p:nvSpPr>
            <p:spPr bwMode="auto">
              <a:xfrm>
                <a:off x="4297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Oval 840"/>
              <p:cNvSpPr>
                <a:spLocks noChangeArrowheads="1"/>
              </p:cNvSpPr>
              <p:nvPr/>
            </p:nvSpPr>
            <p:spPr bwMode="auto">
              <a:xfrm>
                <a:off x="4474" y="20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Oval 841"/>
              <p:cNvSpPr>
                <a:spLocks noChangeArrowheads="1"/>
              </p:cNvSpPr>
              <p:nvPr/>
            </p:nvSpPr>
            <p:spPr bwMode="auto">
              <a:xfrm>
                <a:off x="4837" y="24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Oval 842"/>
              <p:cNvSpPr>
                <a:spLocks noChangeArrowheads="1"/>
              </p:cNvSpPr>
              <p:nvPr/>
            </p:nvSpPr>
            <p:spPr bwMode="auto">
              <a:xfrm>
                <a:off x="4751" y="26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Oval 843"/>
              <p:cNvSpPr>
                <a:spLocks noChangeArrowheads="1"/>
              </p:cNvSpPr>
              <p:nvPr/>
            </p:nvSpPr>
            <p:spPr bwMode="auto">
              <a:xfrm>
                <a:off x="2724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Oval 844"/>
              <p:cNvSpPr>
                <a:spLocks noChangeArrowheads="1"/>
              </p:cNvSpPr>
              <p:nvPr/>
            </p:nvSpPr>
            <p:spPr bwMode="auto">
              <a:xfrm>
                <a:off x="4376" y="20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Oval 845"/>
              <p:cNvSpPr>
                <a:spLocks noChangeArrowheads="1"/>
              </p:cNvSpPr>
              <p:nvPr/>
            </p:nvSpPr>
            <p:spPr bwMode="auto">
              <a:xfrm>
                <a:off x="3631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Oval 846"/>
              <p:cNvSpPr>
                <a:spLocks noChangeArrowheads="1"/>
              </p:cNvSpPr>
              <p:nvPr/>
            </p:nvSpPr>
            <p:spPr bwMode="auto">
              <a:xfrm>
                <a:off x="3854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Oval 847"/>
              <p:cNvSpPr>
                <a:spLocks noChangeArrowheads="1"/>
              </p:cNvSpPr>
              <p:nvPr/>
            </p:nvSpPr>
            <p:spPr bwMode="auto">
              <a:xfrm>
                <a:off x="1540" y="32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Oval 848"/>
              <p:cNvSpPr>
                <a:spLocks noChangeArrowheads="1"/>
              </p:cNvSpPr>
              <p:nvPr/>
            </p:nvSpPr>
            <p:spPr bwMode="auto">
              <a:xfrm>
                <a:off x="3152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Oval 849"/>
              <p:cNvSpPr>
                <a:spLocks noChangeArrowheads="1"/>
              </p:cNvSpPr>
              <p:nvPr/>
            </p:nvSpPr>
            <p:spPr bwMode="auto">
              <a:xfrm>
                <a:off x="5237" y="216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Oval 850"/>
              <p:cNvSpPr>
                <a:spLocks noChangeArrowheads="1"/>
              </p:cNvSpPr>
              <p:nvPr/>
            </p:nvSpPr>
            <p:spPr bwMode="auto">
              <a:xfrm>
                <a:off x="4657" y="29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851"/>
              <p:cNvSpPr>
                <a:spLocks noChangeArrowheads="1"/>
              </p:cNvSpPr>
              <p:nvPr/>
            </p:nvSpPr>
            <p:spPr bwMode="auto">
              <a:xfrm>
                <a:off x="5201" y="16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852"/>
              <p:cNvSpPr>
                <a:spLocks noChangeArrowheads="1"/>
              </p:cNvSpPr>
              <p:nvPr/>
            </p:nvSpPr>
            <p:spPr bwMode="auto">
              <a:xfrm>
                <a:off x="4625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853"/>
              <p:cNvSpPr>
                <a:spLocks noChangeArrowheads="1"/>
              </p:cNvSpPr>
              <p:nvPr/>
            </p:nvSpPr>
            <p:spPr bwMode="auto">
              <a:xfrm>
                <a:off x="3977" y="14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854"/>
              <p:cNvSpPr>
                <a:spLocks noChangeArrowheads="1"/>
              </p:cNvSpPr>
              <p:nvPr/>
            </p:nvSpPr>
            <p:spPr bwMode="auto">
              <a:xfrm>
                <a:off x="4276" y="19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Oval 855"/>
              <p:cNvSpPr>
                <a:spLocks noChangeArrowheads="1"/>
              </p:cNvSpPr>
              <p:nvPr/>
            </p:nvSpPr>
            <p:spPr bwMode="auto">
              <a:xfrm>
                <a:off x="5514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Oval 856"/>
              <p:cNvSpPr>
                <a:spLocks noChangeArrowheads="1"/>
              </p:cNvSpPr>
              <p:nvPr/>
            </p:nvSpPr>
            <p:spPr bwMode="auto">
              <a:xfrm>
                <a:off x="4387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Oval 857"/>
              <p:cNvSpPr>
                <a:spLocks noChangeArrowheads="1"/>
              </p:cNvSpPr>
              <p:nvPr/>
            </p:nvSpPr>
            <p:spPr bwMode="auto">
              <a:xfrm>
                <a:off x="4535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Oval 858"/>
              <p:cNvSpPr>
                <a:spLocks noChangeArrowheads="1"/>
              </p:cNvSpPr>
              <p:nvPr/>
            </p:nvSpPr>
            <p:spPr bwMode="auto">
              <a:xfrm>
                <a:off x="3404" y="362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859"/>
              <p:cNvSpPr>
                <a:spLocks noChangeArrowheads="1"/>
              </p:cNvSpPr>
              <p:nvPr/>
            </p:nvSpPr>
            <p:spPr bwMode="auto">
              <a:xfrm>
                <a:off x="3473" y="26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860"/>
              <p:cNvSpPr>
                <a:spLocks noChangeArrowheads="1"/>
              </p:cNvSpPr>
              <p:nvPr/>
            </p:nvSpPr>
            <p:spPr bwMode="auto">
              <a:xfrm>
                <a:off x="4193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861"/>
              <p:cNvSpPr>
                <a:spLocks noChangeArrowheads="1"/>
              </p:cNvSpPr>
              <p:nvPr/>
            </p:nvSpPr>
            <p:spPr bwMode="auto">
              <a:xfrm>
                <a:off x="3854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862"/>
              <p:cNvSpPr>
                <a:spLocks noChangeArrowheads="1"/>
              </p:cNvSpPr>
              <p:nvPr/>
            </p:nvSpPr>
            <p:spPr bwMode="auto">
              <a:xfrm>
                <a:off x="4988" y="24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Oval 863"/>
              <p:cNvSpPr>
                <a:spLocks noChangeArrowheads="1"/>
              </p:cNvSpPr>
              <p:nvPr/>
            </p:nvSpPr>
            <p:spPr bwMode="auto">
              <a:xfrm>
                <a:off x="4747" y="187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Oval 864"/>
              <p:cNvSpPr>
                <a:spLocks noChangeArrowheads="1"/>
              </p:cNvSpPr>
              <p:nvPr/>
            </p:nvSpPr>
            <p:spPr bwMode="auto">
              <a:xfrm>
                <a:off x="3505" y="281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865"/>
              <p:cNvSpPr>
                <a:spLocks noChangeArrowheads="1"/>
              </p:cNvSpPr>
              <p:nvPr/>
            </p:nvSpPr>
            <p:spPr bwMode="auto">
              <a:xfrm>
                <a:off x="3833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866"/>
              <p:cNvSpPr>
                <a:spLocks noChangeArrowheads="1"/>
              </p:cNvSpPr>
              <p:nvPr/>
            </p:nvSpPr>
            <p:spPr bwMode="auto">
              <a:xfrm>
                <a:off x="5042" y="16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867"/>
              <p:cNvSpPr>
                <a:spLocks noChangeArrowheads="1"/>
              </p:cNvSpPr>
              <p:nvPr/>
            </p:nvSpPr>
            <p:spPr bwMode="auto">
              <a:xfrm>
                <a:off x="5068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868"/>
              <p:cNvSpPr>
                <a:spLocks noChangeArrowheads="1"/>
              </p:cNvSpPr>
              <p:nvPr/>
            </p:nvSpPr>
            <p:spPr bwMode="auto">
              <a:xfrm>
                <a:off x="3617" y="26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869"/>
              <p:cNvSpPr>
                <a:spLocks noChangeArrowheads="1"/>
              </p:cNvSpPr>
              <p:nvPr/>
            </p:nvSpPr>
            <p:spPr bwMode="auto">
              <a:xfrm>
                <a:off x="3869" y="21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870"/>
              <p:cNvSpPr>
                <a:spLocks noChangeArrowheads="1"/>
              </p:cNvSpPr>
              <p:nvPr/>
            </p:nvSpPr>
            <p:spPr bwMode="auto">
              <a:xfrm>
                <a:off x="4034" y="25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Oval 871"/>
              <p:cNvSpPr>
                <a:spLocks noChangeArrowheads="1"/>
              </p:cNvSpPr>
              <p:nvPr/>
            </p:nvSpPr>
            <p:spPr bwMode="auto">
              <a:xfrm>
                <a:off x="4265" y="28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Oval 872"/>
              <p:cNvSpPr>
                <a:spLocks noChangeArrowheads="1"/>
              </p:cNvSpPr>
              <p:nvPr/>
            </p:nvSpPr>
            <p:spPr bwMode="auto">
              <a:xfrm>
                <a:off x="3217" y="32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Oval 873"/>
              <p:cNvSpPr>
                <a:spLocks noChangeArrowheads="1"/>
              </p:cNvSpPr>
              <p:nvPr/>
            </p:nvSpPr>
            <p:spPr bwMode="auto">
              <a:xfrm>
                <a:off x="4938" y="27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Oval 874"/>
              <p:cNvSpPr>
                <a:spLocks noChangeArrowheads="1"/>
              </p:cNvSpPr>
              <p:nvPr/>
            </p:nvSpPr>
            <p:spPr bwMode="auto">
              <a:xfrm>
                <a:off x="4261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Oval 875"/>
              <p:cNvSpPr>
                <a:spLocks noChangeArrowheads="1"/>
              </p:cNvSpPr>
              <p:nvPr/>
            </p:nvSpPr>
            <p:spPr bwMode="auto">
              <a:xfrm>
                <a:off x="4369" y="26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Oval 876"/>
              <p:cNvSpPr>
                <a:spLocks noChangeArrowheads="1"/>
              </p:cNvSpPr>
              <p:nvPr/>
            </p:nvSpPr>
            <p:spPr bwMode="auto">
              <a:xfrm>
                <a:off x="5093" y="14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Oval 877"/>
              <p:cNvSpPr>
                <a:spLocks noChangeArrowheads="1"/>
              </p:cNvSpPr>
              <p:nvPr/>
            </p:nvSpPr>
            <p:spPr bwMode="auto">
              <a:xfrm>
                <a:off x="4999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Oval 878"/>
              <p:cNvSpPr>
                <a:spLocks noChangeArrowheads="1"/>
              </p:cNvSpPr>
              <p:nvPr/>
            </p:nvSpPr>
            <p:spPr bwMode="auto">
              <a:xfrm>
                <a:off x="3419" y="271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Oval 879"/>
              <p:cNvSpPr>
                <a:spLocks noChangeArrowheads="1"/>
              </p:cNvSpPr>
              <p:nvPr/>
            </p:nvSpPr>
            <p:spPr bwMode="auto">
              <a:xfrm>
                <a:off x="4542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Oval 880"/>
              <p:cNvSpPr>
                <a:spLocks noChangeArrowheads="1"/>
              </p:cNvSpPr>
              <p:nvPr/>
            </p:nvSpPr>
            <p:spPr bwMode="auto">
              <a:xfrm>
                <a:off x="3988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Oval 881"/>
              <p:cNvSpPr>
                <a:spLocks noChangeArrowheads="1"/>
              </p:cNvSpPr>
              <p:nvPr/>
            </p:nvSpPr>
            <p:spPr bwMode="auto">
              <a:xfrm>
                <a:off x="4600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882"/>
              <p:cNvSpPr>
                <a:spLocks noChangeArrowheads="1"/>
              </p:cNvSpPr>
              <p:nvPr/>
            </p:nvSpPr>
            <p:spPr bwMode="auto">
              <a:xfrm>
                <a:off x="3376" y="25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Oval 883"/>
              <p:cNvSpPr>
                <a:spLocks noChangeArrowheads="1"/>
              </p:cNvSpPr>
              <p:nvPr/>
            </p:nvSpPr>
            <p:spPr bwMode="auto">
              <a:xfrm>
                <a:off x="4535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884"/>
              <p:cNvSpPr>
                <a:spLocks noChangeArrowheads="1"/>
              </p:cNvSpPr>
              <p:nvPr/>
            </p:nvSpPr>
            <p:spPr bwMode="auto">
              <a:xfrm>
                <a:off x="4315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885"/>
              <p:cNvSpPr>
                <a:spLocks noChangeArrowheads="1"/>
              </p:cNvSpPr>
              <p:nvPr/>
            </p:nvSpPr>
            <p:spPr bwMode="auto">
              <a:xfrm>
                <a:off x="3786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Oval 886"/>
              <p:cNvSpPr>
                <a:spLocks noChangeArrowheads="1"/>
              </p:cNvSpPr>
              <p:nvPr/>
            </p:nvSpPr>
            <p:spPr bwMode="auto">
              <a:xfrm>
                <a:off x="5147" y="15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Oval 887"/>
              <p:cNvSpPr>
                <a:spLocks noChangeArrowheads="1"/>
              </p:cNvSpPr>
              <p:nvPr/>
            </p:nvSpPr>
            <p:spPr bwMode="auto">
              <a:xfrm>
                <a:off x="3487" y="28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888"/>
              <p:cNvSpPr>
                <a:spLocks noChangeArrowheads="1"/>
              </p:cNvSpPr>
              <p:nvPr/>
            </p:nvSpPr>
            <p:spPr bwMode="auto">
              <a:xfrm>
                <a:off x="4085" y="252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Oval 889"/>
              <p:cNvSpPr>
                <a:spLocks noChangeArrowheads="1"/>
              </p:cNvSpPr>
              <p:nvPr/>
            </p:nvSpPr>
            <p:spPr bwMode="auto">
              <a:xfrm>
                <a:off x="3833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Oval 890"/>
              <p:cNvSpPr>
                <a:spLocks noChangeArrowheads="1"/>
              </p:cNvSpPr>
              <p:nvPr/>
            </p:nvSpPr>
            <p:spPr bwMode="auto">
              <a:xfrm>
                <a:off x="3836" y="32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Oval 891"/>
              <p:cNvSpPr>
                <a:spLocks noChangeArrowheads="1"/>
              </p:cNvSpPr>
              <p:nvPr/>
            </p:nvSpPr>
            <p:spPr bwMode="auto">
              <a:xfrm>
                <a:off x="5276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Oval 892"/>
              <p:cNvSpPr>
                <a:spLocks noChangeArrowheads="1"/>
              </p:cNvSpPr>
              <p:nvPr/>
            </p:nvSpPr>
            <p:spPr bwMode="auto">
              <a:xfrm>
                <a:off x="3505" y="23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Oval 893"/>
              <p:cNvSpPr>
                <a:spLocks noChangeArrowheads="1"/>
              </p:cNvSpPr>
              <p:nvPr/>
            </p:nvSpPr>
            <p:spPr bwMode="auto">
              <a:xfrm>
                <a:off x="3851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Oval 894"/>
              <p:cNvSpPr>
                <a:spLocks noChangeArrowheads="1"/>
              </p:cNvSpPr>
              <p:nvPr/>
            </p:nvSpPr>
            <p:spPr bwMode="auto">
              <a:xfrm>
                <a:off x="4776" y="15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895"/>
              <p:cNvSpPr>
                <a:spLocks noChangeArrowheads="1"/>
              </p:cNvSpPr>
              <p:nvPr/>
            </p:nvSpPr>
            <p:spPr bwMode="auto">
              <a:xfrm>
                <a:off x="3318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Oval 896"/>
              <p:cNvSpPr>
                <a:spLocks noChangeArrowheads="1"/>
              </p:cNvSpPr>
              <p:nvPr/>
            </p:nvSpPr>
            <p:spPr bwMode="auto">
              <a:xfrm>
                <a:off x="4463" y="200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897"/>
              <p:cNvSpPr>
                <a:spLocks noChangeArrowheads="1"/>
              </p:cNvSpPr>
              <p:nvPr/>
            </p:nvSpPr>
            <p:spPr bwMode="auto">
              <a:xfrm>
                <a:off x="4200" y="26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Oval 898"/>
              <p:cNvSpPr>
                <a:spLocks noChangeArrowheads="1"/>
              </p:cNvSpPr>
              <p:nvPr/>
            </p:nvSpPr>
            <p:spPr bwMode="auto">
              <a:xfrm>
                <a:off x="3912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Oval 899"/>
              <p:cNvSpPr>
                <a:spLocks noChangeArrowheads="1"/>
              </p:cNvSpPr>
              <p:nvPr/>
            </p:nvSpPr>
            <p:spPr bwMode="auto">
              <a:xfrm>
                <a:off x="4376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Oval 900"/>
              <p:cNvSpPr>
                <a:spLocks noChangeArrowheads="1"/>
              </p:cNvSpPr>
              <p:nvPr/>
            </p:nvSpPr>
            <p:spPr bwMode="auto">
              <a:xfrm>
                <a:off x="4481" y="27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Oval 901"/>
              <p:cNvSpPr>
                <a:spLocks noChangeArrowheads="1"/>
              </p:cNvSpPr>
              <p:nvPr/>
            </p:nvSpPr>
            <p:spPr bwMode="auto">
              <a:xfrm>
                <a:off x="5014" y="146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Oval 902"/>
              <p:cNvSpPr>
                <a:spLocks noChangeArrowheads="1"/>
              </p:cNvSpPr>
              <p:nvPr/>
            </p:nvSpPr>
            <p:spPr bwMode="auto">
              <a:xfrm>
                <a:off x="4301" y="271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Oval 903"/>
              <p:cNvSpPr>
                <a:spLocks noChangeArrowheads="1"/>
              </p:cNvSpPr>
              <p:nvPr/>
            </p:nvSpPr>
            <p:spPr bwMode="auto">
              <a:xfrm>
                <a:off x="4855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Oval 904"/>
              <p:cNvSpPr>
                <a:spLocks noChangeArrowheads="1"/>
              </p:cNvSpPr>
              <p:nvPr/>
            </p:nvSpPr>
            <p:spPr bwMode="auto">
              <a:xfrm>
                <a:off x="4470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Oval 905"/>
              <p:cNvSpPr>
                <a:spLocks noChangeArrowheads="1"/>
              </p:cNvSpPr>
              <p:nvPr/>
            </p:nvSpPr>
            <p:spPr bwMode="auto">
              <a:xfrm>
                <a:off x="5039" y="20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Oval 906"/>
              <p:cNvSpPr>
                <a:spLocks noChangeArrowheads="1"/>
              </p:cNvSpPr>
              <p:nvPr/>
            </p:nvSpPr>
            <p:spPr bwMode="auto">
              <a:xfrm>
                <a:off x="5712" y="177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Oval 907"/>
              <p:cNvSpPr>
                <a:spLocks noChangeArrowheads="1"/>
              </p:cNvSpPr>
              <p:nvPr/>
            </p:nvSpPr>
            <p:spPr bwMode="auto">
              <a:xfrm>
                <a:off x="4150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908"/>
              <p:cNvSpPr>
                <a:spLocks noChangeArrowheads="1"/>
              </p:cNvSpPr>
              <p:nvPr/>
            </p:nvSpPr>
            <p:spPr bwMode="auto">
              <a:xfrm>
                <a:off x="3923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Oval 909"/>
              <p:cNvSpPr>
                <a:spLocks noChangeArrowheads="1"/>
              </p:cNvSpPr>
              <p:nvPr/>
            </p:nvSpPr>
            <p:spPr bwMode="auto">
              <a:xfrm>
                <a:off x="3829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Oval 910"/>
              <p:cNvSpPr>
                <a:spLocks noChangeArrowheads="1"/>
              </p:cNvSpPr>
              <p:nvPr/>
            </p:nvSpPr>
            <p:spPr bwMode="auto">
              <a:xfrm>
                <a:off x="3674" y="225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Oval 911"/>
              <p:cNvSpPr>
                <a:spLocks noChangeArrowheads="1"/>
              </p:cNvSpPr>
              <p:nvPr/>
            </p:nvSpPr>
            <p:spPr bwMode="auto">
              <a:xfrm>
                <a:off x="4009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Oval 912"/>
              <p:cNvSpPr>
                <a:spLocks noChangeArrowheads="1"/>
              </p:cNvSpPr>
              <p:nvPr/>
            </p:nvSpPr>
            <p:spPr bwMode="auto">
              <a:xfrm>
                <a:off x="4081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Oval 913"/>
              <p:cNvSpPr>
                <a:spLocks noChangeArrowheads="1"/>
              </p:cNvSpPr>
              <p:nvPr/>
            </p:nvSpPr>
            <p:spPr bwMode="auto">
              <a:xfrm>
                <a:off x="3998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Oval 914"/>
              <p:cNvSpPr>
                <a:spLocks noChangeArrowheads="1"/>
              </p:cNvSpPr>
              <p:nvPr/>
            </p:nvSpPr>
            <p:spPr bwMode="auto">
              <a:xfrm>
                <a:off x="3862" y="18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Oval 915"/>
              <p:cNvSpPr>
                <a:spLocks noChangeArrowheads="1"/>
              </p:cNvSpPr>
              <p:nvPr/>
            </p:nvSpPr>
            <p:spPr bwMode="auto">
              <a:xfrm>
                <a:off x="3998" y="25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Oval 916"/>
              <p:cNvSpPr>
                <a:spLocks noChangeArrowheads="1"/>
              </p:cNvSpPr>
              <p:nvPr/>
            </p:nvSpPr>
            <p:spPr bwMode="auto">
              <a:xfrm>
                <a:off x="3664" y="172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Oval 917"/>
              <p:cNvSpPr>
                <a:spLocks noChangeArrowheads="1"/>
              </p:cNvSpPr>
              <p:nvPr/>
            </p:nvSpPr>
            <p:spPr bwMode="auto">
              <a:xfrm>
                <a:off x="4596" y="12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Oval 918"/>
              <p:cNvSpPr>
                <a:spLocks noChangeArrowheads="1"/>
              </p:cNvSpPr>
              <p:nvPr/>
            </p:nvSpPr>
            <p:spPr bwMode="auto">
              <a:xfrm>
                <a:off x="4445" y="217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Oval 919"/>
              <p:cNvSpPr>
                <a:spLocks noChangeArrowheads="1"/>
              </p:cNvSpPr>
              <p:nvPr/>
            </p:nvSpPr>
            <p:spPr bwMode="auto">
              <a:xfrm>
                <a:off x="3401" y="26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Oval 920"/>
              <p:cNvSpPr>
                <a:spLocks noChangeArrowheads="1"/>
              </p:cNvSpPr>
              <p:nvPr/>
            </p:nvSpPr>
            <p:spPr bwMode="auto">
              <a:xfrm>
                <a:off x="4063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Oval 921"/>
              <p:cNvSpPr>
                <a:spLocks noChangeArrowheads="1"/>
              </p:cNvSpPr>
              <p:nvPr/>
            </p:nvSpPr>
            <p:spPr bwMode="auto">
              <a:xfrm>
                <a:off x="3628" y="261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Oval 922"/>
              <p:cNvSpPr>
                <a:spLocks noChangeArrowheads="1"/>
              </p:cNvSpPr>
              <p:nvPr/>
            </p:nvSpPr>
            <p:spPr bwMode="auto">
              <a:xfrm>
                <a:off x="4560" y="22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Oval 923"/>
              <p:cNvSpPr>
                <a:spLocks noChangeArrowheads="1"/>
              </p:cNvSpPr>
              <p:nvPr/>
            </p:nvSpPr>
            <p:spPr bwMode="auto">
              <a:xfrm>
                <a:off x="4294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Oval 924"/>
              <p:cNvSpPr>
                <a:spLocks noChangeArrowheads="1"/>
              </p:cNvSpPr>
              <p:nvPr/>
            </p:nvSpPr>
            <p:spPr bwMode="auto">
              <a:xfrm>
                <a:off x="2947" y="25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Oval 925"/>
              <p:cNvSpPr>
                <a:spLocks noChangeArrowheads="1"/>
              </p:cNvSpPr>
              <p:nvPr/>
            </p:nvSpPr>
            <p:spPr bwMode="auto">
              <a:xfrm>
                <a:off x="4006" y="225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Oval 926"/>
              <p:cNvSpPr>
                <a:spLocks noChangeArrowheads="1"/>
              </p:cNvSpPr>
              <p:nvPr/>
            </p:nvSpPr>
            <p:spPr bwMode="auto">
              <a:xfrm>
                <a:off x="5359" y="16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Oval 927"/>
              <p:cNvSpPr>
                <a:spLocks noChangeArrowheads="1"/>
              </p:cNvSpPr>
              <p:nvPr/>
            </p:nvSpPr>
            <p:spPr bwMode="auto">
              <a:xfrm>
                <a:off x="3638" y="22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Oval 928"/>
              <p:cNvSpPr>
                <a:spLocks noChangeArrowheads="1"/>
              </p:cNvSpPr>
              <p:nvPr/>
            </p:nvSpPr>
            <p:spPr bwMode="auto">
              <a:xfrm>
                <a:off x="3332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Oval 929"/>
              <p:cNvSpPr>
                <a:spLocks noChangeArrowheads="1"/>
              </p:cNvSpPr>
              <p:nvPr/>
            </p:nvSpPr>
            <p:spPr bwMode="auto">
              <a:xfrm>
                <a:off x="3775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Oval 930"/>
              <p:cNvSpPr>
                <a:spLocks noChangeArrowheads="1"/>
              </p:cNvSpPr>
              <p:nvPr/>
            </p:nvSpPr>
            <p:spPr bwMode="auto">
              <a:xfrm>
                <a:off x="4402" y="23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Oval 931"/>
              <p:cNvSpPr>
                <a:spLocks noChangeArrowheads="1"/>
              </p:cNvSpPr>
              <p:nvPr/>
            </p:nvSpPr>
            <p:spPr bwMode="auto">
              <a:xfrm>
                <a:off x="3800" y="28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Oval 932"/>
              <p:cNvSpPr>
                <a:spLocks noChangeArrowheads="1"/>
              </p:cNvSpPr>
              <p:nvPr/>
            </p:nvSpPr>
            <p:spPr bwMode="auto">
              <a:xfrm>
                <a:off x="4632" y="15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Oval 933"/>
              <p:cNvSpPr>
                <a:spLocks noChangeArrowheads="1"/>
              </p:cNvSpPr>
              <p:nvPr/>
            </p:nvSpPr>
            <p:spPr bwMode="auto">
              <a:xfrm>
                <a:off x="4297" y="25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Oval 934"/>
              <p:cNvSpPr>
                <a:spLocks noChangeArrowheads="1"/>
              </p:cNvSpPr>
              <p:nvPr/>
            </p:nvSpPr>
            <p:spPr bwMode="auto">
              <a:xfrm>
                <a:off x="3797" y="26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Oval 935"/>
              <p:cNvSpPr>
                <a:spLocks noChangeArrowheads="1"/>
              </p:cNvSpPr>
              <p:nvPr/>
            </p:nvSpPr>
            <p:spPr bwMode="auto">
              <a:xfrm>
                <a:off x="3890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Oval 936"/>
              <p:cNvSpPr>
                <a:spLocks noChangeArrowheads="1"/>
              </p:cNvSpPr>
              <p:nvPr/>
            </p:nvSpPr>
            <p:spPr bwMode="auto">
              <a:xfrm>
                <a:off x="3584" y="29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Oval 937"/>
              <p:cNvSpPr>
                <a:spLocks noChangeArrowheads="1"/>
              </p:cNvSpPr>
              <p:nvPr/>
            </p:nvSpPr>
            <p:spPr bwMode="auto">
              <a:xfrm>
                <a:off x="4283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Oval 938"/>
              <p:cNvSpPr>
                <a:spLocks noChangeArrowheads="1"/>
              </p:cNvSpPr>
              <p:nvPr/>
            </p:nvSpPr>
            <p:spPr bwMode="auto">
              <a:xfrm>
                <a:off x="3746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Oval 939"/>
              <p:cNvSpPr>
                <a:spLocks noChangeArrowheads="1"/>
              </p:cNvSpPr>
              <p:nvPr/>
            </p:nvSpPr>
            <p:spPr bwMode="auto">
              <a:xfrm>
                <a:off x="3718" y="209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Oval 940"/>
              <p:cNvSpPr>
                <a:spLocks noChangeArrowheads="1"/>
              </p:cNvSpPr>
              <p:nvPr/>
            </p:nvSpPr>
            <p:spPr bwMode="auto">
              <a:xfrm>
                <a:off x="6122" y="16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Oval 941"/>
              <p:cNvSpPr>
                <a:spLocks noChangeArrowheads="1"/>
              </p:cNvSpPr>
              <p:nvPr/>
            </p:nvSpPr>
            <p:spPr bwMode="auto">
              <a:xfrm>
                <a:off x="3037" y="28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Oval 942"/>
              <p:cNvSpPr>
                <a:spLocks noChangeArrowheads="1"/>
              </p:cNvSpPr>
              <p:nvPr/>
            </p:nvSpPr>
            <p:spPr bwMode="auto">
              <a:xfrm>
                <a:off x="5068" y="225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Oval 943"/>
              <p:cNvSpPr>
                <a:spLocks noChangeArrowheads="1"/>
              </p:cNvSpPr>
              <p:nvPr/>
            </p:nvSpPr>
            <p:spPr bwMode="auto">
              <a:xfrm>
                <a:off x="4312" y="24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Oval 944"/>
              <p:cNvSpPr>
                <a:spLocks noChangeArrowheads="1"/>
              </p:cNvSpPr>
              <p:nvPr/>
            </p:nvSpPr>
            <p:spPr bwMode="auto">
              <a:xfrm>
                <a:off x="3962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Oval 945"/>
              <p:cNvSpPr>
                <a:spLocks noChangeArrowheads="1"/>
              </p:cNvSpPr>
              <p:nvPr/>
            </p:nvSpPr>
            <p:spPr bwMode="auto">
              <a:xfrm>
                <a:off x="3203" y="29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Oval 946"/>
              <p:cNvSpPr>
                <a:spLocks noChangeArrowheads="1"/>
              </p:cNvSpPr>
              <p:nvPr/>
            </p:nvSpPr>
            <p:spPr bwMode="auto">
              <a:xfrm>
                <a:off x="3127" y="29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Oval 947"/>
              <p:cNvSpPr>
                <a:spLocks noChangeArrowheads="1"/>
              </p:cNvSpPr>
              <p:nvPr/>
            </p:nvSpPr>
            <p:spPr bwMode="auto">
              <a:xfrm>
                <a:off x="4513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Oval 948"/>
              <p:cNvSpPr>
                <a:spLocks noChangeArrowheads="1"/>
              </p:cNvSpPr>
              <p:nvPr/>
            </p:nvSpPr>
            <p:spPr bwMode="auto">
              <a:xfrm>
                <a:off x="4229" y="17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949"/>
              <p:cNvSpPr>
                <a:spLocks noChangeArrowheads="1"/>
              </p:cNvSpPr>
              <p:nvPr/>
            </p:nvSpPr>
            <p:spPr bwMode="auto">
              <a:xfrm>
                <a:off x="4988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Oval 950"/>
              <p:cNvSpPr>
                <a:spLocks noChangeArrowheads="1"/>
              </p:cNvSpPr>
              <p:nvPr/>
            </p:nvSpPr>
            <p:spPr bwMode="auto">
              <a:xfrm>
                <a:off x="5370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Oval 951"/>
              <p:cNvSpPr>
                <a:spLocks noChangeArrowheads="1"/>
              </p:cNvSpPr>
              <p:nvPr/>
            </p:nvSpPr>
            <p:spPr bwMode="auto">
              <a:xfrm>
                <a:off x="4002" y="31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Oval 952"/>
              <p:cNvSpPr>
                <a:spLocks noChangeArrowheads="1"/>
              </p:cNvSpPr>
              <p:nvPr/>
            </p:nvSpPr>
            <p:spPr bwMode="auto">
              <a:xfrm>
                <a:off x="3768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953"/>
              <p:cNvSpPr>
                <a:spLocks noChangeArrowheads="1"/>
              </p:cNvSpPr>
              <p:nvPr/>
            </p:nvSpPr>
            <p:spPr bwMode="auto">
              <a:xfrm>
                <a:off x="4484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Oval 954"/>
              <p:cNvSpPr>
                <a:spLocks noChangeArrowheads="1"/>
              </p:cNvSpPr>
              <p:nvPr/>
            </p:nvSpPr>
            <p:spPr bwMode="auto">
              <a:xfrm>
                <a:off x="3786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Oval 955"/>
              <p:cNvSpPr>
                <a:spLocks noChangeArrowheads="1"/>
              </p:cNvSpPr>
              <p:nvPr/>
            </p:nvSpPr>
            <p:spPr bwMode="auto">
              <a:xfrm>
                <a:off x="5118" y="7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Oval 956"/>
              <p:cNvSpPr>
                <a:spLocks noChangeArrowheads="1"/>
              </p:cNvSpPr>
              <p:nvPr/>
            </p:nvSpPr>
            <p:spPr bwMode="auto">
              <a:xfrm>
                <a:off x="4261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Oval 957"/>
              <p:cNvSpPr>
                <a:spLocks noChangeArrowheads="1"/>
              </p:cNvSpPr>
              <p:nvPr/>
            </p:nvSpPr>
            <p:spPr bwMode="auto">
              <a:xfrm>
                <a:off x="3563" y="22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Oval 958"/>
              <p:cNvSpPr>
                <a:spLocks noChangeArrowheads="1"/>
              </p:cNvSpPr>
              <p:nvPr/>
            </p:nvSpPr>
            <p:spPr bwMode="auto">
              <a:xfrm>
                <a:off x="3728" y="26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Oval 959"/>
              <p:cNvSpPr>
                <a:spLocks noChangeArrowheads="1"/>
              </p:cNvSpPr>
              <p:nvPr/>
            </p:nvSpPr>
            <p:spPr bwMode="auto">
              <a:xfrm>
                <a:off x="4434" y="18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Oval 960"/>
              <p:cNvSpPr>
                <a:spLocks noChangeArrowheads="1"/>
              </p:cNvSpPr>
              <p:nvPr/>
            </p:nvSpPr>
            <p:spPr bwMode="auto">
              <a:xfrm>
                <a:off x="3448" y="26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961"/>
              <p:cNvSpPr>
                <a:spLocks noChangeArrowheads="1"/>
              </p:cNvSpPr>
              <p:nvPr/>
            </p:nvSpPr>
            <p:spPr bwMode="auto">
              <a:xfrm>
                <a:off x="3764" y="28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Oval 962"/>
              <p:cNvSpPr>
                <a:spLocks noChangeArrowheads="1"/>
              </p:cNvSpPr>
              <p:nvPr/>
            </p:nvSpPr>
            <p:spPr bwMode="auto">
              <a:xfrm>
                <a:off x="5215" y="16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Oval 963"/>
              <p:cNvSpPr>
                <a:spLocks noChangeArrowheads="1"/>
              </p:cNvSpPr>
              <p:nvPr/>
            </p:nvSpPr>
            <p:spPr bwMode="auto">
              <a:xfrm>
                <a:off x="4358" y="10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Oval 964"/>
              <p:cNvSpPr>
                <a:spLocks noChangeArrowheads="1"/>
              </p:cNvSpPr>
              <p:nvPr/>
            </p:nvSpPr>
            <p:spPr bwMode="auto">
              <a:xfrm>
                <a:off x="4193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Oval 965"/>
              <p:cNvSpPr>
                <a:spLocks noChangeArrowheads="1"/>
              </p:cNvSpPr>
              <p:nvPr/>
            </p:nvSpPr>
            <p:spPr bwMode="auto">
              <a:xfrm>
                <a:off x="3646" y="23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Oval 966"/>
              <p:cNvSpPr>
                <a:spLocks noChangeArrowheads="1"/>
              </p:cNvSpPr>
              <p:nvPr/>
            </p:nvSpPr>
            <p:spPr bwMode="auto">
              <a:xfrm>
                <a:off x="4088" y="25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Oval 967"/>
              <p:cNvSpPr>
                <a:spLocks noChangeArrowheads="1"/>
              </p:cNvSpPr>
              <p:nvPr/>
            </p:nvSpPr>
            <p:spPr bwMode="auto">
              <a:xfrm>
                <a:off x="3293" y="35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Oval 968"/>
              <p:cNvSpPr>
                <a:spLocks noChangeArrowheads="1"/>
              </p:cNvSpPr>
              <p:nvPr/>
            </p:nvSpPr>
            <p:spPr bwMode="auto">
              <a:xfrm>
                <a:off x="5107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Oval 969"/>
              <p:cNvSpPr>
                <a:spLocks noChangeArrowheads="1"/>
              </p:cNvSpPr>
              <p:nvPr/>
            </p:nvSpPr>
            <p:spPr bwMode="auto">
              <a:xfrm>
                <a:off x="3818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Oval 970"/>
              <p:cNvSpPr>
                <a:spLocks noChangeArrowheads="1"/>
              </p:cNvSpPr>
              <p:nvPr/>
            </p:nvSpPr>
            <p:spPr bwMode="auto">
              <a:xfrm>
                <a:off x="3962" y="30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Oval 971"/>
              <p:cNvSpPr>
                <a:spLocks noChangeArrowheads="1"/>
              </p:cNvSpPr>
              <p:nvPr/>
            </p:nvSpPr>
            <p:spPr bwMode="auto">
              <a:xfrm>
                <a:off x="3919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Oval 972"/>
              <p:cNvSpPr>
                <a:spLocks noChangeArrowheads="1"/>
              </p:cNvSpPr>
              <p:nvPr/>
            </p:nvSpPr>
            <p:spPr bwMode="auto">
              <a:xfrm>
                <a:off x="3448" y="24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Oval 973"/>
              <p:cNvSpPr>
                <a:spLocks noChangeArrowheads="1"/>
              </p:cNvSpPr>
              <p:nvPr/>
            </p:nvSpPr>
            <p:spPr bwMode="auto">
              <a:xfrm>
                <a:off x="3804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Oval 974"/>
              <p:cNvSpPr>
                <a:spLocks noChangeArrowheads="1"/>
              </p:cNvSpPr>
              <p:nvPr/>
            </p:nvSpPr>
            <p:spPr bwMode="auto">
              <a:xfrm>
                <a:off x="4560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Oval 975"/>
              <p:cNvSpPr>
                <a:spLocks noChangeArrowheads="1"/>
              </p:cNvSpPr>
              <p:nvPr/>
            </p:nvSpPr>
            <p:spPr bwMode="auto">
              <a:xfrm>
                <a:off x="4099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Oval 976"/>
              <p:cNvSpPr>
                <a:spLocks noChangeArrowheads="1"/>
              </p:cNvSpPr>
              <p:nvPr/>
            </p:nvSpPr>
            <p:spPr bwMode="auto">
              <a:xfrm>
                <a:off x="4722" y="26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977"/>
              <p:cNvSpPr>
                <a:spLocks noChangeArrowheads="1"/>
              </p:cNvSpPr>
              <p:nvPr/>
            </p:nvSpPr>
            <p:spPr bwMode="auto">
              <a:xfrm>
                <a:off x="4538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Oval 978"/>
              <p:cNvSpPr>
                <a:spLocks noChangeArrowheads="1"/>
              </p:cNvSpPr>
              <p:nvPr/>
            </p:nvSpPr>
            <p:spPr bwMode="auto">
              <a:xfrm>
                <a:off x="4528" y="15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Oval 979"/>
              <p:cNvSpPr>
                <a:spLocks noChangeArrowheads="1"/>
              </p:cNvSpPr>
              <p:nvPr/>
            </p:nvSpPr>
            <p:spPr bwMode="auto">
              <a:xfrm>
                <a:off x="3242" y="27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980"/>
              <p:cNvSpPr>
                <a:spLocks noChangeArrowheads="1"/>
              </p:cNvSpPr>
              <p:nvPr/>
            </p:nvSpPr>
            <p:spPr bwMode="auto">
              <a:xfrm>
                <a:off x="4160" y="27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Oval 981"/>
              <p:cNvSpPr>
                <a:spLocks noChangeArrowheads="1"/>
              </p:cNvSpPr>
              <p:nvPr/>
            </p:nvSpPr>
            <p:spPr bwMode="auto">
              <a:xfrm>
                <a:off x="3048" y="22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Oval 982"/>
              <p:cNvSpPr>
                <a:spLocks noChangeArrowheads="1"/>
              </p:cNvSpPr>
              <p:nvPr/>
            </p:nvSpPr>
            <p:spPr bwMode="auto">
              <a:xfrm>
                <a:off x="4225" y="28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983"/>
              <p:cNvSpPr>
                <a:spLocks noChangeArrowheads="1"/>
              </p:cNvSpPr>
              <p:nvPr/>
            </p:nvSpPr>
            <p:spPr bwMode="auto">
              <a:xfrm>
                <a:off x="3761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Oval 984"/>
              <p:cNvSpPr>
                <a:spLocks noChangeArrowheads="1"/>
              </p:cNvSpPr>
              <p:nvPr/>
            </p:nvSpPr>
            <p:spPr bwMode="auto">
              <a:xfrm>
                <a:off x="4412" y="25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Oval 985"/>
              <p:cNvSpPr>
                <a:spLocks noChangeArrowheads="1"/>
              </p:cNvSpPr>
              <p:nvPr/>
            </p:nvSpPr>
            <p:spPr bwMode="auto">
              <a:xfrm>
                <a:off x="3826" y="28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Oval 986"/>
              <p:cNvSpPr>
                <a:spLocks noChangeArrowheads="1"/>
              </p:cNvSpPr>
              <p:nvPr/>
            </p:nvSpPr>
            <p:spPr bwMode="auto">
              <a:xfrm>
                <a:off x="3228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Oval 987"/>
              <p:cNvSpPr>
                <a:spLocks noChangeArrowheads="1"/>
              </p:cNvSpPr>
              <p:nvPr/>
            </p:nvSpPr>
            <p:spPr bwMode="auto">
              <a:xfrm>
                <a:off x="4232" y="19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Oval 988"/>
              <p:cNvSpPr>
                <a:spLocks noChangeArrowheads="1"/>
              </p:cNvSpPr>
              <p:nvPr/>
            </p:nvSpPr>
            <p:spPr bwMode="auto">
              <a:xfrm>
                <a:off x="4135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Oval 989"/>
              <p:cNvSpPr>
                <a:spLocks noChangeArrowheads="1"/>
              </p:cNvSpPr>
              <p:nvPr/>
            </p:nvSpPr>
            <p:spPr bwMode="auto">
              <a:xfrm>
                <a:off x="5140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Oval 990"/>
              <p:cNvSpPr>
                <a:spLocks noChangeArrowheads="1"/>
              </p:cNvSpPr>
              <p:nvPr/>
            </p:nvSpPr>
            <p:spPr bwMode="auto">
              <a:xfrm>
                <a:off x="4520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Oval 991"/>
              <p:cNvSpPr>
                <a:spLocks noChangeArrowheads="1"/>
              </p:cNvSpPr>
              <p:nvPr/>
            </p:nvSpPr>
            <p:spPr bwMode="auto">
              <a:xfrm>
                <a:off x="4171" y="24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Oval 992"/>
              <p:cNvSpPr>
                <a:spLocks noChangeArrowheads="1"/>
              </p:cNvSpPr>
              <p:nvPr/>
            </p:nvSpPr>
            <p:spPr bwMode="auto">
              <a:xfrm>
                <a:off x="4279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Oval 993"/>
              <p:cNvSpPr>
                <a:spLocks noChangeArrowheads="1"/>
              </p:cNvSpPr>
              <p:nvPr/>
            </p:nvSpPr>
            <p:spPr bwMode="auto">
              <a:xfrm>
                <a:off x="3037" y="26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994"/>
              <p:cNvSpPr>
                <a:spLocks noChangeArrowheads="1"/>
              </p:cNvSpPr>
              <p:nvPr/>
            </p:nvSpPr>
            <p:spPr bwMode="auto">
              <a:xfrm>
                <a:off x="3829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Oval 995"/>
              <p:cNvSpPr>
                <a:spLocks noChangeArrowheads="1"/>
              </p:cNvSpPr>
              <p:nvPr/>
            </p:nvSpPr>
            <p:spPr bwMode="auto">
              <a:xfrm>
                <a:off x="3793" y="30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Oval 996"/>
              <p:cNvSpPr>
                <a:spLocks noChangeArrowheads="1"/>
              </p:cNvSpPr>
              <p:nvPr/>
            </p:nvSpPr>
            <p:spPr bwMode="auto">
              <a:xfrm>
                <a:off x="4240" y="222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Oval 997"/>
              <p:cNvSpPr>
                <a:spLocks noChangeArrowheads="1"/>
              </p:cNvSpPr>
              <p:nvPr/>
            </p:nvSpPr>
            <p:spPr bwMode="auto">
              <a:xfrm>
                <a:off x="4294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Oval 998"/>
              <p:cNvSpPr>
                <a:spLocks noChangeArrowheads="1"/>
              </p:cNvSpPr>
              <p:nvPr/>
            </p:nvSpPr>
            <p:spPr bwMode="auto">
              <a:xfrm>
                <a:off x="4355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Oval 999"/>
              <p:cNvSpPr>
                <a:spLocks noChangeArrowheads="1"/>
              </p:cNvSpPr>
              <p:nvPr/>
            </p:nvSpPr>
            <p:spPr bwMode="auto">
              <a:xfrm>
                <a:off x="3923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Oval 1000"/>
              <p:cNvSpPr>
                <a:spLocks noChangeArrowheads="1"/>
              </p:cNvSpPr>
              <p:nvPr/>
            </p:nvSpPr>
            <p:spPr bwMode="auto">
              <a:xfrm>
                <a:off x="4495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Oval 1001"/>
              <p:cNvSpPr>
                <a:spLocks noChangeArrowheads="1"/>
              </p:cNvSpPr>
              <p:nvPr/>
            </p:nvSpPr>
            <p:spPr bwMode="auto">
              <a:xfrm>
                <a:off x="3988" y="263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Oval 1002"/>
              <p:cNvSpPr>
                <a:spLocks noChangeArrowheads="1"/>
              </p:cNvSpPr>
              <p:nvPr/>
            </p:nvSpPr>
            <p:spPr bwMode="auto">
              <a:xfrm>
                <a:off x="4164" y="29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Oval 1003"/>
              <p:cNvSpPr>
                <a:spLocks noChangeArrowheads="1"/>
              </p:cNvSpPr>
              <p:nvPr/>
            </p:nvSpPr>
            <p:spPr bwMode="auto">
              <a:xfrm>
                <a:off x="5053" y="18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Oval 1004"/>
              <p:cNvSpPr>
                <a:spLocks noChangeArrowheads="1"/>
              </p:cNvSpPr>
              <p:nvPr/>
            </p:nvSpPr>
            <p:spPr bwMode="auto">
              <a:xfrm>
                <a:off x="3638" y="23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Oval 1005"/>
              <p:cNvSpPr>
                <a:spLocks noChangeArrowheads="1"/>
              </p:cNvSpPr>
              <p:nvPr/>
            </p:nvSpPr>
            <p:spPr bwMode="auto">
              <a:xfrm>
                <a:off x="4355" y="240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Oval 1006"/>
              <p:cNvSpPr>
                <a:spLocks noChangeArrowheads="1"/>
              </p:cNvSpPr>
              <p:nvPr/>
            </p:nvSpPr>
            <p:spPr bwMode="auto">
              <a:xfrm>
                <a:off x="3934" y="283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Oval 1007"/>
              <p:cNvSpPr>
                <a:spLocks noChangeArrowheads="1"/>
              </p:cNvSpPr>
              <p:nvPr/>
            </p:nvSpPr>
            <p:spPr bwMode="auto">
              <a:xfrm>
                <a:off x="3948" y="16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Oval 1008"/>
              <p:cNvSpPr>
                <a:spLocks noChangeArrowheads="1"/>
              </p:cNvSpPr>
              <p:nvPr/>
            </p:nvSpPr>
            <p:spPr bwMode="auto">
              <a:xfrm>
                <a:off x="4038" y="17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Oval 1010"/>
            <p:cNvSpPr>
              <a:spLocks noChangeArrowheads="1"/>
            </p:cNvSpPr>
            <p:nvPr/>
          </p:nvSpPr>
          <p:spPr bwMode="auto">
            <a:xfrm>
              <a:off x="3019" y="3233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Oval 1011"/>
            <p:cNvSpPr>
              <a:spLocks noChangeArrowheads="1"/>
            </p:cNvSpPr>
            <p:nvPr/>
          </p:nvSpPr>
          <p:spPr bwMode="auto">
            <a:xfrm>
              <a:off x="4074" y="2750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Oval 1012"/>
            <p:cNvSpPr>
              <a:spLocks noChangeArrowheads="1"/>
            </p:cNvSpPr>
            <p:nvPr/>
          </p:nvSpPr>
          <p:spPr bwMode="auto">
            <a:xfrm>
              <a:off x="3296" y="2365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Oval 1013"/>
            <p:cNvSpPr>
              <a:spLocks noChangeArrowheads="1"/>
            </p:cNvSpPr>
            <p:nvPr/>
          </p:nvSpPr>
          <p:spPr bwMode="auto">
            <a:xfrm>
              <a:off x="4189" y="2315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Oval 1014"/>
            <p:cNvSpPr>
              <a:spLocks noChangeArrowheads="1"/>
            </p:cNvSpPr>
            <p:nvPr/>
          </p:nvSpPr>
          <p:spPr bwMode="auto">
            <a:xfrm>
              <a:off x="4607" y="2534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Oval 1015"/>
            <p:cNvSpPr>
              <a:spLocks noChangeArrowheads="1"/>
            </p:cNvSpPr>
            <p:nvPr/>
          </p:nvSpPr>
          <p:spPr bwMode="auto">
            <a:xfrm>
              <a:off x="3674" y="2722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Oval 1016"/>
            <p:cNvSpPr>
              <a:spLocks noChangeArrowheads="1"/>
            </p:cNvSpPr>
            <p:nvPr/>
          </p:nvSpPr>
          <p:spPr bwMode="auto">
            <a:xfrm>
              <a:off x="3894" y="1897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017"/>
            <p:cNvSpPr>
              <a:spLocks noChangeArrowheads="1"/>
            </p:cNvSpPr>
            <p:nvPr/>
          </p:nvSpPr>
          <p:spPr bwMode="auto">
            <a:xfrm>
              <a:off x="4906" y="2538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Oval 1018"/>
            <p:cNvSpPr>
              <a:spLocks noChangeArrowheads="1"/>
            </p:cNvSpPr>
            <p:nvPr/>
          </p:nvSpPr>
          <p:spPr bwMode="auto">
            <a:xfrm>
              <a:off x="3941" y="1901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Line 1019"/>
            <p:cNvSpPr>
              <a:spLocks noChangeShapeType="1"/>
            </p:cNvSpPr>
            <p:nvPr/>
          </p:nvSpPr>
          <p:spPr bwMode="auto">
            <a:xfrm flipV="1">
              <a:off x="1457" y="418"/>
              <a:ext cx="0" cy="331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Line 1020"/>
            <p:cNvSpPr>
              <a:spLocks noChangeShapeType="1"/>
            </p:cNvSpPr>
            <p:nvPr/>
          </p:nvSpPr>
          <p:spPr bwMode="auto">
            <a:xfrm flipH="1">
              <a:off x="1396" y="3456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Rectangle 1021"/>
            <p:cNvSpPr>
              <a:spLocks noChangeArrowheads="1"/>
            </p:cNvSpPr>
            <p:nvPr/>
          </p:nvSpPr>
          <p:spPr bwMode="auto">
            <a:xfrm rot="16200000">
              <a:off x="1108" y="3319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2" name="Line 1022"/>
            <p:cNvSpPr>
              <a:spLocks noChangeShapeType="1"/>
            </p:cNvSpPr>
            <p:nvPr/>
          </p:nvSpPr>
          <p:spPr bwMode="auto">
            <a:xfrm flipH="1">
              <a:off x="1396" y="2866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Rectangle 1023"/>
            <p:cNvSpPr>
              <a:spLocks noChangeArrowheads="1"/>
            </p:cNvSpPr>
            <p:nvPr/>
          </p:nvSpPr>
          <p:spPr bwMode="auto">
            <a:xfrm rot="16200000">
              <a:off x="1108" y="2727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4" name="Line 1024"/>
            <p:cNvSpPr>
              <a:spLocks noChangeShapeType="1"/>
            </p:cNvSpPr>
            <p:nvPr/>
          </p:nvSpPr>
          <p:spPr bwMode="auto">
            <a:xfrm flipH="1">
              <a:off x="1396" y="2279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Rectangle 1025"/>
            <p:cNvSpPr>
              <a:spLocks noChangeArrowheads="1"/>
            </p:cNvSpPr>
            <p:nvPr/>
          </p:nvSpPr>
          <p:spPr bwMode="auto">
            <a:xfrm rot="16200000">
              <a:off x="1216" y="2141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6" name="Line 1026"/>
            <p:cNvSpPr>
              <a:spLocks noChangeShapeType="1"/>
            </p:cNvSpPr>
            <p:nvPr/>
          </p:nvSpPr>
          <p:spPr bwMode="auto">
            <a:xfrm flipH="1">
              <a:off x="1396" y="1688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Rectangle 1027"/>
            <p:cNvSpPr>
              <a:spLocks noChangeArrowheads="1"/>
            </p:cNvSpPr>
            <p:nvPr/>
          </p:nvSpPr>
          <p:spPr bwMode="auto">
            <a:xfrm rot="16200000">
              <a:off x="1133" y="1550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8" name="Line 1028"/>
            <p:cNvSpPr>
              <a:spLocks noChangeShapeType="1"/>
            </p:cNvSpPr>
            <p:nvPr/>
          </p:nvSpPr>
          <p:spPr bwMode="auto">
            <a:xfrm flipH="1">
              <a:off x="1396" y="1102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Rectangle 1029"/>
            <p:cNvSpPr>
              <a:spLocks noChangeArrowheads="1"/>
            </p:cNvSpPr>
            <p:nvPr/>
          </p:nvSpPr>
          <p:spPr bwMode="auto">
            <a:xfrm rot="16200000">
              <a:off x="1133" y="96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0" name="Line 1030"/>
            <p:cNvSpPr>
              <a:spLocks noChangeShapeType="1"/>
            </p:cNvSpPr>
            <p:nvPr/>
          </p:nvSpPr>
          <p:spPr bwMode="auto">
            <a:xfrm flipH="1">
              <a:off x="1396" y="511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Rectangle 1031"/>
            <p:cNvSpPr>
              <a:spLocks noChangeArrowheads="1"/>
            </p:cNvSpPr>
            <p:nvPr/>
          </p:nvSpPr>
          <p:spPr bwMode="auto">
            <a:xfrm rot="16200000">
              <a:off x="1133" y="374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300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2" name="Rectangle 1032"/>
            <p:cNvSpPr>
              <a:spLocks noChangeArrowheads="1"/>
            </p:cNvSpPr>
            <p:nvPr/>
          </p:nvSpPr>
          <p:spPr bwMode="auto">
            <a:xfrm rot="16200000">
              <a:off x="783" y="1937"/>
              <a:ext cx="68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Outcome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3" name="Line 1033"/>
            <p:cNvSpPr>
              <a:spLocks noChangeShapeType="1"/>
            </p:cNvSpPr>
            <p:nvPr/>
          </p:nvSpPr>
          <p:spPr bwMode="auto">
            <a:xfrm>
              <a:off x="1457" y="3733"/>
              <a:ext cx="519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Line 1034"/>
            <p:cNvSpPr>
              <a:spLocks noChangeShapeType="1"/>
            </p:cNvSpPr>
            <p:nvPr/>
          </p:nvSpPr>
          <p:spPr bwMode="auto">
            <a:xfrm>
              <a:off x="1820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Rectangle 1035"/>
            <p:cNvSpPr>
              <a:spLocks noChangeArrowheads="1"/>
            </p:cNvSpPr>
            <p:nvPr/>
          </p:nvSpPr>
          <p:spPr bwMode="auto">
            <a:xfrm>
              <a:off x="1673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6" name="Line 1036"/>
            <p:cNvSpPr>
              <a:spLocks noChangeShapeType="1"/>
            </p:cNvSpPr>
            <p:nvPr/>
          </p:nvSpPr>
          <p:spPr bwMode="auto">
            <a:xfrm>
              <a:off x="3005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Rectangle 1037"/>
            <p:cNvSpPr>
              <a:spLocks noChangeArrowheads="1"/>
            </p:cNvSpPr>
            <p:nvPr/>
          </p:nvSpPr>
          <p:spPr bwMode="auto">
            <a:xfrm>
              <a:off x="2857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8" name="Line 1038"/>
            <p:cNvSpPr>
              <a:spLocks noChangeShapeType="1"/>
            </p:cNvSpPr>
            <p:nvPr/>
          </p:nvSpPr>
          <p:spPr bwMode="auto">
            <a:xfrm>
              <a:off x="4189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Rectangle 1039"/>
            <p:cNvSpPr>
              <a:spLocks noChangeArrowheads="1"/>
            </p:cNvSpPr>
            <p:nvPr/>
          </p:nvSpPr>
          <p:spPr bwMode="auto">
            <a:xfrm>
              <a:off x="4150" y="382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0" name="Line 1040"/>
            <p:cNvSpPr>
              <a:spLocks noChangeShapeType="1"/>
            </p:cNvSpPr>
            <p:nvPr/>
          </p:nvSpPr>
          <p:spPr bwMode="auto">
            <a:xfrm>
              <a:off x="5374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Rectangle 1041"/>
            <p:cNvSpPr>
              <a:spLocks noChangeArrowheads="1"/>
            </p:cNvSpPr>
            <p:nvPr/>
          </p:nvSpPr>
          <p:spPr bwMode="auto">
            <a:xfrm>
              <a:off x="5251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2" name="Line 1042"/>
            <p:cNvSpPr>
              <a:spLocks noChangeShapeType="1"/>
            </p:cNvSpPr>
            <p:nvPr/>
          </p:nvSpPr>
          <p:spPr bwMode="auto">
            <a:xfrm>
              <a:off x="6562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Rectangle 1043"/>
            <p:cNvSpPr>
              <a:spLocks noChangeArrowheads="1"/>
            </p:cNvSpPr>
            <p:nvPr/>
          </p:nvSpPr>
          <p:spPr bwMode="auto">
            <a:xfrm>
              <a:off x="6439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4" name="Rectangle 1044"/>
            <p:cNvSpPr>
              <a:spLocks noChangeArrowheads="1"/>
            </p:cNvSpPr>
            <p:nvPr/>
          </p:nvSpPr>
          <p:spPr bwMode="auto">
            <a:xfrm>
              <a:off x="3318" y="3971"/>
              <a:ext cx="154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College Characteristic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5" name="Rectangle 1045"/>
            <p:cNvSpPr>
              <a:spLocks noChangeArrowheads="1"/>
            </p:cNvSpPr>
            <p:nvPr/>
          </p:nvSpPr>
          <p:spPr bwMode="auto">
            <a:xfrm>
              <a:off x="2321" y="151"/>
              <a:ext cx="368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600" smtClean="0">
                  <a:solidFill>
                    <a:srgbClr val="1E2D53"/>
                  </a:solidFill>
                </a:rPr>
                <a:t>Fictional Example 3: Correlation = 0.5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4143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381125" y="0"/>
            <a:ext cx="9429750" cy="6858000"/>
            <a:chOff x="870" y="0"/>
            <a:chExt cx="5940" cy="4320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870" y="0"/>
              <a:ext cx="594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1457" y="418"/>
              <a:ext cx="5198" cy="3315"/>
              <a:chOff x="1457" y="418"/>
              <a:chExt cx="5198" cy="3315"/>
            </a:xfrm>
          </p:grpSpPr>
          <p:sp>
            <p:nvSpPr>
              <p:cNvPr id="845" name="Rectangle 7"/>
              <p:cNvSpPr>
                <a:spLocks noChangeArrowheads="1"/>
              </p:cNvSpPr>
              <p:nvPr/>
            </p:nvSpPr>
            <p:spPr bwMode="auto">
              <a:xfrm>
                <a:off x="1457" y="418"/>
                <a:ext cx="5198" cy="3315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6" name="Line 8"/>
              <p:cNvSpPr>
                <a:spLocks noChangeShapeType="1"/>
              </p:cNvSpPr>
              <p:nvPr/>
            </p:nvSpPr>
            <p:spPr bwMode="auto">
              <a:xfrm>
                <a:off x="1457" y="3640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7" name="Line 9"/>
              <p:cNvSpPr>
                <a:spLocks noChangeShapeType="1"/>
              </p:cNvSpPr>
              <p:nvPr/>
            </p:nvSpPr>
            <p:spPr bwMode="auto">
              <a:xfrm>
                <a:off x="1457" y="2898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8" name="Line 10"/>
              <p:cNvSpPr>
                <a:spLocks noChangeShapeType="1"/>
              </p:cNvSpPr>
              <p:nvPr/>
            </p:nvSpPr>
            <p:spPr bwMode="auto">
              <a:xfrm>
                <a:off x="1457" y="2160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9" name="Line 11"/>
              <p:cNvSpPr>
                <a:spLocks noChangeShapeType="1"/>
              </p:cNvSpPr>
              <p:nvPr/>
            </p:nvSpPr>
            <p:spPr bwMode="auto">
              <a:xfrm>
                <a:off x="1457" y="1418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0" name="Line 12"/>
              <p:cNvSpPr>
                <a:spLocks noChangeShapeType="1"/>
              </p:cNvSpPr>
              <p:nvPr/>
            </p:nvSpPr>
            <p:spPr bwMode="auto">
              <a:xfrm>
                <a:off x="1457" y="680"/>
                <a:ext cx="5198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1" name="Oval 13"/>
              <p:cNvSpPr>
                <a:spLocks noChangeArrowheads="1"/>
              </p:cNvSpPr>
              <p:nvPr/>
            </p:nvSpPr>
            <p:spPr bwMode="auto">
              <a:xfrm>
                <a:off x="407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2" name="Oval 14"/>
              <p:cNvSpPr>
                <a:spLocks noChangeArrowheads="1"/>
              </p:cNvSpPr>
              <p:nvPr/>
            </p:nvSpPr>
            <p:spPr bwMode="auto">
              <a:xfrm>
                <a:off x="4978" y="26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3" name="Oval 15"/>
              <p:cNvSpPr>
                <a:spLocks noChangeArrowheads="1"/>
              </p:cNvSpPr>
              <p:nvPr/>
            </p:nvSpPr>
            <p:spPr bwMode="auto">
              <a:xfrm>
                <a:off x="3440" y="16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4" name="Oval 16"/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5" name="Oval 17"/>
              <p:cNvSpPr>
                <a:spLocks noChangeArrowheads="1"/>
              </p:cNvSpPr>
              <p:nvPr/>
            </p:nvSpPr>
            <p:spPr bwMode="auto">
              <a:xfrm>
                <a:off x="4722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6" name="Oval 18"/>
              <p:cNvSpPr>
                <a:spLocks noChangeArrowheads="1"/>
              </p:cNvSpPr>
              <p:nvPr/>
            </p:nvSpPr>
            <p:spPr bwMode="auto">
              <a:xfrm>
                <a:off x="3401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7" name="Oval 19"/>
              <p:cNvSpPr>
                <a:spLocks noChangeArrowheads="1"/>
              </p:cNvSpPr>
              <p:nvPr/>
            </p:nvSpPr>
            <p:spPr bwMode="auto">
              <a:xfrm>
                <a:off x="3923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8" name="Oval 20"/>
              <p:cNvSpPr>
                <a:spLocks noChangeArrowheads="1"/>
              </p:cNvSpPr>
              <p:nvPr/>
            </p:nvSpPr>
            <p:spPr bwMode="auto">
              <a:xfrm>
                <a:off x="3948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9" name="Oval 21"/>
              <p:cNvSpPr>
                <a:spLocks noChangeArrowheads="1"/>
              </p:cNvSpPr>
              <p:nvPr/>
            </p:nvSpPr>
            <p:spPr bwMode="auto">
              <a:xfrm>
                <a:off x="4834" y="25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0" name="Oval 22"/>
              <p:cNvSpPr>
                <a:spLocks noChangeArrowheads="1"/>
              </p:cNvSpPr>
              <p:nvPr/>
            </p:nvSpPr>
            <p:spPr bwMode="auto">
              <a:xfrm>
                <a:off x="3912" y="19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1" name="Oval 23"/>
              <p:cNvSpPr>
                <a:spLocks noChangeArrowheads="1"/>
              </p:cNvSpPr>
              <p:nvPr/>
            </p:nvSpPr>
            <p:spPr bwMode="auto">
              <a:xfrm>
                <a:off x="4420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2" name="Oval 24"/>
              <p:cNvSpPr>
                <a:spLocks noChangeArrowheads="1"/>
              </p:cNvSpPr>
              <p:nvPr/>
            </p:nvSpPr>
            <p:spPr bwMode="auto">
              <a:xfrm>
                <a:off x="4330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3" name="Oval 25"/>
              <p:cNvSpPr>
                <a:spLocks noChangeArrowheads="1"/>
              </p:cNvSpPr>
              <p:nvPr/>
            </p:nvSpPr>
            <p:spPr bwMode="auto">
              <a:xfrm>
                <a:off x="4070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4" name="Oval 26"/>
              <p:cNvSpPr>
                <a:spLocks noChangeArrowheads="1"/>
              </p:cNvSpPr>
              <p:nvPr/>
            </p:nvSpPr>
            <p:spPr bwMode="auto">
              <a:xfrm>
                <a:off x="4236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5" name="Oval 27"/>
              <p:cNvSpPr>
                <a:spLocks noChangeArrowheads="1"/>
              </p:cNvSpPr>
              <p:nvPr/>
            </p:nvSpPr>
            <p:spPr bwMode="auto">
              <a:xfrm>
                <a:off x="3926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6" name="Oval 28"/>
              <p:cNvSpPr>
                <a:spLocks noChangeArrowheads="1"/>
              </p:cNvSpPr>
              <p:nvPr/>
            </p:nvSpPr>
            <p:spPr bwMode="auto">
              <a:xfrm>
                <a:off x="3862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7" name="Oval 29"/>
              <p:cNvSpPr>
                <a:spLocks noChangeArrowheads="1"/>
              </p:cNvSpPr>
              <p:nvPr/>
            </p:nvSpPr>
            <p:spPr bwMode="auto">
              <a:xfrm>
                <a:off x="4970" y="26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8" name="Oval 30"/>
              <p:cNvSpPr>
                <a:spLocks noChangeArrowheads="1"/>
              </p:cNvSpPr>
              <p:nvPr/>
            </p:nvSpPr>
            <p:spPr bwMode="auto">
              <a:xfrm>
                <a:off x="4798" y="253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9" name="Oval 31"/>
              <p:cNvSpPr>
                <a:spLocks noChangeArrowheads="1"/>
              </p:cNvSpPr>
              <p:nvPr/>
            </p:nvSpPr>
            <p:spPr bwMode="auto">
              <a:xfrm>
                <a:off x="5006" y="26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0" name="Oval 32"/>
              <p:cNvSpPr>
                <a:spLocks noChangeArrowheads="1"/>
              </p:cNvSpPr>
              <p:nvPr/>
            </p:nvSpPr>
            <p:spPr bwMode="auto">
              <a:xfrm>
                <a:off x="3149" y="150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1" name="Oval 33"/>
              <p:cNvSpPr>
                <a:spLocks noChangeArrowheads="1"/>
              </p:cNvSpPr>
              <p:nvPr/>
            </p:nvSpPr>
            <p:spPr bwMode="auto">
              <a:xfrm>
                <a:off x="4409" y="22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2" name="Oval 34"/>
              <p:cNvSpPr>
                <a:spLocks noChangeArrowheads="1"/>
              </p:cNvSpPr>
              <p:nvPr/>
            </p:nvSpPr>
            <p:spPr bwMode="auto">
              <a:xfrm>
                <a:off x="4063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3" name="Oval 35"/>
              <p:cNvSpPr>
                <a:spLocks noChangeArrowheads="1"/>
              </p:cNvSpPr>
              <p:nvPr/>
            </p:nvSpPr>
            <p:spPr bwMode="auto">
              <a:xfrm>
                <a:off x="4369" y="22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4" name="Oval 36"/>
              <p:cNvSpPr>
                <a:spLocks noChangeArrowheads="1"/>
              </p:cNvSpPr>
              <p:nvPr/>
            </p:nvSpPr>
            <p:spPr bwMode="auto">
              <a:xfrm>
                <a:off x="4265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5" name="Oval 37"/>
              <p:cNvSpPr>
                <a:spLocks noChangeArrowheads="1"/>
              </p:cNvSpPr>
              <p:nvPr/>
            </p:nvSpPr>
            <p:spPr bwMode="auto">
              <a:xfrm>
                <a:off x="3865" y="195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6" name="Oval 38"/>
              <p:cNvSpPr>
                <a:spLocks noChangeArrowheads="1"/>
              </p:cNvSpPr>
              <p:nvPr/>
            </p:nvSpPr>
            <p:spPr bwMode="auto">
              <a:xfrm>
                <a:off x="3242" y="15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7" name="Oval 39"/>
              <p:cNvSpPr>
                <a:spLocks noChangeArrowheads="1"/>
              </p:cNvSpPr>
              <p:nvPr/>
            </p:nvSpPr>
            <p:spPr bwMode="auto">
              <a:xfrm>
                <a:off x="4632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8" name="Oval 40"/>
              <p:cNvSpPr>
                <a:spLocks noChangeArrowheads="1"/>
              </p:cNvSpPr>
              <p:nvPr/>
            </p:nvSpPr>
            <p:spPr bwMode="auto">
              <a:xfrm>
                <a:off x="3797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9" name="Oval 41"/>
              <p:cNvSpPr>
                <a:spLocks noChangeArrowheads="1"/>
              </p:cNvSpPr>
              <p:nvPr/>
            </p:nvSpPr>
            <p:spPr bwMode="auto">
              <a:xfrm>
                <a:off x="3426" y="16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0" name="Oval 42"/>
              <p:cNvSpPr>
                <a:spLocks noChangeArrowheads="1"/>
              </p:cNvSpPr>
              <p:nvPr/>
            </p:nvSpPr>
            <p:spPr bwMode="auto">
              <a:xfrm>
                <a:off x="3808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1" name="Oval 43"/>
              <p:cNvSpPr>
                <a:spLocks noChangeArrowheads="1"/>
              </p:cNvSpPr>
              <p:nvPr/>
            </p:nvSpPr>
            <p:spPr bwMode="auto">
              <a:xfrm>
                <a:off x="4574" y="23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2" name="Oval 44"/>
              <p:cNvSpPr>
                <a:spLocks noChangeArrowheads="1"/>
              </p:cNvSpPr>
              <p:nvPr/>
            </p:nvSpPr>
            <p:spPr bwMode="auto">
              <a:xfrm>
                <a:off x="4002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3" name="Oval 45"/>
              <p:cNvSpPr>
                <a:spLocks noChangeArrowheads="1"/>
              </p:cNvSpPr>
              <p:nvPr/>
            </p:nvSpPr>
            <p:spPr bwMode="auto">
              <a:xfrm>
                <a:off x="4070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4" name="Oval 46"/>
              <p:cNvSpPr>
                <a:spLocks noChangeArrowheads="1"/>
              </p:cNvSpPr>
              <p:nvPr/>
            </p:nvSpPr>
            <p:spPr bwMode="auto">
              <a:xfrm>
                <a:off x="4294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5" name="Oval 47"/>
              <p:cNvSpPr>
                <a:spLocks noChangeArrowheads="1"/>
              </p:cNvSpPr>
              <p:nvPr/>
            </p:nvSpPr>
            <p:spPr bwMode="auto">
              <a:xfrm>
                <a:off x="444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6" name="Oval 48"/>
              <p:cNvSpPr>
                <a:spLocks noChangeArrowheads="1"/>
              </p:cNvSpPr>
              <p:nvPr/>
            </p:nvSpPr>
            <p:spPr bwMode="auto">
              <a:xfrm>
                <a:off x="4106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7" name="Oval 49"/>
              <p:cNvSpPr>
                <a:spLocks noChangeArrowheads="1"/>
              </p:cNvSpPr>
              <p:nvPr/>
            </p:nvSpPr>
            <p:spPr bwMode="auto">
              <a:xfrm>
                <a:off x="4319" y="22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8" name="Oval 50"/>
              <p:cNvSpPr>
                <a:spLocks noChangeArrowheads="1"/>
              </p:cNvSpPr>
              <p:nvPr/>
            </p:nvSpPr>
            <p:spPr bwMode="auto">
              <a:xfrm>
                <a:off x="5240" y="28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9" name="Oval 51"/>
              <p:cNvSpPr>
                <a:spLocks noChangeArrowheads="1"/>
              </p:cNvSpPr>
              <p:nvPr/>
            </p:nvSpPr>
            <p:spPr bwMode="auto">
              <a:xfrm>
                <a:off x="3228" y="15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0" name="Oval 52"/>
              <p:cNvSpPr>
                <a:spLocks noChangeArrowheads="1"/>
              </p:cNvSpPr>
              <p:nvPr/>
            </p:nvSpPr>
            <p:spPr bwMode="auto">
              <a:xfrm>
                <a:off x="4463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1" name="Oval 53"/>
              <p:cNvSpPr>
                <a:spLocks noChangeArrowheads="1"/>
              </p:cNvSpPr>
              <p:nvPr/>
            </p:nvSpPr>
            <p:spPr bwMode="auto">
              <a:xfrm>
                <a:off x="5017" y="26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2" name="Oval 54"/>
              <p:cNvSpPr>
                <a:spLocks noChangeArrowheads="1"/>
              </p:cNvSpPr>
              <p:nvPr/>
            </p:nvSpPr>
            <p:spPr bwMode="auto">
              <a:xfrm>
                <a:off x="5237" y="28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3" name="Oval 55"/>
              <p:cNvSpPr>
                <a:spLocks noChangeArrowheads="1"/>
              </p:cNvSpPr>
              <p:nvPr/>
            </p:nvSpPr>
            <p:spPr bwMode="auto">
              <a:xfrm>
                <a:off x="4956" y="26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4" name="Oval 56"/>
              <p:cNvSpPr>
                <a:spLocks noChangeArrowheads="1"/>
              </p:cNvSpPr>
              <p:nvPr/>
            </p:nvSpPr>
            <p:spPr bwMode="auto">
              <a:xfrm>
                <a:off x="4574" y="239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5" name="Oval 57"/>
              <p:cNvSpPr>
                <a:spLocks noChangeArrowheads="1"/>
              </p:cNvSpPr>
              <p:nvPr/>
            </p:nvSpPr>
            <p:spPr bwMode="auto">
              <a:xfrm>
                <a:off x="3991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6" name="Oval 58"/>
              <p:cNvSpPr>
                <a:spLocks noChangeArrowheads="1"/>
              </p:cNvSpPr>
              <p:nvPr/>
            </p:nvSpPr>
            <p:spPr bwMode="auto">
              <a:xfrm>
                <a:off x="4045" y="20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7" name="Oval 59"/>
              <p:cNvSpPr>
                <a:spLocks noChangeArrowheads="1"/>
              </p:cNvSpPr>
              <p:nvPr/>
            </p:nvSpPr>
            <p:spPr bwMode="auto">
              <a:xfrm>
                <a:off x="5665" y="30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8" name="Oval 60"/>
              <p:cNvSpPr>
                <a:spLocks noChangeArrowheads="1"/>
              </p:cNvSpPr>
              <p:nvPr/>
            </p:nvSpPr>
            <p:spPr bwMode="auto">
              <a:xfrm>
                <a:off x="5006" y="26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9" name="Oval 61"/>
              <p:cNvSpPr>
                <a:spLocks noChangeArrowheads="1"/>
              </p:cNvSpPr>
              <p:nvPr/>
            </p:nvSpPr>
            <p:spPr bwMode="auto">
              <a:xfrm>
                <a:off x="4232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0" name="Oval 62"/>
              <p:cNvSpPr>
                <a:spLocks noChangeArrowheads="1"/>
              </p:cNvSpPr>
              <p:nvPr/>
            </p:nvSpPr>
            <p:spPr bwMode="auto">
              <a:xfrm>
                <a:off x="3415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1" name="Oval 63"/>
              <p:cNvSpPr>
                <a:spLocks noChangeArrowheads="1"/>
              </p:cNvSpPr>
              <p:nvPr/>
            </p:nvSpPr>
            <p:spPr bwMode="auto">
              <a:xfrm>
                <a:off x="4301" y="222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2" name="Oval 64"/>
              <p:cNvSpPr>
                <a:spLocks noChangeArrowheads="1"/>
              </p:cNvSpPr>
              <p:nvPr/>
            </p:nvSpPr>
            <p:spPr bwMode="auto">
              <a:xfrm>
                <a:off x="4859" y="25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3" name="Oval 65"/>
              <p:cNvSpPr>
                <a:spLocks noChangeArrowheads="1"/>
              </p:cNvSpPr>
              <p:nvPr/>
            </p:nvSpPr>
            <p:spPr bwMode="auto">
              <a:xfrm>
                <a:off x="4380" y="22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4" name="Oval 66"/>
              <p:cNvSpPr>
                <a:spLocks noChangeArrowheads="1"/>
              </p:cNvSpPr>
              <p:nvPr/>
            </p:nvSpPr>
            <p:spPr bwMode="auto">
              <a:xfrm>
                <a:off x="3656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5" name="Oval 67"/>
              <p:cNvSpPr>
                <a:spLocks noChangeArrowheads="1"/>
              </p:cNvSpPr>
              <p:nvPr/>
            </p:nvSpPr>
            <p:spPr bwMode="auto">
              <a:xfrm>
                <a:off x="3779" y="190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6" name="Oval 68"/>
              <p:cNvSpPr>
                <a:spLocks noChangeArrowheads="1"/>
              </p:cNvSpPr>
              <p:nvPr/>
            </p:nvSpPr>
            <p:spPr bwMode="auto">
              <a:xfrm>
                <a:off x="4189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7" name="Oval 69"/>
              <p:cNvSpPr>
                <a:spLocks noChangeArrowheads="1"/>
              </p:cNvSpPr>
              <p:nvPr/>
            </p:nvSpPr>
            <p:spPr bwMode="auto">
              <a:xfrm>
                <a:off x="4938" y="26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8" name="Oval 70"/>
              <p:cNvSpPr>
                <a:spLocks noChangeArrowheads="1"/>
              </p:cNvSpPr>
              <p:nvPr/>
            </p:nvSpPr>
            <p:spPr bwMode="auto">
              <a:xfrm>
                <a:off x="5114" y="27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9" name="Oval 71"/>
              <p:cNvSpPr>
                <a:spLocks noChangeArrowheads="1"/>
              </p:cNvSpPr>
              <p:nvPr/>
            </p:nvSpPr>
            <p:spPr bwMode="auto">
              <a:xfrm>
                <a:off x="4085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0" name="Oval 72"/>
              <p:cNvSpPr>
                <a:spLocks noChangeArrowheads="1"/>
              </p:cNvSpPr>
              <p:nvPr/>
            </p:nvSpPr>
            <p:spPr bwMode="auto">
              <a:xfrm>
                <a:off x="3466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1" name="Oval 73"/>
              <p:cNvSpPr>
                <a:spLocks noChangeArrowheads="1"/>
              </p:cNvSpPr>
              <p:nvPr/>
            </p:nvSpPr>
            <p:spPr bwMode="auto">
              <a:xfrm>
                <a:off x="3268" y="15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2" name="Oval 74"/>
              <p:cNvSpPr>
                <a:spLocks noChangeArrowheads="1"/>
              </p:cNvSpPr>
              <p:nvPr/>
            </p:nvSpPr>
            <p:spPr bwMode="auto">
              <a:xfrm>
                <a:off x="3462" y="16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3" name="Oval 75"/>
              <p:cNvSpPr>
                <a:spLocks noChangeArrowheads="1"/>
              </p:cNvSpPr>
              <p:nvPr/>
            </p:nvSpPr>
            <p:spPr bwMode="auto">
              <a:xfrm>
                <a:off x="3466" y="17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4" name="Oval 76"/>
              <p:cNvSpPr>
                <a:spLocks noChangeArrowheads="1"/>
              </p:cNvSpPr>
              <p:nvPr/>
            </p:nvSpPr>
            <p:spPr bwMode="auto">
              <a:xfrm>
                <a:off x="5428" y="292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5" name="Oval 77"/>
              <p:cNvSpPr>
                <a:spLocks noChangeArrowheads="1"/>
              </p:cNvSpPr>
              <p:nvPr/>
            </p:nvSpPr>
            <p:spPr bwMode="auto">
              <a:xfrm>
                <a:off x="4247" y="21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6" name="Oval 78"/>
              <p:cNvSpPr>
                <a:spLocks noChangeArrowheads="1"/>
              </p:cNvSpPr>
              <p:nvPr/>
            </p:nvSpPr>
            <p:spPr bwMode="auto">
              <a:xfrm>
                <a:off x="5618" y="30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7" name="Oval 79"/>
              <p:cNvSpPr>
                <a:spLocks noChangeArrowheads="1"/>
              </p:cNvSpPr>
              <p:nvPr/>
            </p:nvSpPr>
            <p:spPr bwMode="auto">
              <a:xfrm>
                <a:off x="4895" y="259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8" name="Oval 80"/>
              <p:cNvSpPr>
                <a:spLocks noChangeArrowheads="1"/>
              </p:cNvSpPr>
              <p:nvPr/>
            </p:nvSpPr>
            <p:spPr bwMode="auto">
              <a:xfrm>
                <a:off x="4866" y="25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9" name="Oval 81"/>
              <p:cNvSpPr>
                <a:spLocks noChangeArrowheads="1"/>
              </p:cNvSpPr>
              <p:nvPr/>
            </p:nvSpPr>
            <p:spPr bwMode="auto">
              <a:xfrm>
                <a:off x="4373" y="227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0" name="Oval 82"/>
              <p:cNvSpPr>
                <a:spLocks noChangeArrowheads="1"/>
              </p:cNvSpPr>
              <p:nvPr/>
            </p:nvSpPr>
            <p:spPr bwMode="auto">
              <a:xfrm>
                <a:off x="3944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1" name="Oval 83"/>
              <p:cNvSpPr>
                <a:spLocks noChangeArrowheads="1"/>
              </p:cNvSpPr>
              <p:nvPr/>
            </p:nvSpPr>
            <p:spPr bwMode="auto">
              <a:xfrm>
                <a:off x="3872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2" name="Oval 84"/>
              <p:cNvSpPr>
                <a:spLocks noChangeArrowheads="1"/>
              </p:cNvSpPr>
              <p:nvPr/>
            </p:nvSpPr>
            <p:spPr bwMode="auto">
              <a:xfrm>
                <a:off x="4196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3" name="Oval 85"/>
              <p:cNvSpPr>
                <a:spLocks noChangeArrowheads="1"/>
              </p:cNvSpPr>
              <p:nvPr/>
            </p:nvSpPr>
            <p:spPr bwMode="auto">
              <a:xfrm>
                <a:off x="4196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4" name="Oval 86"/>
              <p:cNvSpPr>
                <a:spLocks noChangeArrowheads="1"/>
              </p:cNvSpPr>
              <p:nvPr/>
            </p:nvSpPr>
            <p:spPr bwMode="auto">
              <a:xfrm>
                <a:off x="3311" y="16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5" name="Oval 87"/>
              <p:cNvSpPr>
                <a:spLocks noChangeArrowheads="1"/>
              </p:cNvSpPr>
              <p:nvPr/>
            </p:nvSpPr>
            <p:spPr bwMode="auto">
              <a:xfrm>
                <a:off x="3700" y="18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6" name="Oval 88"/>
              <p:cNvSpPr>
                <a:spLocks noChangeArrowheads="1"/>
              </p:cNvSpPr>
              <p:nvPr/>
            </p:nvSpPr>
            <p:spPr bwMode="auto">
              <a:xfrm>
                <a:off x="4337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7" name="Oval 89"/>
              <p:cNvSpPr>
                <a:spLocks noChangeArrowheads="1"/>
              </p:cNvSpPr>
              <p:nvPr/>
            </p:nvSpPr>
            <p:spPr bwMode="auto">
              <a:xfrm>
                <a:off x="3890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8" name="Oval 90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9" name="Oval 91"/>
              <p:cNvSpPr>
                <a:spLocks noChangeArrowheads="1"/>
              </p:cNvSpPr>
              <p:nvPr/>
            </p:nvSpPr>
            <p:spPr bwMode="auto">
              <a:xfrm>
                <a:off x="4682" y="24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0" name="Oval 92"/>
              <p:cNvSpPr>
                <a:spLocks noChangeArrowheads="1"/>
              </p:cNvSpPr>
              <p:nvPr/>
            </p:nvSpPr>
            <p:spPr bwMode="auto">
              <a:xfrm>
                <a:off x="4434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1" name="Oval 93"/>
              <p:cNvSpPr>
                <a:spLocks noChangeArrowheads="1"/>
              </p:cNvSpPr>
              <p:nvPr/>
            </p:nvSpPr>
            <p:spPr bwMode="auto">
              <a:xfrm>
                <a:off x="5507" y="29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2" name="Oval 94"/>
              <p:cNvSpPr>
                <a:spLocks noChangeArrowheads="1"/>
              </p:cNvSpPr>
              <p:nvPr/>
            </p:nvSpPr>
            <p:spPr bwMode="auto">
              <a:xfrm>
                <a:off x="4441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3" name="Oval 95"/>
              <p:cNvSpPr>
                <a:spLocks noChangeArrowheads="1"/>
              </p:cNvSpPr>
              <p:nvPr/>
            </p:nvSpPr>
            <p:spPr bwMode="auto">
              <a:xfrm>
                <a:off x="4409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4" name="Oval 96"/>
              <p:cNvSpPr>
                <a:spLocks noChangeArrowheads="1"/>
              </p:cNvSpPr>
              <p:nvPr/>
            </p:nvSpPr>
            <p:spPr bwMode="auto">
              <a:xfrm>
                <a:off x="3761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5" name="Oval 97"/>
              <p:cNvSpPr>
                <a:spLocks noChangeArrowheads="1"/>
              </p:cNvSpPr>
              <p:nvPr/>
            </p:nvSpPr>
            <p:spPr bwMode="auto">
              <a:xfrm>
                <a:off x="4578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6" name="Oval 98"/>
              <p:cNvSpPr>
                <a:spLocks noChangeArrowheads="1"/>
              </p:cNvSpPr>
              <p:nvPr/>
            </p:nvSpPr>
            <p:spPr bwMode="auto">
              <a:xfrm>
                <a:off x="3923" y="199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7" name="Oval 99"/>
              <p:cNvSpPr>
                <a:spLocks noChangeArrowheads="1"/>
              </p:cNvSpPr>
              <p:nvPr/>
            </p:nvSpPr>
            <p:spPr bwMode="auto">
              <a:xfrm>
                <a:off x="4920" y="26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8" name="Oval 100"/>
              <p:cNvSpPr>
                <a:spLocks noChangeArrowheads="1"/>
              </p:cNvSpPr>
              <p:nvPr/>
            </p:nvSpPr>
            <p:spPr bwMode="auto">
              <a:xfrm>
                <a:off x="4967" y="26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9" name="Oval 101"/>
              <p:cNvSpPr>
                <a:spLocks noChangeArrowheads="1"/>
              </p:cNvSpPr>
              <p:nvPr/>
            </p:nvSpPr>
            <p:spPr bwMode="auto">
              <a:xfrm>
                <a:off x="5590" y="30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0" name="Oval 102"/>
              <p:cNvSpPr>
                <a:spLocks noChangeArrowheads="1"/>
              </p:cNvSpPr>
              <p:nvPr/>
            </p:nvSpPr>
            <p:spPr bwMode="auto">
              <a:xfrm>
                <a:off x="5086" y="27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1" name="Oval 103"/>
              <p:cNvSpPr>
                <a:spLocks noChangeArrowheads="1"/>
              </p:cNvSpPr>
              <p:nvPr/>
            </p:nvSpPr>
            <p:spPr bwMode="auto">
              <a:xfrm>
                <a:off x="4330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2" name="Oval 104"/>
              <p:cNvSpPr>
                <a:spLocks noChangeArrowheads="1"/>
              </p:cNvSpPr>
              <p:nvPr/>
            </p:nvSpPr>
            <p:spPr bwMode="auto">
              <a:xfrm>
                <a:off x="4567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3" name="Oval 105"/>
              <p:cNvSpPr>
                <a:spLocks noChangeArrowheads="1"/>
              </p:cNvSpPr>
              <p:nvPr/>
            </p:nvSpPr>
            <p:spPr bwMode="auto">
              <a:xfrm>
                <a:off x="5122" y="274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4" name="Oval 106"/>
              <p:cNvSpPr>
                <a:spLocks noChangeArrowheads="1"/>
              </p:cNvSpPr>
              <p:nvPr/>
            </p:nvSpPr>
            <p:spPr bwMode="auto">
              <a:xfrm>
                <a:off x="3959" y="20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5" name="Oval 107"/>
              <p:cNvSpPr>
                <a:spLocks noChangeArrowheads="1"/>
              </p:cNvSpPr>
              <p:nvPr/>
            </p:nvSpPr>
            <p:spPr bwMode="auto">
              <a:xfrm>
                <a:off x="3678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6" name="Oval 108"/>
              <p:cNvSpPr>
                <a:spLocks noChangeArrowheads="1"/>
              </p:cNvSpPr>
              <p:nvPr/>
            </p:nvSpPr>
            <p:spPr bwMode="auto">
              <a:xfrm>
                <a:off x="4902" y="25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7" name="Oval 109"/>
              <p:cNvSpPr>
                <a:spLocks noChangeArrowheads="1"/>
              </p:cNvSpPr>
              <p:nvPr/>
            </p:nvSpPr>
            <p:spPr bwMode="auto">
              <a:xfrm>
                <a:off x="4434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8" name="Oval 110"/>
              <p:cNvSpPr>
                <a:spLocks noChangeArrowheads="1"/>
              </p:cNvSpPr>
              <p:nvPr/>
            </p:nvSpPr>
            <p:spPr bwMode="auto">
              <a:xfrm>
                <a:off x="3775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9" name="Oval 111"/>
              <p:cNvSpPr>
                <a:spLocks noChangeArrowheads="1"/>
              </p:cNvSpPr>
              <p:nvPr/>
            </p:nvSpPr>
            <p:spPr bwMode="auto">
              <a:xfrm>
                <a:off x="5190" y="27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0" name="Oval 112"/>
              <p:cNvSpPr>
                <a:spLocks noChangeArrowheads="1"/>
              </p:cNvSpPr>
              <p:nvPr/>
            </p:nvSpPr>
            <p:spPr bwMode="auto">
              <a:xfrm>
                <a:off x="3304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1" name="Oval 113"/>
              <p:cNvSpPr>
                <a:spLocks noChangeArrowheads="1"/>
              </p:cNvSpPr>
              <p:nvPr/>
            </p:nvSpPr>
            <p:spPr bwMode="auto">
              <a:xfrm>
                <a:off x="3541" y="175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2" name="Oval 114"/>
              <p:cNvSpPr>
                <a:spLocks noChangeArrowheads="1"/>
              </p:cNvSpPr>
              <p:nvPr/>
            </p:nvSpPr>
            <p:spPr bwMode="auto">
              <a:xfrm>
                <a:off x="4697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3" name="Oval 115"/>
              <p:cNvSpPr>
                <a:spLocks noChangeArrowheads="1"/>
              </p:cNvSpPr>
              <p:nvPr/>
            </p:nvSpPr>
            <p:spPr bwMode="auto">
              <a:xfrm>
                <a:off x="3523" y="173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4" name="Oval 116"/>
              <p:cNvSpPr>
                <a:spLocks noChangeArrowheads="1"/>
              </p:cNvSpPr>
              <p:nvPr/>
            </p:nvSpPr>
            <p:spPr bwMode="auto">
              <a:xfrm>
                <a:off x="4740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5" name="Oval 117"/>
              <p:cNvSpPr>
                <a:spLocks noChangeArrowheads="1"/>
              </p:cNvSpPr>
              <p:nvPr/>
            </p:nvSpPr>
            <p:spPr bwMode="auto">
              <a:xfrm>
                <a:off x="3948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6" name="Oval 118"/>
              <p:cNvSpPr>
                <a:spLocks noChangeArrowheads="1"/>
              </p:cNvSpPr>
              <p:nvPr/>
            </p:nvSpPr>
            <p:spPr bwMode="auto">
              <a:xfrm>
                <a:off x="4690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7" name="Oval 119"/>
              <p:cNvSpPr>
                <a:spLocks noChangeArrowheads="1"/>
              </p:cNvSpPr>
              <p:nvPr/>
            </p:nvSpPr>
            <p:spPr bwMode="auto">
              <a:xfrm>
                <a:off x="4420" y="23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8" name="Oval 120"/>
              <p:cNvSpPr>
                <a:spLocks noChangeArrowheads="1"/>
              </p:cNvSpPr>
              <p:nvPr/>
            </p:nvSpPr>
            <p:spPr bwMode="auto">
              <a:xfrm>
                <a:off x="4171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9" name="Oval 121"/>
              <p:cNvSpPr>
                <a:spLocks noChangeArrowheads="1"/>
              </p:cNvSpPr>
              <p:nvPr/>
            </p:nvSpPr>
            <p:spPr bwMode="auto">
              <a:xfrm>
                <a:off x="3599" y="17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0" name="Oval 122"/>
              <p:cNvSpPr>
                <a:spLocks noChangeArrowheads="1"/>
              </p:cNvSpPr>
              <p:nvPr/>
            </p:nvSpPr>
            <p:spPr bwMode="auto">
              <a:xfrm>
                <a:off x="4578" y="239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1" name="Oval 123"/>
              <p:cNvSpPr>
                <a:spLocks noChangeArrowheads="1"/>
              </p:cNvSpPr>
              <p:nvPr/>
            </p:nvSpPr>
            <p:spPr bwMode="auto">
              <a:xfrm>
                <a:off x="5082" y="27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2" name="Oval 124"/>
              <p:cNvSpPr>
                <a:spLocks noChangeArrowheads="1"/>
              </p:cNvSpPr>
              <p:nvPr/>
            </p:nvSpPr>
            <p:spPr bwMode="auto">
              <a:xfrm>
                <a:off x="3656" y="182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3" name="Oval 125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4" name="Oval 126"/>
              <p:cNvSpPr>
                <a:spLocks noChangeArrowheads="1"/>
              </p:cNvSpPr>
              <p:nvPr/>
            </p:nvSpPr>
            <p:spPr bwMode="auto">
              <a:xfrm>
                <a:off x="4812" y="254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5" name="Oval 127"/>
              <p:cNvSpPr>
                <a:spLocks noChangeArrowheads="1"/>
              </p:cNvSpPr>
              <p:nvPr/>
            </p:nvSpPr>
            <p:spPr bwMode="auto">
              <a:xfrm>
                <a:off x="4103" y="21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6" name="Oval 128"/>
              <p:cNvSpPr>
                <a:spLocks noChangeArrowheads="1"/>
              </p:cNvSpPr>
              <p:nvPr/>
            </p:nvSpPr>
            <p:spPr bwMode="auto">
              <a:xfrm>
                <a:off x="4189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7" name="Oval 129"/>
              <p:cNvSpPr>
                <a:spLocks noChangeArrowheads="1"/>
              </p:cNvSpPr>
              <p:nvPr/>
            </p:nvSpPr>
            <p:spPr bwMode="auto">
              <a:xfrm>
                <a:off x="3718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8" name="Oval 130"/>
              <p:cNvSpPr>
                <a:spLocks noChangeArrowheads="1"/>
              </p:cNvSpPr>
              <p:nvPr/>
            </p:nvSpPr>
            <p:spPr bwMode="auto">
              <a:xfrm>
                <a:off x="4189" y="21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9" name="Oval 131"/>
              <p:cNvSpPr>
                <a:spLocks noChangeArrowheads="1"/>
              </p:cNvSpPr>
              <p:nvPr/>
            </p:nvSpPr>
            <p:spPr bwMode="auto">
              <a:xfrm>
                <a:off x="4362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0" name="Oval 132"/>
              <p:cNvSpPr>
                <a:spLocks noChangeArrowheads="1"/>
              </p:cNvSpPr>
              <p:nvPr/>
            </p:nvSpPr>
            <p:spPr bwMode="auto">
              <a:xfrm>
                <a:off x="4045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1" name="Oval 133"/>
              <p:cNvSpPr>
                <a:spLocks noChangeArrowheads="1"/>
              </p:cNvSpPr>
              <p:nvPr/>
            </p:nvSpPr>
            <p:spPr bwMode="auto">
              <a:xfrm>
                <a:off x="4416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2" name="Oval 134"/>
              <p:cNvSpPr>
                <a:spLocks noChangeArrowheads="1"/>
              </p:cNvSpPr>
              <p:nvPr/>
            </p:nvSpPr>
            <p:spPr bwMode="auto">
              <a:xfrm>
                <a:off x="452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3" name="Oval 135"/>
              <p:cNvSpPr>
                <a:spLocks noChangeArrowheads="1"/>
              </p:cNvSpPr>
              <p:nvPr/>
            </p:nvSpPr>
            <p:spPr bwMode="auto">
              <a:xfrm>
                <a:off x="444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4" name="Oval 136"/>
              <p:cNvSpPr>
                <a:spLocks noChangeArrowheads="1"/>
              </p:cNvSpPr>
              <p:nvPr/>
            </p:nvSpPr>
            <p:spPr bwMode="auto">
              <a:xfrm>
                <a:off x="4448" y="231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5" name="Oval 137"/>
              <p:cNvSpPr>
                <a:spLocks noChangeArrowheads="1"/>
              </p:cNvSpPr>
              <p:nvPr/>
            </p:nvSpPr>
            <p:spPr bwMode="auto">
              <a:xfrm>
                <a:off x="3746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6" name="Oval 138"/>
              <p:cNvSpPr>
                <a:spLocks noChangeArrowheads="1"/>
              </p:cNvSpPr>
              <p:nvPr/>
            </p:nvSpPr>
            <p:spPr bwMode="auto">
              <a:xfrm>
                <a:off x="4686" y="24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7" name="Oval 139"/>
              <p:cNvSpPr>
                <a:spLocks noChangeArrowheads="1"/>
              </p:cNvSpPr>
              <p:nvPr/>
            </p:nvSpPr>
            <p:spPr bwMode="auto">
              <a:xfrm>
                <a:off x="3782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8" name="Oval 140"/>
              <p:cNvSpPr>
                <a:spLocks noChangeArrowheads="1"/>
              </p:cNvSpPr>
              <p:nvPr/>
            </p:nvSpPr>
            <p:spPr bwMode="auto">
              <a:xfrm>
                <a:off x="4297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9" name="Oval 141"/>
              <p:cNvSpPr>
                <a:spLocks noChangeArrowheads="1"/>
              </p:cNvSpPr>
              <p:nvPr/>
            </p:nvSpPr>
            <p:spPr bwMode="auto">
              <a:xfrm>
                <a:off x="3314" y="16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0" name="Oval 142"/>
              <p:cNvSpPr>
                <a:spLocks noChangeArrowheads="1"/>
              </p:cNvSpPr>
              <p:nvPr/>
            </p:nvSpPr>
            <p:spPr bwMode="auto">
              <a:xfrm>
                <a:off x="4704" y="247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1" name="Oval 143"/>
              <p:cNvSpPr>
                <a:spLocks noChangeArrowheads="1"/>
              </p:cNvSpPr>
              <p:nvPr/>
            </p:nvSpPr>
            <p:spPr bwMode="auto">
              <a:xfrm>
                <a:off x="6101" y="334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2" name="Oval 144"/>
              <p:cNvSpPr>
                <a:spLocks noChangeArrowheads="1"/>
              </p:cNvSpPr>
              <p:nvPr/>
            </p:nvSpPr>
            <p:spPr bwMode="auto">
              <a:xfrm>
                <a:off x="4783" y="25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3" name="Oval 145"/>
              <p:cNvSpPr>
                <a:spLocks noChangeArrowheads="1"/>
              </p:cNvSpPr>
              <p:nvPr/>
            </p:nvSpPr>
            <p:spPr bwMode="auto">
              <a:xfrm>
                <a:off x="3743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4" name="Oval 146"/>
              <p:cNvSpPr>
                <a:spLocks noChangeArrowheads="1"/>
              </p:cNvSpPr>
              <p:nvPr/>
            </p:nvSpPr>
            <p:spPr bwMode="auto">
              <a:xfrm>
                <a:off x="4420" y="229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5" name="Oval 147"/>
              <p:cNvSpPr>
                <a:spLocks noChangeArrowheads="1"/>
              </p:cNvSpPr>
              <p:nvPr/>
            </p:nvSpPr>
            <p:spPr bwMode="auto">
              <a:xfrm>
                <a:off x="3646" y="18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6" name="Oval 148"/>
              <p:cNvSpPr>
                <a:spLocks noChangeArrowheads="1"/>
              </p:cNvSpPr>
              <p:nvPr/>
            </p:nvSpPr>
            <p:spPr bwMode="auto">
              <a:xfrm>
                <a:off x="5172" y="27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7" name="Oval 149"/>
              <p:cNvSpPr>
                <a:spLocks noChangeArrowheads="1"/>
              </p:cNvSpPr>
              <p:nvPr/>
            </p:nvSpPr>
            <p:spPr bwMode="auto">
              <a:xfrm>
                <a:off x="3314" y="16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8" name="Oval 150"/>
              <p:cNvSpPr>
                <a:spLocks noChangeArrowheads="1"/>
              </p:cNvSpPr>
              <p:nvPr/>
            </p:nvSpPr>
            <p:spPr bwMode="auto">
              <a:xfrm>
                <a:off x="4481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9" name="Oval 151"/>
              <p:cNvSpPr>
                <a:spLocks noChangeArrowheads="1"/>
              </p:cNvSpPr>
              <p:nvPr/>
            </p:nvSpPr>
            <p:spPr bwMode="auto">
              <a:xfrm>
                <a:off x="4020" y="20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0" name="Oval 152"/>
              <p:cNvSpPr>
                <a:spLocks noChangeArrowheads="1"/>
              </p:cNvSpPr>
              <p:nvPr/>
            </p:nvSpPr>
            <p:spPr bwMode="auto">
              <a:xfrm>
                <a:off x="4218" y="217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1" name="Oval 153"/>
              <p:cNvSpPr>
                <a:spLocks noChangeArrowheads="1"/>
              </p:cNvSpPr>
              <p:nvPr/>
            </p:nvSpPr>
            <p:spPr bwMode="auto">
              <a:xfrm>
                <a:off x="4751" y="25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2" name="Oval 154"/>
              <p:cNvSpPr>
                <a:spLocks noChangeArrowheads="1"/>
              </p:cNvSpPr>
              <p:nvPr/>
            </p:nvSpPr>
            <p:spPr bwMode="auto">
              <a:xfrm>
                <a:off x="3653" y="18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3" name="Oval 155"/>
              <p:cNvSpPr>
                <a:spLocks noChangeArrowheads="1"/>
              </p:cNvSpPr>
              <p:nvPr/>
            </p:nvSpPr>
            <p:spPr bwMode="auto">
              <a:xfrm>
                <a:off x="3242" y="15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4" name="Oval 156"/>
              <p:cNvSpPr>
                <a:spLocks noChangeArrowheads="1"/>
              </p:cNvSpPr>
              <p:nvPr/>
            </p:nvSpPr>
            <p:spPr bwMode="auto">
              <a:xfrm>
                <a:off x="3901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5" name="Oval 157"/>
              <p:cNvSpPr>
                <a:spLocks noChangeArrowheads="1"/>
              </p:cNvSpPr>
              <p:nvPr/>
            </p:nvSpPr>
            <p:spPr bwMode="auto">
              <a:xfrm>
                <a:off x="4056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6" name="Oval 158"/>
              <p:cNvSpPr>
                <a:spLocks noChangeArrowheads="1"/>
              </p:cNvSpPr>
              <p:nvPr/>
            </p:nvSpPr>
            <p:spPr bwMode="auto">
              <a:xfrm>
                <a:off x="3854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7" name="Oval 159"/>
              <p:cNvSpPr>
                <a:spLocks noChangeArrowheads="1"/>
              </p:cNvSpPr>
              <p:nvPr/>
            </p:nvSpPr>
            <p:spPr bwMode="auto">
              <a:xfrm>
                <a:off x="5035" y="26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8" name="Oval 160"/>
              <p:cNvSpPr>
                <a:spLocks noChangeArrowheads="1"/>
              </p:cNvSpPr>
              <p:nvPr/>
            </p:nvSpPr>
            <p:spPr bwMode="auto">
              <a:xfrm>
                <a:off x="458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9" name="Oval 161"/>
              <p:cNvSpPr>
                <a:spLocks noChangeArrowheads="1"/>
              </p:cNvSpPr>
              <p:nvPr/>
            </p:nvSpPr>
            <p:spPr bwMode="auto">
              <a:xfrm>
                <a:off x="4085" y="209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0" name="Oval 162"/>
              <p:cNvSpPr>
                <a:spLocks noChangeArrowheads="1"/>
              </p:cNvSpPr>
              <p:nvPr/>
            </p:nvSpPr>
            <p:spPr bwMode="auto">
              <a:xfrm>
                <a:off x="3635" y="18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1" name="Oval 163"/>
              <p:cNvSpPr>
                <a:spLocks noChangeArrowheads="1"/>
              </p:cNvSpPr>
              <p:nvPr/>
            </p:nvSpPr>
            <p:spPr bwMode="auto">
              <a:xfrm>
                <a:off x="4193" y="21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2" name="Oval 164"/>
              <p:cNvSpPr>
                <a:spLocks noChangeArrowheads="1"/>
              </p:cNvSpPr>
              <p:nvPr/>
            </p:nvSpPr>
            <p:spPr bwMode="auto">
              <a:xfrm>
                <a:off x="4492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3" name="Oval 165"/>
              <p:cNvSpPr>
                <a:spLocks noChangeArrowheads="1"/>
              </p:cNvSpPr>
              <p:nvPr/>
            </p:nvSpPr>
            <p:spPr bwMode="auto">
              <a:xfrm>
                <a:off x="3239" y="15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4" name="Oval 166"/>
              <p:cNvSpPr>
                <a:spLocks noChangeArrowheads="1"/>
              </p:cNvSpPr>
              <p:nvPr/>
            </p:nvSpPr>
            <p:spPr bwMode="auto">
              <a:xfrm>
                <a:off x="4276" y="221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5" name="Oval 167"/>
              <p:cNvSpPr>
                <a:spLocks noChangeArrowheads="1"/>
              </p:cNvSpPr>
              <p:nvPr/>
            </p:nvSpPr>
            <p:spPr bwMode="auto">
              <a:xfrm>
                <a:off x="4074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6" name="Oval 168"/>
              <p:cNvSpPr>
                <a:spLocks noChangeArrowheads="1"/>
              </p:cNvSpPr>
              <p:nvPr/>
            </p:nvSpPr>
            <p:spPr bwMode="auto">
              <a:xfrm>
                <a:off x="4178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7" name="Oval 169"/>
              <p:cNvSpPr>
                <a:spLocks noChangeArrowheads="1"/>
              </p:cNvSpPr>
              <p:nvPr/>
            </p:nvSpPr>
            <p:spPr bwMode="auto">
              <a:xfrm>
                <a:off x="3325" y="16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8" name="Oval 170"/>
              <p:cNvSpPr>
                <a:spLocks noChangeArrowheads="1"/>
              </p:cNvSpPr>
              <p:nvPr/>
            </p:nvSpPr>
            <p:spPr bwMode="auto">
              <a:xfrm>
                <a:off x="350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9" name="Oval 171"/>
              <p:cNvSpPr>
                <a:spLocks noChangeArrowheads="1"/>
              </p:cNvSpPr>
              <p:nvPr/>
            </p:nvSpPr>
            <p:spPr bwMode="auto">
              <a:xfrm>
                <a:off x="3714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0" name="Oval 172"/>
              <p:cNvSpPr>
                <a:spLocks noChangeArrowheads="1"/>
              </p:cNvSpPr>
              <p:nvPr/>
            </p:nvSpPr>
            <p:spPr bwMode="auto">
              <a:xfrm>
                <a:off x="4405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1" name="Oval 173"/>
              <p:cNvSpPr>
                <a:spLocks noChangeArrowheads="1"/>
              </p:cNvSpPr>
              <p:nvPr/>
            </p:nvSpPr>
            <p:spPr bwMode="auto">
              <a:xfrm>
                <a:off x="5082" y="27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2" name="Oval 174"/>
              <p:cNvSpPr>
                <a:spLocks noChangeArrowheads="1"/>
              </p:cNvSpPr>
              <p:nvPr/>
            </p:nvSpPr>
            <p:spPr bwMode="auto">
              <a:xfrm>
                <a:off x="4474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3" name="Oval 175"/>
              <p:cNvSpPr>
                <a:spLocks noChangeArrowheads="1"/>
              </p:cNvSpPr>
              <p:nvPr/>
            </p:nvSpPr>
            <p:spPr bwMode="auto">
              <a:xfrm>
                <a:off x="3880" y="19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4" name="Oval 176"/>
              <p:cNvSpPr>
                <a:spLocks noChangeArrowheads="1"/>
              </p:cNvSpPr>
              <p:nvPr/>
            </p:nvSpPr>
            <p:spPr bwMode="auto">
              <a:xfrm>
                <a:off x="5212" y="27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5" name="Oval 177"/>
              <p:cNvSpPr>
                <a:spLocks noChangeArrowheads="1"/>
              </p:cNvSpPr>
              <p:nvPr/>
            </p:nvSpPr>
            <p:spPr bwMode="auto">
              <a:xfrm>
                <a:off x="3624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6" name="Oval 178"/>
              <p:cNvSpPr>
                <a:spLocks noChangeArrowheads="1"/>
              </p:cNvSpPr>
              <p:nvPr/>
            </p:nvSpPr>
            <p:spPr bwMode="auto">
              <a:xfrm>
                <a:off x="4740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7" name="Oval 179"/>
              <p:cNvSpPr>
                <a:spLocks noChangeArrowheads="1"/>
              </p:cNvSpPr>
              <p:nvPr/>
            </p:nvSpPr>
            <p:spPr bwMode="auto">
              <a:xfrm>
                <a:off x="3822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8" name="Oval 180"/>
              <p:cNvSpPr>
                <a:spLocks noChangeArrowheads="1"/>
              </p:cNvSpPr>
              <p:nvPr/>
            </p:nvSpPr>
            <p:spPr bwMode="auto">
              <a:xfrm>
                <a:off x="4409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9" name="Oval 181"/>
              <p:cNvSpPr>
                <a:spLocks noChangeArrowheads="1"/>
              </p:cNvSpPr>
              <p:nvPr/>
            </p:nvSpPr>
            <p:spPr bwMode="auto">
              <a:xfrm>
                <a:off x="4531" y="236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0" name="Oval 182"/>
              <p:cNvSpPr>
                <a:spLocks noChangeArrowheads="1"/>
              </p:cNvSpPr>
              <p:nvPr/>
            </p:nvSpPr>
            <p:spPr bwMode="auto">
              <a:xfrm>
                <a:off x="407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1" name="Oval 183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2" name="Oval 184"/>
              <p:cNvSpPr>
                <a:spLocks noChangeArrowheads="1"/>
              </p:cNvSpPr>
              <p:nvPr/>
            </p:nvSpPr>
            <p:spPr bwMode="auto">
              <a:xfrm>
                <a:off x="4535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3" name="Oval 185"/>
              <p:cNvSpPr>
                <a:spLocks noChangeArrowheads="1"/>
              </p:cNvSpPr>
              <p:nvPr/>
            </p:nvSpPr>
            <p:spPr bwMode="auto">
              <a:xfrm>
                <a:off x="4337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4" name="Oval 186"/>
              <p:cNvSpPr>
                <a:spLocks noChangeArrowheads="1"/>
              </p:cNvSpPr>
              <p:nvPr/>
            </p:nvSpPr>
            <p:spPr bwMode="auto">
              <a:xfrm>
                <a:off x="4895" y="259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5" name="Oval 187"/>
              <p:cNvSpPr>
                <a:spLocks noChangeArrowheads="1"/>
              </p:cNvSpPr>
              <p:nvPr/>
            </p:nvSpPr>
            <p:spPr bwMode="auto">
              <a:xfrm>
                <a:off x="4052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6" name="Oval 188"/>
              <p:cNvSpPr>
                <a:spLocks noChangeArrowheads="1"/>
              </p:cNvSpPr>
              <p:nvPr/>
            </p:nvSpPr>
            <p:spPr bwMode="auto">
              <a:xfrm>
                <a:off x="4690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7" name="Oval 189"/>
              <p:cNvSpPr>
                <a:spLocks noChangeArrowheads="1"/>
              </p:cNvSpPr>
              <p:nvPr/>
            </p:nvSpPr>
            <p:spPr bwMode="auto">
              <a:xfrm>
                <a:off x="3772" y="18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8" name="Oval 190"/>
              <p:cNvSpPr>
                <a:spLocks noChangeArrowheads="1"/>
              </p:cNvSpPr>
              <p:nvPr/>
            </p:nvSpPr>
            <p:spPr bwMode="auto">
              <a:xfrm>
                <a:off x="3707" y="18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9" name="Oval 191"/>
              <p:cNvSpPr>
                <a:spLocks noChangeArrowheads="1"/>
              </p:cNvSpPr>
              <p:nvPr/>
            </p:nvSpPr>
            <p:spPr bwMode="auto">
              <a:xfrm>
                <a:off x="3700" y="185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0" name="Oval 192"/>
              <p:cNvSpPr>
                <a:spLocks noChangeArrowheads="1"/>
              </p:cNvSpPr>
              <p:nvPr/>
            </p:nvSpPr>
            <p:spPr bwMode="auto">
              <a:xfrm>
                <a:off x="4844" y="25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1" name="Oval 193"/>
              <p:cNvSpPr>
                <a:spLocks noChangeArrowheads="1"/>
              </p:cNvSpPr>
              <p:nvPr/>
            </p:nvSpPr>
            <p:spPr bwMode="auto">
              <a:xfrm>
                <a:off x="4412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2" name="Oval 194"/>
              <p:cNvSpPr>
                <a:spLocks noChangeArrowheads="1"/>
              </p:cNvSpPr>
              <p:nvPr/>
            </p:nvSpPr>
            <p:spPr bwMode="auto">
              <a:xfrm>
                <a:off x="458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3" name="Oval 195"/>
              <p:cNvSpPr>
                <a:spLocks noChangeArrowheads="1"/>
              </p:cNvSpPr>
              <p:nvPr/>
            </p:nvSpPr>
            <p:spPr bwMode="auto">
              <a:xfrm>
                <a:off x="4988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4" name="Oval 196"/>
              <p:cNvSpPr>
                <a:spLocks noChangeArrowheads="1"/>
              </p:cNvSpPr>
              <p:nvPr/>
            </p:nvSpPr>
            <p:spPr bwMode="auto">
              <a:xfrm>
                <a:off x="4135" y="21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5" name="Oval 197"/>
              <p:cNvSpPr>
                <a:spLocks noChangeArrowheads="1"/>
              </p:cNvSpPr>
              <p:nvPr/>
            </p:nvSpPr>
            <p:spPr bwMode="auto">
              <a:xfrm>
                <a:off x="3239" y="15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6" name="Oval 198"/>
              <p:cNvSpPr>
                <a:spLocks noChangeArrowheads="1"/>
              </p:cNvSpPr>
              <p:nvPr/>
            </p:nvSpPr>
            <p:spPr bwMode="auto">
              <a:xfrm>
                <a:off x="3966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7" name="Oval 199"/>
              <p:cNvSpPr>
                <a:spLocks noChangeArrowheads="1"/>
              </p:cNvSpPr>
              <p:nvPr/>
            </p:nvSpPr>
            <p:spPr bwMode="auto">
              <a:xfrm>
                <a:off x="3800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8" name="Oval 200"/>
              <p:cNvSpPr>
                <a:spLocks noChangeArrowheads="1"/>
              </p:cNvSpPr>
              <p:nvPr/>
            </p:nvSpPr>
            <p:spPr bwMode="auto">
              <a:xfrm>
                <a:off x="4402" y="22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9" name="Oval 201"/>
              <p:cNvSpPr>
                <a:spLocks noChangeArrowheads="1"/>
              </p:cNvSpPr>
              <p:nvPr/>
            </p:nvSpPr>
            <p:spPr bwMode="auto">
              <a:xfrm>
                <a:off x="4236" y="21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0" name="Oval 202"/>
              <p:cNvSpPr>
                <a:spLocks noChangeArrowheads="1"/>
              </p:cNvSpPr>
              <p:nvPr/>
            </p:nvSpPr>
            <p:spPr bwMode="auto">
              <a:xfrm>
                <a:off x="4747" y="25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1" name="Oval 203"/>
              <p:cNvSpPr>
                <a:spLocks noChangeArrowheads="1"/>
              </p:cNvSpPr>
              <p:nvPr/>
            </p:nvSpPr>
            <p:spPr bwMode="auto">
              <a:xfrm>
                <a:off x="3512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2" name="Oval 204"/>
              <p:cNvSpPr>
                <a:spLocks noChangeArrowheads="1"/>
              </p:cNvSpPr>
              <p:nvPr/>
            </p:nvSpPr>
            <p:spPr bwMode="auto">
              <a:xfrm>
                <a:off x="4344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396" y="1037"/>
              <a:ext cx="3302" cy="2070"/>
              <a:chOff x="2396" y="1037"/>
              <a:chExt cx="3302" cy="2070"/>
            </a:xfrm>
          </p:grpSpPr>
          <p:sp>
            <p:nvSpPr>
              <p:cNvPr id="643" name="Oval 206"/>
              <p:cNvSpPr>
                <a:spLocks noChangeArrowheads="1"/>
              </p:cNvSpPr>
              <p:nvPr/>
            </p:nvSpPr>
            <p:spPr bwMode="auto">
              <a:xfrm>
                <a:off x="3887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4" name="Oval 207"/>
              <p:cNvSpPr>
                <a:spLocks noChangeArrowheads="1"/>
              </p:cNvSpPr>
              <p:nvPr/>
            </p:nvSpPr>
            <p:spPr bwMode="auto">
              <a:xfrm>
                <a:off x="4042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5" name="Oval 208"/>
              <p:cNvSpPr>
                <a:spLocks noChangeArrowheads="1"/>
              </p:cNvSpPr>
              <p:nvPr/>
            </p:nvSpPr>
            <p:spPr bwMode="auto">
              <a:xfrm>
                <a:off x="4466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6" name="Oval 209"/>
              <p:cNvSpPr>
                <a:spLocks noChangeArrowheads="1"/>
              </p:cNvSpPr>
              <p:nvPr/>
            </p:nvSpPr>
            <p:spPr bwMode="auto">
              <a:xfrm>
                <a:off x="3952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7" name="Oval 210"/>
              <p:cNvSpPr>
                <a:spLocks noChangeArrowheads="1"/>
              </p:cNvSpPr>
              <p:nvPr/>
            </p:nvSpPr>
            <p:spPr bwMode="auto">
              <a:xfrm>
                <a:off x="4117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8" name="Oval 211"/>
              <p:cNvSpPr>
                <a:spLocks noChangeArrowheads="1"/>
              </p:cNvSpPr>
              <p:nvPr/>
            </p:nvSpPr>
            <p:spPr bwMode="auto">
              <a:xfrm>
                <a:off x="5003" y="26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9" name="Oval 212"/>
              <p:cNvSpPr>
                <a:spLocks noChangeArrowheads="1"/>
              </p:cNvSpPr>
              <p:nvPr/>
            </p:nvSpPr>
            <p:spPr bwMode="auto">
              <a:xfrm>
                <a:off x="4211" y="216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0" name="Oval 213"/>
              <p:cNvSpPr>
                <a:spLocks noChangeArrowheads="1"/>
              </p:cNvSpPr>
              <p:nvPr/>
            </p:nvSpPr>
            <p:spPr bwMode="auto">
              <a:xfrm>
                <a:off x="4366" y="22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1" name="Oval 214"/>
              <p:cNvSpPr>
                <a:spLocks noChangeArrowheads="1"/>
              </p:cNvSpPr>
              <p:nvPr/>
            </p:nvSpPr>
            <p:spPr bwMode="auto">
              <a:xfrm>
                <a:off x="4463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2" name="Oval 215"/>
              <p:cNvSpPr>
                <a:spLocks noChangeArrowheads="1"/>
              </p:cNvSpPr>
              <p:nvPr/>
            </p:nvSpPr>
            <p:spPr bwMode="auto">
              <a:xfrm>
                <a:off x="4031" y="205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3" name="Oval 216"/>
              <p:cNvSpPr>
                <a:spLocks noChangeArrowheads="1"/>
              </p:cNvSpPr>
              <p:nvPr/>
            </p:nvSpPr>
            <p:spPr bwMode="auto">
              <a:xfrm>
                <a:off x="4852" y="25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4" name="Oval 217"/>
              <p:cNvSpPr>
                <a:spLocks noChangeArrowheads="1"/>
              </p:cNvSpPr>
              <p:nvPr/>
            </p:nvSpPr>
            <p:spPr bwMode="auto">
              <a:xfrm>
                <a:off x="3354" y="16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5" name="Oval 218"/>
              <p:cNvSpPr>
                <a:spLocks noChangeArrowheads="1"/>
              </p:cNvSpPr>
              <p:nvPr/>
            </p:nvSpPr>
            <p:spPr bwMode="auto">
              <a:xfrm>
                <a:off x="5676" y="308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6" name="Oval 219"/>
              <p:cNvSpPr>
                <a:spLocks noChangeArrowheads="1"/>
              </p:cNvSpPr>
              <p:nvPr/>
            </p:nvSpPr>
            <p:spPr bwMode="auto">
              <a:xfrm>
                <a:off x="4805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7" name="Oval 220"/>
              <p:cNvSpPr>
                <a:spLocks noChangeArrowheads="1"/>
              </p:cNvSpPr>
              <p:nvPr/>
            </p:nvSpPr>
            <p:spPr bwMode="auto">
              <a:xfrm>
                <a:off x="5287" y="28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8" name="Oval 221"/>
              <p:cNvSpPr>
                <a:spLocks noChangeArrowheads="1"/>
              </p:cNvSpPr>
              <p:nvPr/>
            </p:nvSpPr>
            <p:spPr bwMode="auto">
              <a:xfrm>
                <a:off x="4434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9" name="Oval 222"/>
              <p:cNvSpPr>
                <a:spLocks noChangeArrowheads="1"/>
              </p:cNvSpPr>
              <p:nvPr/>
            </p:nvSpPr>
            <p:spPr bwMode="auto">
              <a:xfrm>
                <a:off x="4430" y="23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0" name="Oval 223"/>
              <p:cNvSpPr>
                <a:spLocks noChangeArrowheads="1"/>
              </p:cNvSpPr>
              <p:nvPr/>
            </p:nvSpPr>
            <p:spPr bwMode="auto">
              <a:xfrm>
                <a:off x="4517" y="235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1" name="Oval 224"/>
              <p:cNvSpPr>
                <a:spLocks noChangeArrowheads="1"/>
              </p:cNvSpPr>
              <p:nvPr/>
            </p:nvSpPr>
            <p:spPr bwMode="auto">
              <a:xfrm>
                <a:off x="4474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2" name="Oval 225"/>
              <p:cNvSpPr>
                <a:spLocks noChangeArrowheads="1"/>
              </p:cNvSpPr>
              <p:nvPr/>
            </p:nvSpPr>
            <p:spPr bwMode="auto">
              <a:xfrm>
                <a:off x="5010" y="26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3" name="Oval 226"/>
              <p:cNvSpPr>
                <a:spLocks noChangeArrowheads="1"/>
              </p:cNvSpPr>
              <p:nvPr/>
            </p:nvSpPr>
            <p:spPr bwMode="auto">
              <a:xfrm>
                <a:off x="3343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4" name="Oval 227"/>
              <p:cNvSpPr>
                <a:spLocks noChangeArrowheads="1"/>
              </p:cNvSpPr>
              <p:nvPr/>
            </p:nvSpPr>
            <p:spPr bwMode="auto">
              <a:xfrm>
                <a:off x="456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5" name="Oval 228"/>
              <p:cNvSpPr>
                <a:spLocks noChangeArrowheads="1"/>
              </p:cNvSpPr>
              <p:nvPr/>
            </p:nvSpPr>
            <p:spPr bwMode="auto">
              <a:xfrm>
                <a:off x="4114" y="211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6" name="Oval 229"/>
              <p:cNvSpPr>
                <a:spLocks noChangeArrowheads="1"/>
              </p:cNvSpPr>
              <p:nvPr/>
            </p:nvSpPr>
            <p:spPr bwMode="auto">
              <a:xfrm>
                <a:off x="407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7" name="Oval 230"/>
              <p:cNvSpPr>
                <a:spLocks noChangeArrowheads="1"/>
              </p:cNvSpPr>
              <p:nvPr/>
            </p:nvSpPr>
            <p:spPr bwMode="auto">
              <a:xfrm>
                <a:off x="4481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8" name="Oval 231"/>
              <p:cNvSpPr>
                <a:spLocks noChangeArrowheads="1"/>
              </p:cNvSpPr>
              <p:nvPr/>
            </p:nvSpPr>
            <p:spPr bwMode="auto">
              <a:xfrm>
                <a:off x="2396" y="10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9" name="Oval 232"/>
              <p:cNvSpPr>
                <a:spLocks noChangeArrowheads="1"/>
              </p:cNvSpPr>
              <p:nvPr/>
            </p:nvSpPr>
            <p:spPr bwMode="auto">
              <a:xfrm>
                <a:off x="3966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0" name="Oval 233"/>
              <p:cNvSpPr>
                <a:spLocks noChangeArrowheads="1"/>
              </p:cNvSpPr>
              <p:nvPr/>
            </p:nvSpPr>
            <p:spPr bwMode="auto">
              <a:xfrm>
                <a:off x="4182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1" name="Oval 234"/>
              <p:cNvSpPr>
                <a:spLocks noChangeArrowheads="1"/>
              </p:cNvSpPr>
              <p:nvPr/>
            </p:nvSpPr>
            <p:spPr bwMode="auto">
              <a:xfrm>
                <a:off x="4279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2" name="Oval 235"/>
              <p:cNvSpPr>
                <a:spLocks noChangeArrowheads="1"/>
              </p:cNvSpPr>
              <p:nvPr/>
            </p:nvSpPr>
            <p:spPr bwMode="auto">
              <a:xfrm>
                <a:off x="4492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3" name="Oval 236"/>
              <p:cNvSpPr>
                <a:spLocks noChangeArrowheads="1"/>
              </p:cNvSpPr>
              <p:nvPr/>
            </p:nvSpPr>
            <p:spPr bwMode="auto">
              <a:xfrm>
                <a:off x="3944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4" name="Oval 237"/>
              <p:cNvSpPr>
                <a:spLocks noChangeArrowheads="1"/>
              </p:cNvSpPr>
              <p:nvPr/>
            </p:nvSpPr>
            <p:spPr bwMode="auto">
              <a:xfrm>
                <a:off x="4546" y="23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5" name="Oval 238"/>
              <p:cNvSpPr>
                <a:spLocks noChangeArrowheads="1"/>
              </p:cNvSpPr>
              <p:nvPr/>
            </p:nvSpPr>
            <p:spPr bwMode="auto">
              <a:xfrm>
                <a:off x="3559" y="17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6" name="Oval 239"/>
              <p:cNvSpPr>
                <a:spLocks noChangeArrowheads="1"/>
              </p:cNvSpPr>
              <p:nvPr/>
            </p:nvSpPr>
            <p:spPr bwMode="auto">
              <a:xfrm>
                <a:off x="3347" y="163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7" name="Oval 240"/>
              <p:cNvSpPr>
                <a:spLocks noChangeArrowheads="1"/>
              </p:cNvSpPr>
              <p:nvPr/>
            </p:nvSpPr>
            <p:spPr bwMode="auto">
              <a:xfrm>
                <a:off x="4304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8" name="Oval 241"/>
              <p:cNvSpPr>
                <a:spLocks noChangeArrowheads="1"/>
              </p:cNvSpPr>
              <p:nvPr/>
            </p:nvSpPr>
            <p:spPr bwMode="auto">
              <a:xfrm>
                <a:off x="3538" y="17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9" name="Oval 242"/>
              <p:cNvSpPr>
                <a:spLocks noChangeArrowheads="1"/>
              </p:cNvSpPr>
              <p:nvPr/>
            </p:nvSpPr>
            <p:spPr bwMode="auto">
              <a:xfrm>
                <a:off x="4286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0" name="Oval 243"/>
              <p:cNvSpPr>
                <a:spLocks noChangeArrowheads="1"/>
              </p:cNvSpPr>
              <p:nvPr/>
            </p:nvSpPr>
            <p:spPr bwMode="auto">
              <a:xfrm>
                <a:off x="3635" y="18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1" name="Oval 244"/>
              <p:cNvSpPr>
                <a:spLocks noChangeArrowheads="1"/>
              </p:cNvSpPr>
              <p:nvPr/>
            </p:nvSpPr>
            <p:spPr bwMode="auto">
              <a:xfrm>
                <a:off x="3746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2" name="Oval 245"/>
              <p:cNvSpPr>
                <a:spLocks noChangeArrowheads="1"/>
              </p:cNvSpPr>
              <p:nvPr/>
            </p:nvSpPr>
            <p:spPr bwMode="auto">
              <a:xfrm>
                <a:off x="4042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3" name="Oval 246"/>
              <p:cNvSpPr>
                <a:spLocks noChangeArrowheads="1"/>
              </p:cNvSpPr>
              <p:nvPr/>
            </p:nvSpPr>
            <p:spPr bwMode="auto">
              <a:xfrm>
                <a:off x="5021" y="26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4" name="Oval 247"/>
              <p:cNvSpPr>
                <a:spLocks noChangeArrowheads="1"/>
              </p:cNvSpPr>
              <p:nvPr/>
            </p:nvSpPr>
            <p:spPr bwMode="auto">
              <a:xfrm>
                <a:off x="4477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5" name="Oval 248"/>
              <p:cNvSpPr>
                <a:spLocks noChangeArrowheads="1"/>
              </p:cNvSpPr>
              <p:nvPr/>
            </p:nvSpPr>
            <p:spPr bwMode="auto">
              <a:xfrm>
                <a:off x="3887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6" name="Oval 249"/>
              <p:cNvSpPr>
                <a:spLocks noChangeArrowheads="1"/>
              </p:cNvSpPr>
              <p:nvPr/>
            </p:nvSpPr>
            <p:spPr bwMode="auto">
              <a:xfrm>
                <a:off x="4196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7" name="Oval 250"/>
              <p:cNvSpPr>
                <a:spLocks noChangeArrowheads="1"/>
              </p:cNvSpPr>
              <p:nvPr/>
            </p:nvSpPr>
            <p:spPr bwMode="auto">
              <a:xfrm>
                <a:off x="382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8" name="Oval 251"/>
              <p:cNvSpPr>
                <a:spLocks noChangeArrowheads="1"/>
              </p:cNvSpPr>
              <p:nvPr/>
            </p:nvSpPr>
            <p:spPr bwMode="auto">
              <a:xfrm>
                <a:off x="5075" y="27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9" name="Oval 252"/>
              <p:cNvSpPr>
                <a:spLocks noChangeArrowheads="1"/>
              </p:cNvSpPr>
              <p:nvPr/>
            </p:nvSpPr>
            <p:spPr bwMode="auto">
              <a:xfrm>
                <a:off x="4150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0" name="Oval 253"/>
              <p:cNvSpPr>
                <a:spLocks noChangeArrowheads="1"/>
              </p:cNvSpPr>
              <p:nvPr/>
            </p:nvSpPr>
            <p:spPr bwMode="auto">
              <a:xfrm>
                <a:off x="4819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1" name="Oval 254"/>
              <p:cNvSpPr>
                <a:spLocks noChangeArrowheads="1"/>
              </p:cNvSpPr>
              <p:nvPr/>
            </p:nvSpPr>
            <p:spPr bwMode="auto">
              <a:xfrm>
                <a:off x="4222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2" name="Oval 255"/>
              <p:cNvSpPr>
                <a:spLocks noChangeArrowheads="1"/>
              </p:cNvSpPr>
              <p:nvPr/>
            </p:nvSpPr>
            <p:spPr bwMode="auto">
              <a:xfrm>
                <a:off x="4351" y="225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3" name="Oval 256"/>
              <p:cNvSpPr>
                <a:spLocks noChangeArrowheads="1"/>
              </p:cNvSpPr>
              <p:nvPr/>
            </p:nvSpPr>
            <p:spPr bwMode="auto">
              <a:xfrm>
                <a:off x="3844" y="194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4" name="Oval 257"/>
              <p:cNvSpPr>
                <a:spLocks noChangeArrowheads="1"/>
              </p:cNvSpPr>
              <p:nvPr/>
            </p:nvSpPr>
            <p:spPr bwMode="auto">
              <a:xfrm>
                <a:off x="382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5" name="Oval 258"/>
              <p:cNvSpPr>
                <a:spLocks noChangeArrowheads="1"/>
              </p:cNvSpPr>
              <p:nvPr/>
            </p:nvSpPr>
            <p:spPr bwMode="auto">
              <a:xfrm>
                <a:off x="435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6" name="Oval 259"/>
              <p:cNvSpPr>
                <a:spLocks noChangeArrowheads="1"/>
              </p:cNvSpPr>
              <p:nvPr/>
            </p:nvSpPr>
            <p:spPr bwMode="auto">
              <a:xfrm>
                <a:off x="4333" y="224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7" name="Oval 260"/>
              <p:cNvSpPr>
                <a:spLocks noChangeArrowheads="1"/>
              </p:cNvSpPr>
              <p:nvPr/>
            </p:nvSpPr>
            <p:spPr bwMode="auto">
              <a:xfrm>
                <a:off x="4952" y="26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8" name="Oval 261"/>
              <p:cNvSpPr>
                <a:spLocks noChangeArrowheads="1"/>
              </p:cNvSpPr>
              <p:nvPr/>
            </p:nvSpPr>
            <p:spPr bwMode="auto">
              <a:xfrm>
                <a:off x="4283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9" name="Oval 262"/>
              <p:cNvSpPr>
                <a:spLocks noChangeArrowheads="1"/>
              </p:cNvSpPr>
              <p:nvPr/>
            </p:nvSpPr>
            <p:spPr bwMode="auto">
              <a:xfrm>
                <a:off x="4693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0" name="Oval 263"/>
              <p:cNvSpPr>
                <a:spLocks noChangeArrowheads="1"/>
              </p:cNvSpPr>
              <p:nvPr/>
            </p:nvSpPr>
            <p:spPr bwMode="auto">
              <a:xfrm>
                <a:off x="4157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1" name="Oval 264"/>
              <p:cNvSpPr>
                <a:spLocks noChangeArrowheads="1"/>
              </p:cNvSpPr>
              <p:nvPr/>
            </p:nvSpPr>
            <p:spPr bwMode="auto">
              <a:xfrm>
                <a:off x="5467" y="295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2" name="Oval 265"/>
              <p:cNvSpPr>
                <a:spLocks noChangeArrowheads="1"/>
              </p:cNvSpPr>
              <p:nvPr/>
            </p:nvSpPr>
            <p:spPr bwMode="auto">
              <a:xfrm>
                <a:off x="3862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3" name="Oval 266"/>
              <p:cNvSpPr>
                <a:spLocks noChangeArrowheads="1"/>
              </p:cNvSpPr>
              <p:nvPr/>
            </p:nvSpPr>
            <p:spPr bwMode="auto">
              <a:xfrm>
                <a:off x="3498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4" name="Oval 267"/>
              <p:cNvSpPr>
                <a:spLocks noChangeArrowheads="1"/>
              </p:cNvSpPr>
              <p:nvPr/>
            </p:nvSpPr>
            <p:spPr bwMode="auto">
              <a:xfrm>
                <a:off x="4690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5" name="Oval 268"/>
              <p:cNvSpPr>
                <a:spLocks noChangeArrowheads="1"/>
              </p:cNvSpPr>
              <p:nvPr/>
            </p:nvSpPr>
            <p:spPr bwMode="auto">
              <a:xfrm>
                <a:off x="3311" y="16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6" name="Oval 269"/>
              <p:cNvSpPr>
                <a:spLocks noChangeArrowheads="1"/>
              </p:cNvSpPr>
              <p:nvPr/>
            </p:nvSpPr>
            <p:spPr bwMode="auto">
              <a:xfrm>
                <a:off x="372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7" name="Oval 270"/>
              <p:cNvSpPr>
                <a:spLocks noChangeArrowheads="1"/>
              </p:cNvSpPr>
              <p:nvPr/>
            </p:nvSpPr>
            <p:spPr bwMode="auto">
              <a:xfrm>
                <a:off x="444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8" name="Oval 271"/>
              <p:cNvSpPr>
                <a:spLocks noChangeArrowheads="1"/>
              </p:cNvSpPr>
              <p:nvPr/>
            </p:nvSpPr>
            <p:spPr bwMode="auto">
              <a:xfrm>
                <a:off x="3851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9" name="Oval 272"/>
              <p:cNvSpPr>
                <a:spLocks noChangeArrowheads="1"/>
              </p:cNvSpPr>
              <p:nvPr/>
            </p:nvSpPr>
            <p:spPr bwMode="auto">
              <a:xfrm>
                <a:off x="4718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0" name="Oval 273"/>
              <p:cNvSpPr>
                <a:spLocks noChangeArrowheads="1"/>
              </p:cNvSpPr>
              <p:nvPr/>
            </p:nvSpPr>
            <p:spPr bwMode="auto">
              <a:xfrm>
                <a:off x="3131" y="14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1" name="Oval 274"/>
              <p:cNvSpPr>
                <a:spLocks noChangeArrowheads="1"/>
              </p:cNvSpPr>
              <p:nvPr/>
            </p:nvSpPr>
            <p:spPr bwMode="auto">
              <a:xfrm>
                <a:off x="3577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2" name="Oval 275"/>
              <p:cNvSpPr>
                <a:spLocks noChangeArrowheads="1"/>
              </p:cNvSpPr>
              <p:nvPr/>
            </p:nvSpPr>
            <p:spPr bwMode="auto">
              <a:xfrm>
                <a:off x="3577" y="17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3" name="Oval 276"/>
              <p:cNvSpPr>
                <a:spLocks noChangeArrowheads="1"/>
              </p:cNvSpPr>
              <p:nvPr/>
            </p:nvSpPr>
            <p:spPr bwMode="auto">
              <a:xfrm>
                <a:off x="4765" y="25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4" name="Oval 277"/>
              <p:cNvSpPr>
                <a:spLocks noChangeArrowheads="1"/>
              </p:cNvSpPr>
              <p:nvPr/>
            </p:nvSpPr>
            <p:spPr bwMode="auto">
              <a:xfrm>
                <a:off x="4229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5" name="Oval 278"/>
              <p:cNvSpPr>
                <a:spLocks noChangeArrowheads="1"/>
              </p:cNvSpPr>
              <p:nvPr/>
            </p:nvSpPr>
            <p:spPr bwMode="auto">
              <a:xfrm>
                <a:off x="382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6" name="Oval 279"/>
              <p:cNvSpPr>
                <a:spLocks noChangeArrowheads="1"/>
              </p:cNvSpPr>
              <p:nvPr/>
            </p:nvSpPr>
            <p:spPr bwMode="auto">
              <a:xfrm>
                <a:off x="3833" y="19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7" name="Oval 280"/>
              <p:cNvSpPr>
                <a:spLocks noChangeArrowheads="1"/>
              </p:cNvSpPr>
              <p:nvPr/>
            </p:nvSpPr>
            <p:spPr bwMode="auto">
              <a:xfrm>
                <a:off x="4690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8" name="Oval 281"/>
              <p:cNvSpPr>
                <a:spLocks noChangeArrowheads="1"/>
              </p:cNvSpPr>
              <p:nvPr/>
            </p:nvSpPr>
            <p:spPr bwMode="auto">
              <a:xfrm>
                <a:off x="3725" y="18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9" name="Oval 282"/>
              <p:cNvSpPr>
                <a:spLocks noChangeArrowheads="1"/>
              </p:cNvSpPr>
              <p:nvPr/>
            </p:nvSpPr>
            <p:spPr bwMode="auto">
              <a:xfrm>
                <a:off x="3250" y="15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0" name="Oval 283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1" name="Oval 284"/>
              <p:cNvSpPr>
                <a:spLocks noChangeArrowheads="1"/>
              </p:cNvSpPr>
              <p:nvPr/>
            </p:nvSpPr>
            <p:spPr bwMode="auto">
              <a:xfrm>
                <a:off x="4679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2" name="Oval 285"/>
              <p:cNvSpPr>
                <a:spLocks noChangeArrowheads="1"/>
              </p:cNvSpPr>
              <p:nvPr/>
            </p:nvSpPr>
            <p:spPr bwMode="auto">
              <a:xfrm>
                <a:off x="3779" y="189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3" name="Oval 286"/>
              <p:cNvSpPr>
                <a:spLocks noChangeArrowheads="1"/>
              </p:cNvSpPr>
              <p:nvPr/>
            </p:nvSpPr>
            <p:spPr bwMode="auto">
              <a:xfrm>
                <a:off x="4423" y="23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4" name="Oval 287"/>
              <p:cNvSpPr>
                <a:spLocks noChangeArrowheads="1"/>
              </p:cNvSpPr>
              <p:nvPr/>
            </p:nvSpPr>
            <p:spPr bwMode="auto">
              <a:xfrm>
                <a:off x="4200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5" name="Oval 288"/>
              <p:cNvSpPr>
                <a:spLocks noChangeArrowheads="1"/>
              </p:cNvSpPr>
              <p:nvPr/>
            </p:nvSpPr>
            <p:spPr bwMode="auto">
              <a:xfrm>
                <a:off x="4679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6" name="Oval 289"/>
              <p:cNvSpPr>
                <a:spLocks noChangeArrowheads="1"/>
              </p:cNvSpPr>
              <p:nvPr/>
            </p:nvSpPr>
            <p:spPr bwMode="auto">
              <a:xfrm>
                <a:off x="4006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7" name="Oval 290"/>
              <p:cNvSpPr>
                <a:spLocks noChangeArrowheads="1"/>
              </p:cNvSpPr>
              <p:nvPr/>
            </p:nvSpPr>
            <p:spPr bwMode="auto">
              <a:xfrm>
                <a:off x="3775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8" name="Oval 291"/>
              <p:cNvSpPr>
                <a:spLocks noChangeArrowheads="1"/>
              </p:cNvSpPr>
              <p:nvPr/>
            </p:nvSpPr>
            <p:spPr bwMode="auto">
              <a:xfrm>
                <a:off x="2839" y="13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9" name="Oval 292"/>
              <p:cNvSpPr>
                <a:spLocks noChangeArrowheads="1"/>
              </p:cNvSpPr>
              <p:nvPr/>
            </p:nvSpPr>
            <p:spPr bwMode="auto">
              <a:xfrm>
                <a:off x="4571" y="23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0" name="Oval 293"/>
              <p:cNvSpPr>
                <a:spLocks noChangeArrowheads="1"/>
              </p:cNvSpPr>
              <p:nvPr/>
            </p:nvSpPr>
            <p:spPr bwMode="auto">
              <a:xfrm>
                <a:off x="3491" y="171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1" name="Oval 294"/>
              <p:cNvSpPr>
                <a:spLocks noChangeArrowheads="1"/>
              </p:cNvSpPr>
              <p:nvPr/>
            </p:nvSpPr>
            <p:spPr bwMode="auto">
              <a:xfrm>
                <a:off x="5150" y="275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2" name="Oval 295"/>
              <p:cNvSpPr>
                <a:spLocks noChangeArrowheads="1"/>
              </p:cNvSpPr>
              <p:nvPr/>
            </p:nvSpPr>
            <p:spPr bwMode="auto">
              <a:xfrm>
                <a:off x="4484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3" name="Oval 296"/>
              <p:cNvSpPr>
                <a:spLocks noChangeArrowheads="1"/>
              </p:cNvSpPr>
              <p:nvPr/>
            </p:nvSpPr>
            <p:spPr bwMode="auto">
              <a:xfrm>
                <a:off x="4639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4" name="Oval 297"/>
              <p:cNvSpPr>
                <a:spLocks noChangeArrowheads="1"/>
              </p:cNvSpPr>
              <p:nvPr/>
            </p:nvSpPr>
            <p:spPr bwMode="auto">
              <a:xfrm>
                <a:off x="4862" y="25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5" name="Oval 298"/>
              <p:cNvSpPr>
                <a:spLocks noChangeArrowheads="1"/>
              </p:cNvSpPr>
              <p:nvPr/>
            </p:nvSpPr>
            <p:spPr bwMode="auto">
              <a:xfrm>
                <a:off x="4117" y="211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6" name="Oval 299"/>
              <p:cNvSpPr>
                <a:spLocks noChangeArrowheads="1"/>
              </p:cNvSpPr>
              <p:nvPr/>
            </p:nvSpPr>
            <p:spPr bwMode="auto">
              <a:xfrm>
                <a:off x="3851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7" name="Oval 300"/>
              <p:cNvSpPr>
                <a:spLocks noChangeArrowheads="1"/>
              </p:cNvSpPr>
              <p:nvPr/>
            </p:nvSpPr>
            <p:spPr bwMode="auto">
              <a:xfrm>
                <a:off x="5608" y="30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8" name="Oval 301"/>
              <p:cNvSpPr>
                <a:spLocks noChangeArrowheads="1"/>
              </p:cNvSpPr>
              <p:nvPr/>
            </p:nvSpPr>
            <p:spPr bwMode="auto">
              <a:xfrm>
                <a:off x="4488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9" name="Oval 302"/>
              <p:cNvSpPr>
                <a:spLocks noChangeArrowheads="1"/>
              </p:cNvSpPr>
              <p:nvPr/>
            </p:nvSpPr>
            <p:spPr bwMode="auto">
              <a:xfrm>
                <a:off x="3412" y="16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0" name="Oval 303"/>
              <p:cNvSpPr>
                <a:spLocks noChangeArrowheads="1"/>
              </p:cNvSpPr>
              <p:nvPr/>
            </p:nvSpPr>
            <p:spPr bwMode="auto">
              <a:xfrm>
                <a:off x="3793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1" name="Oval 304"/>
              <p:cNvSpPr>
                <a:spLocks noChangeArrowheads="1"/>
              </p:cNvSpPr>
              <p:nvPr/>
            </p:nvSpPr>
            <p:spPr bwMode="auto">
              <a:xfrm>
                <a:off x="4265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2" name="Oval 305"/>
              <p:cNvSpPr>
                <a:spLocks noChangeArrowheads="1"/>
              </p:cNvSpPr>
              <p:nvPr/>
            </p:nvSpPr>
            <p:spPr bwMode="auto">
              <a:xfrm>
                <a:off x="3286" y="15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3" name="Oval 306"/>
              <p:cNvSpPr>
                <a:spLocks noChangeArrowheads="1"/>
              </p:cNvSpPr>
              <p:nvPr/>
            </p:nvSpPr>
            <p:spPr bwMode="auto">
              <a:xfrm>
                <a:off x="4326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4" name="Oval 307"/>
              <p:cNvSpPr>
                <a:spLocks noChangeArrowheads="1"/>
              </p:cNvSpPr>
              <p:nvPr/>
            </p:nvSpPr>
            <p:spPr bwMode="auto">
              <a:xfrm>
                <a:off x="4085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5" name="Oval 308"/>
              <p:cNvSpPr>
                <a:spLocks noChangeArrowheads="1"/>
              </p:cNvSpPr>
              <p:nvPr/>
            </p:nvSpPr>
            <p:spPr bwMode="auto">
              <a:xfrm>
                <a:off x="407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6" name="Oval 309"/>
              <p:cNvSpPr>
                <a:spLocks noChangeArrowheads="1"/>
              </p:cNvSpPr>
              <p:nvPr/>
            </p:nvSpPr>
            <p:spPr bwMode="auto">
              <a:xfrm>
                <a:off x="4646" y="24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7" name="Oval 310"/>
              <p:cNvSpPr>
                <a:spLocks noChangeArrowheads="1"/>
              </p:cNvSpPr>
              <p:nvPr/>
            </p:nvSpPr>
            <p:spPr bwMode="auto">
              <a:xfrm>
                <a:off x="363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8" name="Oval 311"/>
              <p:cNvSpPr>
                <a:spLocks noChangeArrowheads="1"/>
              </p:cNvSpPr>
              <p:nvPr/>
            </p:nvSpPr>
            <p:spPr bwMode="auto">
              <a:xfrm>
                <a:off x="5050" y="26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9" name="Oval 312"/>
              <p:cNvSpPr>
                <a:spLocks noChangeArrowheads="1"/>
              </p:cNvSpPr>
              <p:nvPr/>
            </p:nvSpPr>
            <p:spPr bwMode="auto">
              <a:xfrm>
                <a:off x="4171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0" name="Oval 313"/>
              <p:cNvSpPr>
                <a:spLocks noChangeArrowheads="1"/>
              </p:cNvSpPr>
              <p:nvPr/>
            </p:nvSpPr>
            <p:spPr bwMode="auto">
              <a:xfrm>
                <a:off x="4222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1" name="Oval 314"/>
              <p:cNvSpPr>
                <a:spLocks noChangeArrowheads="1"/>
              </p:cNvSpPr>
              <p:nvPr/>
            </p:nvSpPr>
            <p:spPr bwMode="auto">
              <a:xfrm>
                <a:off x="4859" y="25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2" name="Oval 315"/>
              <p:cNvSpPr>
                <a:spLocks noChangeArrowheads="1"/>
              </p:cNvSpPr>
              <p:nvPr/>
            </p:nvSpPr>
            <p:spPr bwMode="auto">
              <a:xfrm>
                <a:off x="3869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" name="Oval 316"/>
              <p:cNvSpPr>
                <a:spLocks noChangeArrowheads="1"/>
              </p:cNvSpPr>
              <p:nvPr/>
            </p:nvSpPr>
            <p:spPr bwMode="auto">
              <a:xfrm>
                <a:off x="3955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" name="Oval 317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" name="Oval 318"/>
              <p:cNvSpPr>
                <a:spLocks noChangeArrowheads="1"/>
              </p:cNvSpPr>
              <p:nvPr/>
            </p:nvSpPr>
            <p:spPr bwMode="auto">
              <a:xfrm>
                <a:off x="4164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" name="Oval 319"/>
              <p:cNvSpPr>
                <a:spLocks noChangeArrowheads="1"/>
              </p:cNvSpPr>
              <p:nvPr/>
            </p:nvSpPr>
            <p:spPr bwMode="auto">
              <a:xfrm>
                <a:off x="4114" y="21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" name="Oval 320"/>
              <p:cNvSpPr>
                <a:spLocks noChangeArrowheads="1"/>
              </p:cNvSpPr>
              <p:nvPr/>
            </p:nvSpPr>
            <p:spPr bwMode="auto">
              <a:xfrm>
                <a:off x="4621" y="24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" name="Oval 321"/>
              <p:cNvSpPr>
                <a:spLocks noChangeArrowheads="1"/>
              </p:cNvSpPr>
              <p:nvPr/>
            </p:nvSpPr>
            <p:spPr bwMode="auto">
              <a:xfrm>
                <a:off x="4790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" name="Oval 322"/>
              <p:cNvSpPr>
                <a:spLocks noChangeArrowheads="1"/>
              </p:cNvSpPr>
              <p:nvPr/>
            </p:nvSpPr>
            <p:spPr bwMode="auto">
              <a:xfrm>
                <a:off x="3300" y="15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0" name="Oval 323"/>
              <p:cNvSpPr>
                <a:spLocks noChangeArrowheads="1"/>
              </p:cNvSpPr>
              <p:nvPr/>
            </p:nvSpPr>
            <p:spPr bwMode="auto">
              <a:xfrm>
                <a:off x="4585" y="24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1" name="Oval 324"/>
              <p:cNvSpPr>
                <a:spLocks noChangeArrowheads="1"/>
              </p:cNvSpPr>
              <p:nvPr/>
            </p:nvSpPr>
            <p:spPr bwMode="auto">
              <a:xfrm>
                <a:off x="3919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2" name="Oval 325"/>
              <p:cNvSpPr>
                <a:spLocks noChangeArrowheads="1"/>
              </p:cNvSpPr>
              <p:nvPr/>
            </p:nvSpPr>
            <p:spPr bwMode="auto">
              <a:xfrm>
                <a:off x="4290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3" name="Oval 326"/>
              <p:cNvSpPr>
                <a:spLocks noChangeArrowheads="1"/>
              </p:cNvSpPr>
              <p:nvPr/>
            </p:nvSpPr>
            <p:spPr bwMode="auto">
              <a:xfrm>
                <a:off x="4222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4" name="Oval 327"/>
              <p:cNvSpPr>
                <a:spLocks noChangeArrowheads="1"/>
              </p:cNvSpPr>
              <p:nvPr/>
            </p:nvSpPr>
            <p:spPr bwMode="auto">
              <a:xfrm>
                <a:off x="4625" y="24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5" name="Oval 328"/>
              <p:cNvSpPr>
                <a:spLocks noChangeArrowheads="1"/>
              </p:cNvSpPr>
              <p:nvPr/>
            </p:nvSpPr>
            <p:spPr bwMode="auto">
              <a:xfrm>
                <a:off x="4549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6" name="Oval 329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7" name="Oval 330"/>
              <p:cNvSpPr>
                <a:spLocks noChangeArrowheads="1"/>
              </p:cNvSpPr>
              <p:nvPr/>
            </p:nvSpPr>
            <p:spPr bwMode="auto">
              <a:xfrm>
                <a:off x="4268" y="220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8" name="Oval 331"/>
              <p:cNvSpPr>
                <a:spLocks noChangeArrowheads="1"/>
              </p:cNvSpPr>
              <p:nvPr/>
            </p:nvSpPr>
            <p:spPr bwMode="auto">
              <a:xfrm>
                <a:off x="4016" y="204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9" name="Oval 332"/>
              <p:cNvSpPr>
                <a:spLocks noChangeArrowheads="1"/>
              </p:cNvSpPr>
              <p:nvPr/>
            </p:nvSpPr>
            <p:spPr bwMode="auto">
              <a:xfrm>
                <a:off x="4582" y="240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0" name="Oval 333"/>
              <p:cNvSpPr>
                <a:spLocks noChangeArrowheads="1"/>
              </p:cNvSpPr>
              <p:nvPr/>
            </p:nvSpPr>
            <p:spPr bwMode="auto">
              <a:xfrm>
                <a:off x="3786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1" name="Oval 334"/>
              <p:cNvSpPr>
                <a:spLocks noChangeArrowheads="1"/>
              </p:cNvSpPr>
              <p:nvPr/>
            </p:nvSpPr>
            <p:spPr bwMode="auto">
              <a:xfrm>
                <a:off x="3890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2" name="Oval 335"/>
              <p:cNvSpPr>
                <a:spLocks noChangeArrowheads="1"/>
              </p:cNvSpPr>
              <p:nvPr/>
            </p:nvSpPr>
            <p:spPr bwMode="auto">
              <a:xfrm>
                <a:off x="3415" y="16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3" name="Oval 336"/>
              <p:cNvSpPr>
                <a:spLocks noChangeArrowheads="1"/>
              </p:cNvSpPr>
              <p:nvPr/>
            </p:nvSpPr>
            <p:spPr bwMode="auto">
              <a:xfrm>
                <a:off x="3628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4" name="Oval 337"/>
              <p:cNvSpPr>
                <a:spLocks noChangeArrowheads="1"/>
              </p:cNvSpPr>
              <p:nvPr/>
            </p:nvSpPr>
            <p:spPr bwMode="auto">
              <a:xfrm>
                <a:off x="4189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5" name="Oval 338"/>
              <p:cNvSpPr>
                <a:spLocks noChangeArrowheads="1"/>
              </p:cNvSpPr>
              <p:nvPr/>
            </p:nvSpPr>
            <p:spPr bwMode="auto">
              <a:xfrm>
                <a:off x="4506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6" name="Oval 339"/>
              <p:cNvSpPr>
                <a:spLocks noChangeArrowheads="1"/>
              </p:cNvSpPr>
              <p:nvPr/>
            </p:nvSpPr>
            <p:spPr bwMode="auto">
              <a:xfrm>
                <a:off x="3653" y="182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7" name="Oval 340"/>
              <p:cNvSpPr>
                <a:spLocks noChangeArrowheads="1"/>
              </p:cNvSpPr>
              <p:nvPr/>
            </p:nvSpPr>
            <p:spPr bwMode="auto">
              <a:xfrm>
                <a:off x="3437" y="168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8" name="Oval 341"/>
              <p:cNvSpPr>
                <a:spLocks noChangeArrowheads="1"/>
              </p:cNvSpPr>
              <p:nvPr/>
            </p:nvSpPr>
            <p:spPr bwMode="auto">
              <a:xfrm>
                <a:off x="3826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9" name="Oval 342"/>
              <p:cNvSpPr>
                <a:spLocks noChangeArrowheads="1"/>
              </p:cNvSpPr>
              <p:nvPr/>
            </p:nvSpPr>
            <p:spPr bwMode="auto">
              <a:xfrm>
                <a:off x="357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0" name="Oval 343"/>
              <p:cNvSpPr>
                <a:spLocks noChangeArrowheads="1"/>
              </p:cNvSpPr>
              <p:nvPr/>
            </p:nvSpPr>
            <p:spPr bwMode="auto">
              <a:xfrm>
                <a:off x="4448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1" name="Oval 344"/>
              <p:cNvSpPr>
                <a:spLocks noChangeArrowheads="1"/>
              </p:cNvSpPr>
              <p:nvPr/>
            </p:nvSpPr>
            <p:spPr bwMode="auto">
              <a:xfrm>
                <a:off x="3696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2" name="Oval 345"/>
              <p:cNvSpPr>
                <a:spLocks noChangeArrowheads="1"/>
              </p:cNvSpPr>
              <p:nvPr/>
            </p:nvSpPr>
            <p:spPr bwMode="auto">
              <a:xfrm>
                <a:off x="4405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3" name="Oval 346"/>
              <p:cNvSpPr>
                <a:spLocks noChangeArrowheads="1"/>
              </p:cNvSpPr>
              <p:nvPr/>
            </p:nvSpPr>
            <p:spPr bwMode="auto">
              <a:xfrm>
                <a:off x="4052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4" name="Oval 347"/>
              <p:cNvSpPr>
                <a:spLocks noChangeArrowheads="1"/>
              </p:cNvSpPr>
              <p:nvPr/>
            </p:nvSpPr>
            <p:spPr bwMode="auto">
              <a:xfrm>
                <a:off x="4690" y="24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5" name="Oval 348"/>
              <p:cNvSpPr>
                <a:spLocks noChangeArrowheads="1"/>
              </p:cNvSpPr>
              <p:nvPr/>
            </p:nvSpPr>
            <p:spPr bwMode="auto">
              <a:xfrm>
                <a:off x="4376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6" name="Oval 349"/>
              <p:cNvSpPr>
                <a:spLocks noChangeArrowheads="1"/>
              </p:cNvSpPr>
              <p:nvPr/>
            </p:nvSpPr>
            <p:spPr bwMode="auto">
              <a:xfrm>
                <a:off x="4690" y="247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7" name="Oval 350"/>
              <p:cNvSpPr>
                <a:spLocks noChangeArrowheads="1"/>
              </p:cNvSpPr>
              <p:nvPr/>
            </p:nvSpPr>
            <p:spPr bwMode="auto">
              <a:xfrm>
                <a:off x="4607" y="241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8" name="Oval 351"/>
              <p:cNvSpPr>
                <a:spLocks noChangeArrowheads="1"/>
              </p:cNvSpPr>
              <p:nvPr/>
            </p:nvSpPr>
            <p:spPr bwMode="auto">
              <a:xfrm>
                <a:off x="3174" y="152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9" name="Oval 352"/>
              <p:cNvSpPr>
                <a:spLocks noChangeArrowheads="1"/>
              </p:cNvSpPr>
              <p:nvPr/>
            </p:nvSpPr>
            <p:spPr bwMode="auto">
              <a:xfrm>
                <a:off x="4322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0" name="Oval 353"/>
              <p:cNvSpPr>
                <a:spLocks noChangeArrowheads="1"/>
              </p:cNvSpPr>
              <p:nvPr/>
            </p:nvSpPr>
            <p:spPr bwMode="auto">
              <a:xfrm>
                <a:off x="2756" y="12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1" name="Oval 354"/>
              <p:cNvSpPr>
                <a:spLocks noChangeArrowheads="1"/>
              </p:cNvSpPr>
              <p:nvPr/>
            </p:nvSpPr>
            <p:spPr bwMode="auto">
              <a:xfrm>
                <a:off x="5197" y="27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2" name="Oval 355"/>
              <p:cNvSpPr>
                <a:spLocks noChangeArrowheads="1"/>
              </p:cNvSpPr>
              <p:nvPr/>
            </p:nvSpPr>
            <p:spPr bwMode="auto">
              <a:xfrm>
                <a:off x="4078" y="20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3" name="Oval 356"/>
              <p:cNvSpPr>
                <a:spLocks noChangeArrowheads="1"/>
              </p:cNvSpPr>
              <p:nvPr/>
            </p:nvSpPr>
            <p:spPr bwMode="auto">
              <a:xfrm>
                <a:off x="3808" y="191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4" name="Oval 357"/>
              <p:cNvSpPr>
                <a:spLocks noChangeArrowheads="1"/>
              </p:cNvSpPr>
              <p:nvPr/>
            </p:nvSpPr>
            <p:spPr bwMode="auto">
              <a:xfrm>
                <a:off x="4477" y="23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5" name="Oval 358"/>
              <p:cNvSpPr>
                <a:spLocks noChangeArrowheads="1"/>
              </p:cNvSpPr>
              <p:nvPr/>
            </p:nvSpPr>
            <p:spPr bwMode="auto">
              <a:xfrm>
                <a:off x="4279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6" name="Oval 359"/>
              <p:cNvSpPr>
                <a:spLocks noChangeArrowheads="1"/>
              </p:cNvSpPr>
              <p:nvPr/>
            </p:nvSpPr>
            <p:spPr bwMode="auto">
              <a:xfrm>
                <a:off x="4196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7" name="Oval 360"/>
              <p:cNvSpPr>
                <a:spLocks noChangeArrowheads="1"/>
              </p:cNvSpPr>
              <p:nvPr/>
            </p:nvSpPr>
            <p:spPr bwMode="auto">
              <a:xfrm>
                <a:off x="4704" y="247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8" name="Oval 361"/>
              <p:cNvSpPr>
                <a:spLocks noChangeArrowheads="1"/>
              </p:cNvSpPr>
              <p:nvPr/>
            </p:nvSpPr>
            <p:spPr bwMode="auto">
              <a:xfrm>
                <a:off x="4996" y="26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9" name="Oval 362"/>
              <p:cNvSpPr>
                <a:spLocks noChangeArrowheads="1"/>
              </p:cNvSpPr>
              <p:nvPr/>
            </p:nvSpPr>
            <p:spPr bwMode="auto">
              <a:xfrm>
                <a:off x="3448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0" name="Oval 363"/>
              <p:cNvSpPr>
                <a:spLocks noChangeArrowheads="1"/>
              </p:cNvSpPr>
              <p:nvPr/>
            </p:nvSpPr>
            <p:spPr bwMode="auto">
              <a:xfrm>
                <a:off x="3084" y="146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1" name="Oval 364"/>
              <p:cNvSpPr>
                <a:spLocks noChangeArrowheads="1"/>
              </p:cNvSpPr>
              <p:nvPr/>
            </p:nvSpPr>
            <p:spPr bwMode="auto">
              <a:xfrm>
                <a:off x="3671" y="18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2" name="Oval 365"/>
              <p:cNvSpPr>
                <a:spLocks noChangeArrowheads="1"/>
              </p:cNvSpPr>
              <p:nvPr/>
            </p:nvSpPr>
            <p:spPr bwMode="auto">
              <a:xfrm>
                <a:off x="4222" y="21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3" name="Oval 366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4" name="Oval 367"/>
              <p:cNvSpPr>
                <a:spLocks noChangeArrowheads="1"/>
              </p:cNvSpPr>
              <p:nvPr/>
            </p:nvSpPr>
            <p:spPr bwMode="auto">
              <a:xfrm>
                <a:off x="4171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5" name="Oval 368"/>
              <p:cNvSpPr>
                <a:spLocks noChangeArrowheads="1"/>
              </p:cNvSpPr>
              <p:nvPr/>
            </p:nvSpPr>
            <p:spPr bwMode="auto">
              <a:xfrm>
                <a:off x="5388" y="29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6" name="Oval 369"/>
              <p:cNvSpPr>
                <a:spLocks noChangeArrowheads="1"/>
              </p:cNvSpPr>
              <p:nvPr/>
            </p:nvSpPr>
            <p:spPr bwMode="auto">
              <a:xfrm>
                <a:off x="4250" y="21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7" name="Oval 370"/>
              <p:cNvSpPr>
                <a:spLocks noChangeArrowheads="1"/>
              </p:cNvSpPr>
              <p:nvPr/>
            </p:nvSpPr>
            <p:spPr bwMode="auto">
              <a:xfrm>
                <a:off x="4013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8" name="Oval 371"/>
              <p:cNvSpPr>
                <a:spLocks noChangeArrowheads="1"/>
              </p:cNvSpPr>
              <p:nvPr/>
            </p:nvSpPr>
            <p:spPr bwMode="auto">
              <a:xfrm>
                <a:off x="5420" y="29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9" name="Oval 372"/>
              <p:cNvSpPr>
                <a:spLocks noChangeArrowheads="1"/>
              </p:cNvSpPr>
              <p:nvPr/>
            </p:nvSpPr>
            <p:spPr bwMode="auto">
              <a:xfrm>
                <a:off x="4171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0" name="Oval 373"/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1" name="Oval 374"/>
              <p:cNvSpPr>
                <a:spLocks noChangeArrowheads="1"/>
              </p:cNvSpPr>
              <p:nvPr/>
            </p:nvSpPr>
            <p:spPr bwMode="auto">
              <a:xfrm>
                <a:off x="3923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2" name="Oval 375"/>
              <p:cNvSpPr>
                <a:spLocks noChangeArrowheads="1"/>
              </p:cNvSpPr>
              <p:nvPr/>
            </p:nvSpPr>
            <p:spPr bwMode="auto">
              <a:xfrm>
                <a:off x="4830" y="255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3" name="Oval 376"/>
              <p:cNvSpPr>
                <a:spLocks noChangeArrowheads="1"/>
              </p:cNvSpPr>
              <p:nvPr/>
            </p:nvSpPr>
            <p:spPr bwMode="auto">
              <a:xfrm>
                <a:off x="5122" y="27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4" name="Oval 377"/>
              <p:cNvSpPr>
                <a:spLocks noChangeArrowheads="1"/>
              </p:cNvSpPr>
              <p:nvPr/>
            </p:nvSpPr>
            <p:spPr bwMode="auto">
              <a:xfrm>
                <a:off x="3926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5" name="Oval 378"/>
              <p:cNvSpPr>
                <a:spLocks noChangeArrowheads="1"/>
              </p:cNvSpPr>
              <p:nvPr/>
            </p:nvSpPr>
            <p:spPr bwMode="auto">
              <a:xfrm>
                <a:off x="3919" y="19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6" name="Oval 379"/>
              <p:cNvSpPr>
                <a:spLocks noChangeArrowheads="1"/>
              </p:cNvSpPr>
              <p:nvPr/>
            </p:nvSpPr>
            <p:spPr bwMode="auto">
              <a:xfrm>
                <a:off x="4416" y="22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7" name="Oval 380"/>
              <p:cNvSpPr>
                <a:spLocks noChangeArrowheads="1"/>
              </p:cNvSpPr>
              <p:nvPr/>
            </p:nvSpPr>
            <p:spPr bwMode="auto">
              <a:xfrm>
                <a:off x="3602" y="17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8" name="Oval 381"/>
              <p:cNvSpPr>
                <a:spLocks noChangeArrowheads="1"/>
              </p:cNvSpPr>
              <p:nvPr/>
            </p:nvSpPr>
            <p:spPr bwMode="auto">
              <a:xfrm>
                <a:off x="4679" y="24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9" name="Oval 382"/>
              <p:cNvSpPr>
                <a:spLocks noChangeArrowheads="1"/>
              </p:cNvSpPr>
              <p:nvPr/>
            </p:nvSpPr>
            <p:spPr bwMode="auto">
              <a:xfrm>
                <a:off x="4200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0" name="Oval 383"/>
              <p:cNvSpPr>
                <a:spLocks noChangeArrowheads="1"/>
              </p:cNvSpPr>
              <p:nvPr/>
            </p:nvSpPr>
            <p:spPr bwMode="auto">
              <a:xfrm>
                <a:off x="4214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1" name="Oval 384"/>
              <p:cNvSpPr>
                <a:spLocks noChangeArrowheads="1"/>
              </p:cNvSpPr>
              <p:nvPr/>
            </p:nvSpPr>
            <p:spPr bwMode="auto">
              <a:xfrm>
                <a:off x="3732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2" name="Oval 385"/>
              <p:cNvSpPr>
                <a:spLocks noChangeArrowheads="1"/>
              </p:cNvSpPr>
              <p:nvPr/>
            </p:nvSpPr>
            <p:spPr bwMode="auto">
              <a:xfrm>
                <a:off x="3714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3" name="Oval 386"/>
              <p:cNvSpPr>
                <a:spLocks noChangeArrowheads="1"/>
              </p:cNvSpPr>
              <p:nvPr/>
            </p:nvSpPr>
            <p:spPr bwMode="auto">
              <a:xfrm>
                <a:off x="4607" y="241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4" name="Oval 387"/>
              <p:cNvSpPr>
                <a:spLocks noChangeArrowheads="1"/>
              </p:cNvSpPr>
              <p:nvPr/>
            </p:nvSpPr>
            <p:spPr bwMode="auto">
              <a:xfrm>
                <a:off x="3858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5" name="Oval 388"/>
              <p:cNvSpPr>
                <a:spLocks noChangeArrowheads="1"/>
              </p:cNvSpPr>
              <p:nvPr/>
            </p:nvSpPr>
            <p:spPr bwMode="auto">
              <a:xfrm>
                <a:off x="4567" y="23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6" name="Oval 389"/>
              <p:cNvSpPr>
                <a:spLocks noChangeArrowheads="1"/>
              </p:cNvSpPr>
              <p:nvPr/>
            </p:nvSpPr>
            <p:spPr bwMode="auto">
              <a:xfrm>
                <a:off x="4175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7" name="Oval 390"/>
              <p:cNvSpPr>
                <a:spLocks noChangeArrowheads="1"/>
              </p:cNvSpPr>
              <p:nvPr/>
            </p:nvSpPr>
            <p:spPr bwMode="auto">
              <a:xfrm>
                <a:off x="4384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8" name="Oval 391"/>
              <p:cNvSpPr>
                <a:spLocks noChangeArrowheads="1"/>
              </p:cNvSpPr>
              <p:nvPr/>
            </p:nvSpPr>
            <p:spPr bwMode="auto">
              <a:xfrm>
                <a:off x="3491" y="171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9" name="Oval 392"/>
              <p:cNvSpPr>
                <a:spLocks noChangeArrowheads="1"/>
              </p:cNvSpPr>
              <p:nvPr/>
            </p:nvSpPr>
            <p:spPr bwMode="auto">
              <a:xfrm>
                <a:off x="4214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0" name="Oval 393"/>
              <p:cNvSpPr>
                <a:spLocks noChangeArrowheads="1"/>
              </p:cNvSpPr>
              <p:nvPr/>
            </p:nvSpPr>
            <p:spPr bwMode="auto">
              <a:xfrm>
                <a:off x="4585" y="240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1" name="Oval 394"/>
              <p:cNvSpPr>
                <a:spLocks noChangeArrowheads="1"/>
              </p:cNvSpPr>
              <p:nvPr/>
            </p:nvSpPr>
            <p:spPr bwMode="auto">
              <a:xfrm>
                <a:off x="5024" y="267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2" name="Oval 395"/>
              <p:cNvSpPr>
                <a:spLocks noChangeArrowheads="1"/>
              </p:cNvSpPr>
              <p:nvPr/>
            </p:nvSpPr>
            <p:spPr bwMode="auto">
              <a:xfrm>
                <a:off x="5176" y="27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3" name="Oval 396"/>
              <p:cNvSpPr>
                <a:spLocks noChangeArrowheads="1"/>
              </p:cNvSpPr>
              <p:nvPr/>
            </p:nvSpPr>
            <p:spPr bwMode="auto">
              <a:xfrm>
                <a:off x="2753" y="12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4" name="Oval 397"/>
              <p:cNvSpPr>
                <a:spLocks noChangeArrowheads="1"/>
              </p:cNvSpPr>
              <p:nvPr/>
            </p:nvSpPr>
            <p:spPr bwMode="auto">
              <a:xfrm>
                <a:off x="5636" y="30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5" name="Oval 398"/>
              <p:cNvSpPr>
                <a:spLocks noChangeArrowheads="1"/>
              </p:cNvSpPr>
              <p:nvPr/>
            </p:nvSpPr>
            <p:spPr bwMode="auto">
              <a:xfrm>
                <a:off x="4632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6" name="Oval 399"/>
              <p:cNvSpPr>
                <a:spLocks noChangeArrowheads="1"/>
              </p:cNvSpPr>
              <p:nvPr/>
            </p:nvSpPr>
            <p:spPr bwMode="auto">
              <a:xfrm>
                <a:off x="4157" y="213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7" name="Oval 400"/>
              <p:cNvSpPr>
                <a:spLocks noChangeArrowheads="1"/>
              </p:cNvSpPr>
              <p:nvPr/>
            </p:nvSpPr>
            <p:spPr bwMode="auto">
              <a:xfrm>
                <a:off x="3991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8" name="Oval 401"/>
              <p:cNvSpPr>
                <a:spLocks noChangeArrowheads="1"/>
              </p:cNvSpPr>
              <p:nvPr/>
            </p:nvSpPr>
            <p:spPr bwMode="auto">
              <a:xfrm>
                <a:off x="4150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9" name="Oval 402"/>
              <p:cNvSpPr>
                <a:spLocks noChangeArrowheads="1"/>
              </p:cNvSpPr>
              <p:nvPr/>
            </p:nvSpPr>
            <p:spPr bwMode="auto">
              <a:xfrm>
                <a:off x="3210" y="15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0" name="Oval 403"/>
              <p:cNvSpPr>
                <a:spLocks noChangeArrowheads="1"/>
              </p:cNvSpPr>
              <p:nvPr/>
            </p:nvSpPr>
            <p:spPr bwMode="auto">
              <a:xfrm>
                <a:off x="4643" y="24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1" name="Oval 404"/>
              <p:cNvSpPr>
                <a:spLocks noChangeArrowheads="1"/>
              </p:cNvSpPr>
              <p:nvPr/>
            </p:nvSpPr>
            <p:spPr bwMode="auto">
              <a:xfrm>
                <a:off x="4290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2" name="Oval 405"/>
              <p:cNvSpPr>
                <a:spLocks noChangeArrowheads="1"/>
              </p:cNvSpPr>
              <p:nvPr/>
            </p:nvSpPr>
            <p:spPr bwMode="auto">
              <a:xfrm>
                <a:off x="4142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2663" y="1202"/>
              <a:ext cx="2927" cy="1836"/>
              <a:chOff x="2663" y="1202"/>
              <a:chExt cx="2927" cy="1836"/>
            </a:xfrm>
          </p:grpSpPr>
          <p:sp>
            <p:nvSpPr>
              <p:cNvPr id="443" name="Oval 407"/>
              <p:cNvSpPr>
                <a:spLocks noChangeArrowheads="1"/>
              </p:cNvSpPr>
              <p:nvPr/>
            </p:nvSpPr>
            <p:spPr bwMode="auto">
              <a:xfrm>
                <a:off x="4330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Oval 408"/>
              <p:cNvSpPr>
                <a:spLocks noChangeArrowheads="1"/>
              </p:cNvSpPr>
              <p:nvPr/>
            </p:nvSpPr>
            <p:spPr bwMode="auto">
              <a:xfrm>
                <a:off x="4790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Oval 409"/>
              <p:cNvSpPr>
                <a:spLocks noChangeArrowheads="1"/>
              </p:cNvSpPr>
              <p:nvPr/>
            </p:nvSpPr>
            <p:spPr bwMode="auto">
              <a:xfrm>
                <a:off x="4603" y="24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Oval 410"/>
              <p:cNvSpPr>
                <a:spLocks noChangeArrowheads="1"/>
              </p:cNvSpPr>
              <p:nvPr/>
            </p:nvSpPr>
            <p:spPr bwMode="auto">
              <a:xfrm>
                <a:off x="3761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Oval 411"/>
              <p:cNvSpPr>
                <a:spLocks noChangeArrowheads="1"/>
              </p:cNvSpPr>
              <p:nvPr/>
            </p:nvSpPr>
            <p:spPr bwMode="auto">
              <a:xfrm>
                <a:off x="4600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Oval 412"/>
              <p:cNvSpPr>
                <a:spLocks noChangeArrowheads="1"/>
              </p:cNvSpPr>
              <p:nvPr/>
            </p:nvSpPr>
            <p:spPr bwMode="auto">
              <a:xfrm>
                <a:off x="3768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Oval 413"/>
              <p:cNvSpPr>
                <a:spLocks noChangeArrowheads="1"/>
              </p:cNvSpPr>
              <p:nvPr/>
            </p:nvSpPr>
            <p:spPr bwMode="auto">
              <a:xfrm>
                <a:off x="4837" y="25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Oval 414"/>
              <p:cNvSpPr>
                <a:spLocks noChangeArrowheads="1"/>
              </p:cNvSpPr>
              <p:nvPr/>
            </p:nvSpPr>
            <p:spPr bwMode="auto">
              <a:xfrm>
                <a:off x="4913" y="26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Oval 415"/>
              <p:cNvSpPr>
                <a:spLocks noChangeArrowheads="1"/>
              </p:cNvSpPr>
              <p:nvPr/>
            </p:nvSpPr>
            <p:spPr bwMode="auto">
              <a:xfrm>
                <a:off x="3883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Oval 416"/>
              <p:cNvSpPr>
                <a:spLocks noChangeArrowheads="1"/>
              </p:cNvSpPr>
              <p:nvPr/>
            </p:nvSpPr>
            <p:spPr bwMode="auto">
              <a:xfrm>
                <a:off x="4913" y="26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Oval 417"/>
              <p:cNvSpPr>
                <a:spLocks noChangeArrowheads="1"/>
              </p:cNvSpPr>
              <p:nvPr/>
            </p:nvSpPr>
            <p:spPr bwMode="auto">
              <a:xfrm>
                <a:off x="4304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Oval 418"/>
              <p:cNvSpPr>
                <a:spLocks noChangeArrowheads="1"/>
              </p:cNvSpPr>
              <p:nvPr/>
            </p:nvSpPr>
            <p:spPr bwMode="auto">
              <a:xfrm>
                <a:off x="2663" y="12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Oval 419"/>
              <p:cNvSpPr>
                <a:spLocks noChangeArrowheads="1"/>
              </p:cNvSpPr>
              <p:nvPr/>
            </p:nvSpPr>
            <p:spPr bwMode="auto">
              <a:xfrm>
                <a:off x="3952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Oval 420"/>
              <p:cNvSpPr>
                <a:spLocks noChangeArrowheads="1"/>
              </p:cNvSpPr>
              <p:nvPr/>
            </p:nvSpPr>
            <p:spPr bwMode="auto">
              <a:xfrm>
                <a:off x="4592" y="24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7" name="Oval 421"/>
              <p:cNvSpPr>
                <a:spLocks noChangeArrowheads="1"/>
              </p:cNvSpPr>
              <p:nvPr/>
            </p:nvSpPr>
            <p:spPr bwMode="auto">
              <a:xfrm>
                <a:off x="4441" y="231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8" name="Oval 422"/>
              <p:cNvSpPr>
                <a:spLocks noChangeArrowheads="1"/>
              </p:cNvSpPr>
              <p:nvPr/>
            </p:nvSpPr>
            <p:spPr bwMode="auto">
              <a:xfrm>
                <a:off x="4758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Oval 423"/>
              <p:cNvSpPr>
                <a:spLocks noChangeArrowheads="1"/>
              </p:cNvSpPr>
              <p:nvPr/>
            </p:nvSpPr>
            <p:spPr bwMode="auto">
              <a:xfrm>
                <a:off x="4322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Oval 424"/>
              <p:cNvSpPr>
                <a:spLocks noChangeArrowheads="1"/>
              </p:cNvSpPr>
              <p:nvPr/>
            </p:nvSpPr>
            <p:spPr bwMode="auto">
              <a:xfrm>
                <a:off x="4675" y="24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Oval 425"/>
              <p:cNvSpPr>
                <a:spLocks noChangeArrowheads="1"/>
              </p:cNvSpPr>
              <p:nvPr/>
            </p:nvSpPr>
            <p:spPr bwMode="auto">
              <a:xfrm>
                <a:off x="4067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Oval 426"/>
              <p:cNvSpPr>
                <a:spLocks noChangeArrowheads="1"/>
              </p:cNvSpPr>
              <p:nvPr/>
            </p:nvSpPr>
            <p:spPr bwMode="auto">
              <a:xfrm>
                <a:off x="3977" y="20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Oval 427"/>
              <p:cNvSpPr>
                <a:spLocks noChangeArrowheads="1"/>
              </p:cNvSpPr>
              <p:nvPr/>
            </p:nvSpPr>
            <p:spPr bwMode="auto">
              <a:xfrm>
                <a:off x="3934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Oval 428"/>
              <p:cNvSpPr>
                <a:spLocks noChangeArrowheads="1"/>
              </p:cNvSpPr>
              <p:nvPr/>
            </p:nvSpPr>
            <p:spPr bwMode="auto">
              <a:xfrm>
                <a:off x="5122" y="27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Oval 429"/>
              <p:cNvSpPr>
                <a:spLocks noChangeArrowheads="1"/>
              </p:cNvSpPr>
              <p:nvPr/>
            </p:nvSpPr>
            <p:spPr bwMode="auto">
              <a:xfrm>
                <a:off x="4096" y="209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Oval 430"/>
              <p:cNvSpPr>
                <a:spLocks noChangeArrowheads="1"/>
              </p:cNvSpPr>
              <p:nvPr/>
            </p:nvSpPr>
            <p:spPr bwMode="auto">
              <a:xfrm>
                <a:off x="4758" y="250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Oval 431"/>
              <p:cNvSpPr>
                <a:spLocks noChangeArrowheads="1"/>
              </p:cNvSpPr>
              <p:nvPr/>
            </p:nvSpPr>
            <p:spPr bwMode="auto">
              <a:xfrm>
                <a:off x="4452" y="23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Oval 432"/>
              <p:cNvSpPr>
                <a:spLocks noChangeArrowheads="1"/>
              </p:cNvSpPr>
              <p:nvPr/>
            </p:nvSpPr>
            <p:spPr bwMode="auto">
              <a:xfrm>
                <a:off x="3952" y="200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Oval 433"/>
              <p:cNvSpPr>
                <a:spLocks noChangeArrowheads="1"/>
              </p:cNvSpPr>
              <p:nvPr/>
            </p:nvSpPr>
            <p:spPr bwMode="auto">
              <a:xfrm>
                <a:off x="4769" y="25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0" name="Oval 434"/>
              <p:cNvSpPr>
                <a:spLocks noChangeArrowheads="1"/>
              </p:cNvSpPr>
              <p:nvPr/>
            </p:nvSpPr>
            <p:spPr bwMode="auto">
              <a:xfrm>
                <a:off x="4409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1" name="Oval 435"/>
              <p:cNvSpPr>
                <a:spLocks noChangeArrowheads="1"/>
              </p:cNvSpPr>
              <p:nvPr/>
            </p:nvSpPr>
            <p:spPr bwMode="auto">
              <a:xfrm>
                <a:off x="4726" y="24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2" name="Oval 436"/>
              <p:cNvSpPr>
                <a:spLocks noChangeArrowheads="1"/>
              </p:cNvSpPr>
              <p:nvPr/>
            </p:nvSpPr>
            <p:spPr bwMode="auto">
              <a:xfrm>
                <a:off x="3872" y="19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3" name="Oval 437"/>
              <p:cNvSpPr>
                <a:spLocks noChangeArrowheads="1"/>
              </p:cNvSpPr>
              <p:nvPr/>
            </p:nvSpPr>
            <p:spPr bwMode="auto">
              <a:xfrm>
                <a:off x="3822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4" name="Oval 438"/>
              <p:cNvSpPr>
                <a:spLocks noChangeArrowheads="1"/>
              </p:cNvSpPr>
              <p:nvPr/>
            </p:nvSpPr>
            <p:spPr bwMode="auto">
              <a:xfrm>
                <a:off x="4240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5" name="Oval 439"/>
              <p:cNvSpPr>
                <a:spLocks noChangeArrowheads="1"/>
              </p:cNvSpPr>
              <p:nvPr/>
            </p:nvSpPr>
            <p:spPr bwMode="auto">
              <a:xfrm>
                <a:off x="3714" y="185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6" name="Oval 440"/>
              <p:cNvSpPr>
                <a:spLocks noChangeArrowheads="1"/>
              </p:cNvSpPr>
              <p:nvPr/>
            </p:nvSpPr>
            <p:spPr bwMode="auto">
              <a:xfrm>
                <a:off x="3109" y="14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7" name="Oval 441"/>
              <p:cNvSpPr>
                <a:spLocks noChangeArrowheads="1"/>
              </p:cNvSpPr>
              <p:nvPr/>
            </p:nvSpPr>
            <p:spPr bwMode="auto">
              <a:xfrm>
                <a:off x="4405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8" name="Oval 442"/>
              <p:cNvSpPr>
                <a:spLocks noChangeArrowheads="1"/>
              </p:cNvSpPr>
              <p:nvPr/>
            </p:nvSpPr>
            <p:spPr bwMode="auto">
              <a:xfrm>
                <a:off x="4124" y="21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" name="Oval 443"/>
              <p:cNvSpPr>
                <a:spLocks noChangeArrowheads="1"/>
              </p:cNvSpPr>
              <p:nvPr/>
            </p:nvSpPr>
            <p:spPr bwMode="auto">
              <a:xfrm>
                <a:off x="4459" y="23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0" name="Oval 444"/>
              <p:cNvSpPr>
                <a:spLocks noChangeArrowheads="1"/>
              </p:cNvSpPr>
              <p:nvPr/>
            </p:nvSpPr>
            <p:spPr bwMode="auto">
              <a:xfrm>
                <a:off x="4330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1" name="Oval 445"/>
              <p:cNvSpPr>
                <a:spLocks noChangeArrowheads="1"/>
              </p:cNvSpPr>
              <p:nvPr/>
            </p:nvSpPr>
            <p:spPr bwMode="auto">
              <a:xfrm>
                <a:off x="4229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2" name="Oval 446"/>
              <p:cNvSpPr>
                <a:spLocks noChangeArrowheads="1"/>
              </p:cNvSpPr>
              <p:nvPr/>
            </p:nvSpPr>
            <p:spPr bwMode="auto">
              <a:xfrm>
                <a:off x="3869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3" name="Oval 447"/>
              <p:cNvSpPr>
                <a:spLocks noChangeArrowheads="1"/>
              </p:cNvSpPr>
              <p:nvPr/>
            </p:nvSpPr>
            <p:spPr bwMode="auto">
              <a:xfrm>
                <a:off x="4549" y="23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4" name="Oval 448"/>
              <p:cNvSpPr>
                <a:spLocks noChangeArrowheads="1"/>
              </p:cNvSpPr>
              <p:nvPr/>
            </p:nvSpPr>
            <p:spPr bwMode="auto">
              <a:xfrm>
                <a:off x="3923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5" name="Oval 449"/>
              <p:cNvSpPr>
                <a:spLocks noChangeArrowheads="1"/>
              </p:cNvSpPr>
              <p:nvPr/>
            </p:nvSpPr>
            <p:spPr bwMode="auto">
              <a:xfrm>
                <a:off x="3782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6" name="Oval 450"/>
              <p:cNvSpPr>
                <a:spLocks noChangeArrowheads="1"/>
              </p:cNvSpPr>
              <p:nvPr/>
            </p:nvSpPr>
            <p:spPr bwMode="auto">
              <a:xfrm>
                <a:off x="4618" y="24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7" name="Oval 451"/>
              <p:cNvSpPr>
                <a:spLocks noChangeArrowheads="1"/>
              </p:cNvSpPr>
              <p:nvPr/>
            </p:nvSpPr>
            <p:spPr bwMode="auto">
              <a:xfrm>
                <a:off x="4715" y="248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8" name="Oval 452"/>
              <p:cNvSpPr>
                <a:spLocks noChangeArrowheads="1"/>
              </p:cNvSpPr>
              <p:nvPr/>
            </p:nvSpPr>
            <p:spPr bwMode="auto">
              <a:xfrm>
                <a:off x="3772" y="189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9" name="Oval 453"/>
              <p:cNvSpPr>
                <a:spLocks noChangeArrowheads="1"/>
              </p:cNvSpPr>
              <p:nvPr/>
            </p:nvSpPr>
            <p:spPr bwMode="auto">
              <a:xfrm>
                <a:off x="3764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0" name="Oval 454"/>
              <p:cNvSpPr>
                <a:spLocks noChangeArrowheads="1"/>
              </p:cNvSpPr>
              <p:nvPr/>
            </p:nvSpPr>
            <p:spPr bwMode="auto">
              <a:xfrm>
                <a:off x="2803" y="12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1" name="Oval 455"/>
              <p:cNvSpPr>
                <a:spLocks noChangeArrowheads="1"/>
              </p:cNvSpPr>
              <p:nvPr/>
            </p:nvSpPr>
            <p:spPr bwMode="auto">
              <a:xfrm>
                <a:off x="2850" y="13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2" name="Oval 456"/>
              <p:cNvSpPr>
                <a:spLocks noChangeArrowheads="1"/>
              </p:cNvSpPr>
              <p:nvPr/>
            </p:nvSpPr>
            <p:spPr bwMode="auto">
              <a:xfrm>
                <a:off x="4049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3" name="Oval 457"/>
              <p:cNvSpPr>
                <a:spLocks noChangeArrowheads="1"/>
              </p:cNvSpPr>
              <p:nvPr/>
            </p:nvSpPr>
            <p:spPr bwMode="auto">
              <a:xfrm>
                <a:off x="4765" y="25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4" name="Oval 458"/>
              <p:cNvSpPr>
                <a:spLocks noChangeArrowheads="1"/>
              </p:cNvSpPr>
              <p:nvPr/>
            </p:nvSpPr>
            <p:spPr bwMode="auto">
              <a:xfrm>
                <a:off x="3966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5" name="Oval 459"/>
              <p:cNvSpPr>
                <a:spLocks noChangeArrowheads="1"/>
              </p:cNvSpPr>
              <p:nvPr/>
            </p:nvSpPr>
            <p:spPr bwMode="auto">
              <a:xfrm>
                <a:off x="4186" y="215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6" name="Oval 460"/>
              <p:cNvSpPr>
                <a:spLocks noChangeArrowheads="1"/>
              </p:cNvSpPr>
              <p:nvPr/>
            </p:nvSpPr>
            <p:spPr bwMode="auto">
              <a:xfrm>
                <a:off x="3826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7" name="Oval 461"/>
              <p:cNvSpPr>
                <a:spLocks noChangeArrowheads="1"/>
              </p:cNvSpPr>
              <p:nvPr/>
            </p:nvSpPr>
            <p:spPr bwMode="auto">
              <a:xfrm>
                <a:off x="4636" y="243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8" name="Oval 462"/>
              <p:cNvSpPr>
                <a:spLocks noChangeArrowheads="1"/>
              </p:cNvSpPr>
              <p:nvPr/>
            </p:nvSpPr>
            <p:spPr bwMode="auto">
              <a:xfrm>
                <a:off x="3743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" name="Oval 463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" name="Oval 464"/>
              <p:cNvSpPr>
                <a:spLocks noChangeArrowheads="1"/>
              </p:cNvSpPr>
              <p:nvPr/>
            </p:nvSpPr>
            <p:spPr bwMode="auto">
              <a:xfrm>
                <a:off x="4391" y="22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" name="Oval 465"/>
              <p:cNvSpPr>
                <a:spLocks noChangeArrowheads="1"/>
              </p:cNvSpPr>
              <p:nvPr/>
            </p:nvSpPr>
            <p:spPr bwMode="auto">
              <a:xfrm>
                <a:off x="456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" name="Oval 466"/>
              <p:cNvSpPr>
                <a:spLocks noChangeArrowheads="1"/>
              </p:cNvSpPr>
              <p:nvPr/>
            </p:nvSpPr>
            <p:spPr bwMode="auto">
              <a:xfrm>
                <a:off x="4913" y="26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" name="Oval 467"/>
              <p:cNvSpPr>
                <a:spLocks noChangeArrowheads="1"/>
              </p:cNvSpPr>
              <p:nvPr/>
            </p:nvSpPr>
            <p:spPr bwMode="auto">
              <a:xfrm>
                <a:off x="4852" y="25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" name="Oval 468"/>
              <p:cNvSpPr>
                <a:spLocks noChangeArrowheads="1"/>
              </p:cNvSpPr>
              <p:nvPr/>
            </p:nvSpPr>
            <p:spPr bwMode="auto">
              <a:xfrm>
                <a:off x="3419" y="16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" name="Oval 469"/>
              <p:cNvSpPr>
                <a:spLocks noChangeArrowheads="1"/>
              </p:cNvSpPr>
              <p:nvPr/>
            </p:nvSpPr>
            <p:spPr bwMode="auto">
              <a:xfrm>
                <a:off x="4193" y="21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" name="Oval 470"/>
              <p:cNvSpPr>
                <a:spLocks noChangeArrowheads="1"/>
              </p:cNvSpPr>
              <p:nvPr/>
            </p:nvSpPr>
            <p:spPr bwMode="auto">
              <a:xfrm>
                <a:off x="4204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" name="Oval 471"/>
              <p:cNvSpPr>
                <a:spLocks noChangeArrowheads="1"/>
              </p:cNvSpPr>
              <p:nvPr/>
            </p:nvSpPr>
            <p:spPr bwMode="auto">
              <a:xfrm>
                <a:off x="4423" y="230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" name="Oval 472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Oval 473"/>
              <p:cNvSpPr>
                <a:spLocks noChangeArrowheads="1"/>
              </p:cNvSpPr>
              <p:nvPr/>
            </p:nvSpPr>
            <p:spPr bwMode="auto">
              <a:xfrm>
                <a:off x="3930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Oval 474"/>
              <p:cNvSpPr>
                <a:spLocks noChangeArrowheads="1"/>
              </p:cNvSpPr>
              <p:nvPr/>
            </p:nvSpPr>
            <p:spPr bwMode="auto">
              <a:xfrm>
                <a:off x="3394" y="166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Oval 475"/>
              <p:cNvSpPr>
                <a:spLocks noChangeArrowheads="1"/>
              </p:cNvSpPr>
              <p:nvPr/>
            </p:nvSpPr>
            <p:spPr bwMode="auto">
              <a:xfrm>
                <a:off x="4175" y="21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Oval 476"/>
              <p:cNvSpPr>
                <a:spLocks noChangeArrowheads="1"/>
              </p:cNvSpPr>
              <p:nvPr/>
            </p:nvSpPr>
            <p:spPr bwMode="auto">
              <a:xfrm>
                <a:off x="3955" y="20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Oval 477"/>
              <p:cNvSpPr>
                <a:spLocks noChangeArrowheads="1"/>
              </p:cNvSpPr>
              <p:nvPr/>
            </p:nvSpPr>
            <p:spPr bwMode="auto">
              <a:xfrm>
                <a:off x="5053" y="26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Oval 478"/>
              <p:cNvSpPr>
                <a:spLocks noChangeArrowheads="1"/>
              </p:cNvSpPr>
              <p:nvPr/>
            </p:nvSpPr>
            <p:spPr bwMode="auto">
              <a:xfrm>
                <a:off x="3858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Oval 479"/>
              <p:cNvSpPr>
                <a:spLocks noChangeArrowheads="1"/>
              </p:cNvSpPr>
              <p:nvPr/>
            </p:nvSpPr>
            <p:spPr bwMode="auto">
              <a:xfrm>
                <a:off x="4042" y="206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Oval 480"/>
              <p:cNvSpPr>
                <a:spLocks noChangeArrowheads="1"/>
              </p:cNvSpPr>
              <p:nvPr/>
            </p:nvSpPr>
            <p:spPr bwMode="auto">
              <a:xfrm>
                <a:off x="3383" y="16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Oval 481"/>
              <p:cNvSpPr>
                <a:spLocks noChangeArrowheads="1"/>
              </p:cNvSpPr>
              <p:nvPr/>
            </p:nvSpPr>
            <p:spPr bwMode="auto">
              <a:xfrm>
                <a:off x="3854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Oval 482"/>
              <p:cNvSpPr>
                <a:spLocks noChangeArrowheads="1"/>
              </p:cNvSpPr>
              <p:nvPr/>
            </p:nvSpPr>
            <p:spPr bwMode="auto">
              <a:xfrm>
                <a:off x="4387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Oval 483"/>
              <p:cNvSpPr>
                <a:spLocks noChangeArrowheads="1"/>
              </p:cNvSpPr>
              <p:nvPr/>
            </p:nvSpPr>
            <p:spPr bwMode="auto">
              <a:xfrm>
                <a:off x="4711" y="24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Oval 484"/>
              <p:cNvSpPr>
                <a:spLocks noChangeArrowheads="1"/>
              </p:cNvSpPr>
              <p:nvPr/>
            </p:nvSpPr>
            <p:spPr bwMode="auto">
              <a:xfrm>
                <a:off x="3552" y="175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Oval 485"/>
              <p:cNvSpPr>
                <a:spLocks noChangeArrowheads="1"/>
              </p:cNvSpPr>
              <p:nvPr/>
            </p:nvSpPr>
            <p:spPr bwMode="auto">
              <a:xfrm>
                <a:off x="3635" y="180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Oval 486"/>
              <p:cNvSpPr>
                <a:spLocks noChangeArrowheads="1"/>
              </p:cNvSpPr>
              <p:nvPr/>
            </p:nvSpPr>
            <p:spPr bwMode="auto">
              <a:xfrm>
                <a:off x="3944" y="200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Oval 487"/>
              <p:cNvSpPr>
                <a:spLocks noChangeArrowheads="1"/>
              </p:cNvSpPr>
              <p:nvPr/>
            </p:nvSpPr>
            <p:spPr bwMode="auto">
              <a:xfrm>
                <a:off x="5021" y="26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Oval 488"/>
              <p:cNvSpPr>
                <a:spLocks noChangeArrowheads="1"/>
              </p:cNvSpPr>
              <p:nvPr/>
            </p:nvSpPr>
            <p:spPr bwMode="auto">
              <a:xfrm>
                <a:off x="4333" y="22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Oval 489"/>
              <p:cNvSpPr>
                <a:spLocks noChangeArrowheads="1"/>
              </p:cNvSpPr>
              <p:nvPr/>
            </p:nvSpPr>
            <p:spPr bwMode="auto">
              <a:xfrm>
                <a:off x="4787" y="252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Oval 490"/>
              <p:cNvSpPr>
                <a:spLocks noChangeArrowheads="1"/>
              </p:cNvSpPr>
              <p:nvPr/>
            </p:nvSpPr>
            <p:spPr bwMode="auto">
              <a:xfrm>
                <a:off x="4783" y="25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Oval 491"/>
              <p:cNvSpPr>
                <a:spLocks noChangeArrowheads="1"/>
              </p:cNvSpPr>
              <p:nvPr/>
            </p:nvSpPr>
            <p:spPr bwMode="auto">
              <a:xfrm>
                <a:off x="4286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Oval 492"/>
              <p:cNvSpPr>
                <a:spLocks noChangeArrowheads="1"/>
              </p:cNvSpPr>
              <p:nvPr/>
            </p:nvSpPr>
            <p:spPr bwMode="auto">
              <a:xfrm>
                <a:off x="4013" y="204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Oval 493"/>
              <p:cNvSpPr>
                <a:spLocks noChangeArrowheads="1"/>
              </p:cNvSpPr>
              <p:nvPr/>
            </p:nvSpPr>
            <p:spPr bwMode="auto">
              <a:xfrm>
                <a:off x="4189" y="215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0" name="Oval 494"/>
              <p:cNvSpPr>
                <a:spLocks noChangeArrowheads="1"/>
              </p:cNvSpPr>
              <p:nvPr/>
            </p:nvSpPr>
            <p:spPr bwMode="auto">
              <a:xfrm>
                <a:off x="4045" y="206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1" name="Oval 495"/>
              <p:cNvSpPr>
                <a:spLocks noChangeArrowheads="1"/>
              </p:cNvSpPr>
              <p:nvPr/>
            </p:nvSpPr>
            <p:spPr bwMode="auto">
              <a:xfrm>
                <a:off x="5381" y="290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2" name="Oval 496"/>
              <p:cNvSpPr>
                <a:spLocks noChangeArrowheads="1"/>
              </p:cNvSpPr>
              <p:nvPr/>
            </p:nvSpPr>
            <p:spPr bwMode="auto">
              <a:xfrm>
                <a:off x="3509" y="173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3" name="Oval 497"/>
              <p:cNvSpPr>
                <a:spLocks noChangeArrowheads="1"/>
              </p:cNvSpPr>
              <p:nvPr/>
            </p:nvSpPr>
            <p:spPr bwMode="auto">
              <a:xfrm>
                <a:off x="4315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4" name="Oval 498"/>
              <p:cNvSpPr>
                <a:spLocks noChangeArrowheads="1"/>
              </p:cNvSpPr>
              <p:nvPr/>
            </p:nvSpPr>
            <p:spPr bwMode="auto">
              <a:xfrm>
                <a:off x="5158" y="275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5" name="Oval 499"/>
              <p:cNvSpPr>
                <a:spLocks noChangeArrowheads="1"/>
              </p:cNvSpPr>
              <p:nvPr/>
            </p:nvSpPr>
            <p:spPr bwMode="auto">
              <a:xfrm>
                <a:off x="4391" y="22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6" name="Oval 500"/>
              <p:cNvSpPr>
                <a:spLocks noChangeArrowheads="1"/>
              </p:cNvSpPr>
              <p:nvPr/>
            </p:nvSpPr>
            <p:spPr bwMode="auto">
              <a:xfrm>
                <a:off x="4150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7" name="Oval 501"/>
              <p:cNvSpPr>
                <a:spLocks noChangeArrowheads="1"/>
              </p:cNvSpPr>
              <p:nvPr/>
            </p:nvSpPr>
            <p:spPr bwMode="auto">
              <a:xfrm>
                <a:off x="4546" y="238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8" name="Oval 502"/>
              <p:cNvSpPr>
                <a:spLocks noChangeArrowheads="1"/>
              </p:cNvSpPr>
              <p:nvPr/>
            </p:nvSpPr>
            <p:spPr bwMode="auto">
              <a:xfrm>
                <a:off x="3678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9" name="Oval 503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0" name="Oval 504"/>
              <p:cNvSpPr>
                <a:spLocks noChangeArrowheads="1"/>
              </p:cNvSpPr>
              <p:nvPr/>
            </p:nvSpPr>
            <p:spPr bwMode="auto">
              <a:xfrm>
                <a:off x="4337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1" name="Oval 505"/>
              <p:cNvSpPr>
                <a:spLocks noChangeArrowheads="1"/>
              </p:cNvSpPr>
              <p:nvPr/>
            </p:nvSpPr>
            <p:spPr bwMode="auto">
              <a:xfrm>
                <a:off x="409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2" name="Oval 506"/>
              <p:cNvSpPr>
                <a:spLocks noChangeArrowheads="1"/>
              </p:cNvSpPr>
              <p:nvPr/>
            </p:nvSpPr>
            <p:spPr bwMode="auto">
              <a:xfrm>
                <a:off x="4409" y="229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3" name="Oval 507"/>
              <p:cNvSpPr>
                <a:spLocks noChangeArrowheads="1"/>
              </p:cNvSpPr>
              <p:nvPr/>
            </p:nvSpPr>
            <p:spPr bwMode="auto">
              <a:xfrm>
                <a:off x="4729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4" name="Oval 508"/>
              <p:cNvSpPr>
                <a:spLocks noChangeArrowheads="1"/>
              </p:cNvSpPr>
              <p:nvPr/>
            </p:nvSpPr>
            <p:spPr bwMode="auto">
              <a:xfrm>
                <a:off x="2962" y="13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5" name="Oval 509"/>
              <p:cNvSpPr>
                <a:spLocks noChangeArrowheads="1"/>
              </p:cNvSpPr>
              <p:nvPr/>
            </p:nvSpPr>
            <p:spPr bwMode="auto">
              <a:xfrm>
                <a:off x="3664" y="182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6" name="Oval 510"/>
              <p:cNvSpPr>
                <a:spLocks noChangeArrowheads="1"/>
              </p:cNvSpPr>
              <p:nvPr/>
            </p:nvSpPr>
            <p:spPr bwMode="auto">
              <a:xfrm>
                <a:off x="5395" y="290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7" name="Oval 511"/>
              <p:cNvSpPr>
                <a:spLocks noChangeArrowheads="1"/>
              </p:cNvSpPr>
              <p:nvPr/>
            </p:nvSpPr>
            <p:spPr bwMode="auto">
              <a:xfrm>
                <a:off x="4168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8" name="Oval 512"/>
              <p:cNvSpPr>
                <a:spLocks noChangeArrowheads="1"/>
              </p:cNvSpPr>
              <p:nvPr/>
            </p:nvSpPr>
            <p:spPr bwMode="auto">
              <a:xfrm>
                <a:off x="350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9" name="Oval 513"/>
              <p:cNvSpPr>
                <a:spLocks noChangeArrowheads="1"/>
              </p:cNvSpPr>
              <p:nvPr/>
            </p:nvSpPr>
            <p:spPr bwMode="auto">
              <a:xfrm>
                <a:off x="5564" y="301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0" name="Oval 514"/>
              <p:cNvSpPr>
                <a:spLocks noChangeArrowheads="1"/>
              </p:cNvSpPr>
              <p:nvPr/>
            </p:nvSpPr>
            <p:spPr bwMode="auto">
              <a:xfrm>
                <a:off x="3203" y="154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1" name="Oval 515"/>
              <p:cNvSpPr>
                <a:spLocks noChangeArrowheads="1"/>
              </p:cNvSpPr>
              <p:nvPr/>
            </p:nvSpPr>
            <p:spPr bwMode="auto">
              <a:xfrm>
                <a:off x="4906" y="26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2" name="Oval 516"/>
              <p:cNvSpPr>
                <a:spLocks noChangeArrowheads="1"/>
              </p:cNvSpPr>
              <p:nvPr/>
            </p:nvSpPr>
            <p:spPr bwMode="auto">
              <a:xfrm>
                <a:off x="4873" y="258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3" name="Oval 517"/>
              <p:cNvSpPr>
                <a:spLocks noChangeArrowheads="1"/>
              </p:cNvSpPr>
              <p:nvPr/>
            </p:nvSpPr>
            <p:spPr bwMode="auto">
              <a:xfrm>
                <a:off x="5028" y="26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4" name="Oval 518"/>
              <p:cNvSpPr>
                <a:spLocks noChangeArrowheads="1"/>
              </p:cNvSpPr>
              <p:nvPr/>
            </p:nvSpPr>
            <p:spPr bwMode="auto">
              <a:xfrm>
                <a:off x="2760" y="12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5" name="Oval 519"/>
              <p:cNvSpPr>
                <a:spLocks noChangeArrowheads="1"/>
              </p:cNvSpPr>
              <p:nvPr/>
            </p:nvSpPr>
            <p:spPr bwMode="auto">
              <a:xfrm>
                <a:off x="3804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6" name="Oval 520"/>
              <p:cNvSpPr>
                <a:spLocks noChangeArrowheads="1"/>
              </p:cNvSpPr>
              <p:nvPr/>
            </p:nvSpPr>
            <p:spPr bwMode="auto">
              <a:xfrm>
                <a:off x="4679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7" name="Oval 521"/>
              <p:cNvSpPr>
                <a:spLocks noChangeArrowheads="1"/>
              </p:cNvSpPr>
              <p:nvPr/>
            </p:nvSpPr>
            <p:spPr bwMode="auto">
              <a:xfrm>
                <a:off x="4074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8" name="Oval 522"/>
              <p:cNvSpPr>
                <a:spLocks noChangeArrowheads="1"/>
              </p:cNvSpPr>
              <p:nvPr/>
            </p:nvSpPr>
            <p:spPr bwMode="auto">
              <a:xfrm>
                <a:off x="4207" y="216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9" name="Oval 523"/>
              <p:cNvSpPr>
                <a:spLocks noChangeArrowheads="1"/>
              </p:cNvSpPr>
              <p:nvPr/>
            </p:nvSpPr>
            <p:spPr bwMode="auto">
              <a:xfrm>
                <a:off x="3498" y="17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0" name="Oval 524"/>
              <p:cNvSpPr>
                <a:spLocks noChangeArrowheads="1"/>
              </p:cNvSpPr>
              <p:nvPr/>
            </p:nvSpPr>
            <p:spPr bwMode="auto">
              <a:xfrm>
                <a:off x="4265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1" name="Oval 525"/>
              <p:cNvSpPr>
                <a:spLocks noChangeArrowheads="1"/>
              </p:cNvSpPr>
              <p:nvPr/>
            </p:nvSpPr>
            <p:spPr bwMode="auto">
              <a:xfrm>
                <a:off x="3901" y="19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2" name="Oval 526"/>
              <p:cNvSpPr>
                <a:spLocks noChangeArrowheads="1"/>
              </p:cNvSpPr>
              <p:nvPr/>
            </p:nvSpPr>
            <p:spPr bwMode="auto">
              <a:xfrm>
                <a:off x="4258" y="22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3" name="Oval 527"/>
              <p:cNvSpPr>
                <a:spLocks noChangeArrowheads="1"/>
              </p:cNvSpPr>
              <p:nvPr/>
            </p:nvSpPr>
            <p:spPr bwMode="auto">
              <a:xfrm>
                <a:off x="5233" y="28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4" name="Oval 528"/>
              <p:cNvSpPr>
                <a:spLocks noChangeArrowheads="1"/>
              </p:cNvSpPr>
              <p:nvPr/>
            </p:nvSpPr>
            <p:spPr bwMode="auto">
              <a:xfrm>
                <a:off x="3797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5" name="Oval 529"/>
              <p:cNvSpPr>
                <a:spLocks noChangeArrowheads="1"/>
              </p:cNvSpPr>
              <p:nvPr/>
            </p:nvSpPr>
            <p:spPr bwMode="auto">
              <a:xfrm>
                <a:off x="3674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6" name="Oval 530"/>
              <p:cNvSpPr>
                <a:spLocks noChangeArrowheads="1"/>
              </p:cNvSpPr>
              <p:nvPr/>
            </p:nvSpPr>
            <p:spPr bwMode="auto">
              <a:xfrm>
                <a:off x="3970" y="20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7" name="Oval 531"/>
              <p:cNvSpPr>
                <a:spLocks noChangeArrowheads="1"/>
              </p:cNvSpPr>
              <p:nvPr/>
            </p:nvSpPr>
            <p:spPr bwMode="auto">
              <a:xfrm>
                <a:off x="3862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8" name="Oval 532"/>
              <p:cNvSpPr>
                <a:spLocks noChangeArrowheads="1"/>
              </p:cNvSpPr>
              <p:nvPr/>
            </p:nvSpPr>
            <p:spPr bwMode="auto">
              <a:xfrm>
                <a:off x="4168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9" name="Oval 533"/>
              <p:cNvSpPr>
                <a:spLocks noChangeArrowheads="1"/>
              </p:cNvSpPr>
              <p:nvPr/>
            </p:nvSpPr>
            <p:spPr bwMode="auto">
              <a:xfrm>
                <a:off x="4081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0" name="Oval 534"/>
              <p:cNvSpPr>
                <a:spLocks noChangeArrowheads="1"/>
              </p:cNvSpPr>
              <p:nvPr/>
            </p:nvSpPr>
            <p:spPr bwMode="auto">
              <a:xfrm>
                <a:off x="3178" y="152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1" name="Oval 535"/>
              <p:cNvSpPr>
                <a:spLocks noChangeArrowheads="1"/>
              </p:cNvSpPr>
              <p:nvPr/>
            </p:nvSpPr>
            <p:spPr bwMode="auto">
              <a:xfrm>
                <a:off x="4733" y="24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2" name="Oval 536"/>
              <p:cNvSpPr>
                <a:spLocks noChangeArrowheads="1"/>
              </p:cNvSpPr>
              <p:nvPr/>
            </p:nvSpPr>
            <p:spPr bwMode="auto">
              <a:xfrm>
                <a:off x="4074" y="20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3" name="Oval 537"/>
              <p:cNvSpPr>
                <a:spLocks noChangeArrowheads="1"/>
              </p:cNvSpPr>
              <p:nvPr/>
            </p:nvSpPr>
            <p:spPr bwMode="auto">
              <a:xfrm>
                <a:off x="452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4" name="Oval 538"/>
              <p:cNvSpPr>
                <a:spLocks noChangeArrowheads="1"/>
              </p:cNvSpPr>
              <p:nvPr/>
            </p:nvSpPr>
            <p:spPr bwMode="auto">
              <a:xfrm>
                <a:off x="3563" y="17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5" name="Oval 539"/>
              <p:cNvSpPr>
                <a:spLocks noChangeArrowheads="1"/>
              </p:cNvSpPr>
              <p:nvPr/>
            </p:nvSpPr>
            <p:spPr bwMode="auto">
              <a:xfrm>
                <a:off x="4373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6" name="Oval 540"/>
              <p:cNvSpPr>
                <a:spLocks noChangeArrowheads="1"/>
              </p:cNvSpPr>
              <p:nvPr/>
            </p:nvSpPr>
            <p:spPr bwMode="auto">
              <a:xfrm>
                <a:off x="3844" y="193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7" name="Oval 541"/>
              <p:cNvSpPr>
                <a:spLocks noChangeArrowheads="1"/>
              </p:cNvSpPr>
              <p:nvPr/>
            </p:nvSpPr>
            <p:spPr bwMode="auto">
              <a:xfrm>
                <a:off x="3847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8" name="Oval 542"/>
              <p:cNvSpPr>
                <a:spLocks noChangeArrowheads="1"/>
              </p:cNvSpPr>
              <p:nvPr/>
            </p:nvSpPr>
            <p:spPr bwMode="auto">
              <a:xfrm>
                <a:off x="3592" y="178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9" name="Oval 543"/>
              <p:cNvSpPr>
                <a:spLocks noChangeArrowheads="1"/>
              </p:cNvSpPr>
              <p:nvPr/>
            </p:nvSpPr>
            <p:spPr bwMode="auto">
              <a:xfrm>
                <a:off x="5568" y="301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0" name="Oval 544"/>
              <p:cNvSpPr>
                <a:spLocks noChangeArrowheads="1"/>
              </p:cNvSpPr>
              <p:nvPr/>
            </p:nvSpPr>
            <p:spPr bwMode="auto">
              <a:xfrm>
                <a:off x="4967" y="263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1" name="Oval 545"/>
              <p:cNvSpPr>
                <a:spLocks noChangeArrowheads="1"/>
              </p:cNvSpPr>
              <p:nvPr/>
            </p:nvSpPr>
            <p:spPr bwMode="auto">
              <a:xfrm>
                <a:off x="357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2" name="Oval 546"/>
              <p:cNvSpPr>
                <a:spLocks noChangeArrowheads="1"/>
              </p:cNvSpPr>
              <p:nvPr/>
            </p:nvSpPr>
            <p:spPr bwMode="auto">
              <a:xfrm>
                <a:off x="4110" y="210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3" name="Oval 547"/>
              <p:cNvSpPr>
                <a:spLocks noChangeArrowheads="1"/>
              </p:cNvSpPr>
              <p:nvPr/>
            </p:nvSpPr>
            <p:spPr bwMode="auto">
              <a:xfrm>
                <a:off x="3707" y="18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4" name="Oval 548"/>
              <p:cNvSpPr>
                <a:spLocks noChangeArrowheads="1"/>
              </p:cNvSpPr>
              <p:nvPr/>
            </p:nvSpPr>
            <p:spPr bwMode="auto">
              <a:xfrm>
                <a:off x="3116" y="148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5" name="Oval 549"/>
              <p:cNvSpPr>
                <a:spLocks noChangeArrowheads="1"/>
              </p:cNvSpPr>
              <p:nvPr/>
            </p:nvSpPr>
            <p:spPr bwMode="auto">
              <a:xfrm>
                <a:off x="3365" y="164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6" name="Oval 550"/>
              <p:cNvSpPr>
                <a:spLocks noChangeArrowheads="1"/>
              </p:cNvSpPr>
              <p:nvPr/>
            </p:nvSpPr>
            <p:spPr bwMode="auto">
              <a:xfrm>
                <a:off x="3239" y="15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7" name="Oval 551"/>
              <p:cNvSpPr>
                <a:spLocks noChangeArrowheads="1"/>
              </p:cNvSpPr>
              <p:nvPr/>
            </p:nvSpPr>
            <p:spPr bwMode="auto">
              <a:xfrm>
                <a:off x="4200" y="216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8" name="Oval 552"/>
              <p:cNvSpPr>
                <a:spLocks noChangeArrowheads="1"/>
              </p:cNvSpPr>
              <p:nvPr/>
            </p:nvSpPr>
            <p:spPr bwMode="auto">
              <a:xfrm>
                <a:off x="3919" y="19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9" name="Oval 553"/>
              <p:cNvSpPr>
                <a:spLocks noChangeArrowheads="1"/>
              </p:cNvSpPr>
              <p:nvPr/>
            </p:nvSpPr>
            <p:spPr bwMode="auto">
              <a:xfrm>
                <a:off x="4096" y="209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0" name="Oval 554"/>
              <p:cNvSpPr>
                <a:spLocks noChangeArrowheads="1"/>
              </p:cNvSpPr>
              <p:nvPr/>
            </p:nvSpPr>
            <p:spPr bwMode="auto">
              <a:xfrm>
                <a:off x="3962" y="20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1" name="Oval 555"/>
              <p:cNvSpPr>
                <a:spLocks noChangeArrowheads="1"/>
              </p:cNvSpPr>
              <p:nvPr/>
            </p:nvSpPr>
            <p:spPr bwMode="auto">
              <a:xfrm>
                <a:off x="3890" y="196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2" name="Oval 556"/>
              <p:cNvSpPr>
                <a:spLocks noChangeArrowheads="1"/>
              </p:cNvSpPr>
              <p:nvPr/>
            </p:nvSpPr>
            <p:spPr bwMode="auto">
              <a:xfrm>
                <a:off x="4970" y="26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3" name="Oval 557"/>
              <p:cNvSpPr>
                <a:spLocks noChangeArrowheads="1"/>
              </p:cNvSpPr>
              <p:nvPr/>
            </p:nvSpPr>
            <p:spPr bwMode="auto">
              <a:xfrm>
                <a:off x="3304" y="160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4" name="Oval 558"/>
              <p:cNvSpPr>
                <a:spLocks noChangeArrowheads="1"/>
              </p:cNvSpPr>
              <p:nvPr/>
            </p:nvSpPr>
            <p:spPr bwMode="auto">
              <a:xfrm>
                <a:off x="5341" y="28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5" name="Oval 559"/>
              <p:cNvSpPr>
                <a:spLocks noChangeArrowheads="1"/>
              </p:cNvSpPr>
              <p:nvPr/>
            </p:nvSpPr>
            <p:spPr bwMode="auto">
              <a:xfrm>
                <a:off x="4430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6" name="Oval 560"/>
              <p:cNvSpPr>
                <a:spLocks noChangeArrowheads="1"/>
              </p:cNvSpPr>
              <p:nvPr/>
            </p:nvSpPr>
            <p:spPr bwMode="auto">
              <a:xfrm>
                <a:off x="4661" y="24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7" name="Oval 561"/>
              <p:cNvSpPr>
                <a:spLocks noChangeArrowheads="1"/>
              </p:cNvSpPr>
              <p:nvPr/>
            </p:nvSpPr>
            <p:spPr bwMode="auto">
              <a:xfrm>
                <a:off x="4891" y="259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8" name="Oval 562"/>
              <p:cNvSpPr>
                <a:spLocks noChangeArrowheads="1"/>
              </p:cNvSpPr>
              <p:nvPr/>
            </p:nvSpPr>
            <p:spPr bwMode="auto">
              <a:xfrm>
                <a:off x="5176" y="27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9" name="Oval 563"/>
              <p:cNvSpPr>
                <a:spLocks noChangeArrowheads="1"/>
              </p:cNvSpPr>
              <p:nvPr/>
            </p:nvSpPr>
            <p:spPr bwMode="auto">
              <a:xfrm>
                <a:off x="3307" y="16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0" name="Oval 564"/>
              <p:cNvSpPr>
                <a:spLocks noChangeArrowheads="1"/>
              </p:cNvSpPr>
              <p:nvPr/>
            </p:nvSpPr>
            <p:spPr bwMode="auto">
              <a:xfrm>
                <a:off x="4546" y="23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Oval 565"/>
              <p:cNvSpPr>
                <a:spLocks noChangeArrowheads="1"/>
              </p:cNvSpPr>
              <p:nvPr/>
            </p:nvSpPr>
            <p:spPr bwMode="auto">
              <a:xfrm>
                <a:off x="3826" y="193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Oval 566"/>
              <p:cNvSpPr>
                <a:spLocks noChangeArrowheads="1"/>
              </p:cNvSpPr>
              <p:nvPr/>
            </p:nvSpPr>
            <p:spPr bwMode="auto">
              <a:xfrm>
                <a:off x="3980" y="202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Oval 567"/>
              <p:cNvSpPr>
                <a:spLocks noChangeArrowheads="1"/>
              </p:cNvSpPr>
              <p:nvPr/>
            </p:nvSpPr>
            <p:spPr bwMode="auto">
              <a:xfrm>
                <a:off x="4729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Oval 568"/>
              <p:cNvSpPr>
                <a:spLocks noChangeArrowheads="1"/>
              </p:cNvSpPr>
              <p:nvPr/>
            </p:nvSpPr>
            <p:spPr bwMode="auto">
              <a:xfrm>
                <a:off x="4168" y="21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Oval 569"/>
              <p:cNvSpPr>
                <a:spLocks noChangeArrowheads="1"/>
              </p:cNvSpPr>
              <p:nvPr/>
            </p:nvSpPr>
            <p:spPr bwMode="auto">
              <a:xfrm>
                <a:off x="5017" y="267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Oval 570"/>
              <p:cNvSpPr>
                <a:spLocks noChangeArrowheads="1"/>
              </p:cNvSpPr>
              <p:nvPr/>
            </p:nvSpPr>
            <p:spPr bwMode="auto">
              <a:xfrm>
                <a:off x="3750" y="188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Oval 571"/>
              <p:cNvSpPr>
                <a:spLocks noChangeArrowheads="1"/>
              </p:cNvSpPr>
              <p:nvPr/>
            </p:nvSpPr>
            <p:spPr bwMode="auto">
              <a:xfrm>
                <a:off x="3883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Oval 572"/>
              <p:cNvSpPr>
                <a:spLocks noChangeArrowheads="1"/>
              </p:cNvSpPr>
              <p:nvPr/>
            </p:nvSpPr>
            <p:spPr bwMode="auto">
              <a:xfrm>
                <a:off x="4960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Oval 573"/>
              <p:cNvSpPr>
                <a:spLocks noChangeArrowheads="1"/>
              </p:cNvSpPr>
              <p:nvPr/>
            </p:nvSpPr>
            <p:spPr bwMode="auto">
              <a:xfrm>
                <a:off x="4589" y="240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Oval 574"/>
              <p:cNvSpPr>
                <a:spLocks noChangeArrowheads="1"/>
              </p:cNvSpPr>
              <p:nvPr/>
            </p:nvSpPr>
            <p:spPr bwMode="auto">
              <a:xfrm>
                <a:off x="2998" y="14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Oval 575"/>
              <p:cNvSpPr>
                <a:spLocks noChangeArrowheads="1"/>
              </p:cNvSpPr>
              <p:nvPr/>
            </p:nvSpPr>
            <p:spPr bwMode="auto">
              <a:xfrm>
                <a:off x="4344" y="22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Oval 576"/>
              <p:cNvSpPr>
                <a:spLocks noChangeArrowheads="1"/>
              </p:cNvSpPr>
              <p:nvPr/>
            </p:nvSpPr>
            <p:spPr bwMode="auto">
              <a:xfrm>
                <a:off x="4513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Oval 577"/>
              <p:cNvSpPr>
                <a:spLocks noChangeArrowheads="1"/>
              </p:cNvSpPr>
              <p:nvPr/>
            </p:nvSpPr>
            <p:spPr bwMode="auto">
              <a:xfrm>
                <a:off x="3584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Oval 578"/>
              <p:cNvSpPr>
                <a:spLocks noChangeArrowheads="1"/>
              </p:cNvSpPr>
              <p:nvPr/>
            </p:nvSpPr>
            <p:spPr bwMode="auto">
              <a:xfrm>
                <a:off x="3847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Oval 579"/>
              <p:cNvSpPr>
                <a:spLocks noChangeArrowheads="1"/>
              </p:cNvSpPr>
              <p:nvPr/>
            </p:nvSpPr>
            <p:spPr bwMode="auto">
              <a:xfrm>
                <a:off x="3577" y="177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Oval 580"/>
              <p:cNvSpPr>
                <a:spLocks noChangeArrowheads="1"/>
              </p:cNvSpPr>
              <p:nvPr/>
            </p:nvSpPr>
            <p:spPr bwMode="auto">
              <a:xfrm>
                <a:off x="3527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Oval 581"/>
              <p:cNvSpPr>
                <a:spLocks noChangeArrowheads="1"/>
              </p:cNvSpPr>
              <p:nvPr/>
            </p:nvSpPr>
            <p:spPr bwMode="auto">
              <a:xfrm>
                <a:off x="4308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Oval 582"/>
              <p:cNvSpPr>
                <a:spLocks noChangeArrowheads="1"/>
              </p:cNvSpPr>
              <p:nvPr/>
            </p:nvSpPr>
            <p:spPr bwMode="auto">
              <a:xfrm>
                <a:off x="3775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Oval 583"/>
              <p:cNvSpPr>
                <a:spLocks noChangeArrowheads="1"/>
              </p:cNvSpPr>
              <p:nvPr/>
            </p:nvSpPr>
            <p:spPr bwMode="auto">
              <a:xfrm>
                <a:off x="4304" y="22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Oval 584"/>
              <p:cNvSpPr>
                <a:spLocks noChangeArrowheads="1"/>
              </p:cNvSpPr>
              <p:nvPr/>
            </p:nvSpPr>
            <p:spPr bwMode="auto">
              <a:xfrm>
                <a:off x="4279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Oval 585"/>
              <p:cNvSpPr>
                <a:spLocks noChangeArrowheads="1"/>
              </p:cNvSpPr>
              <p:nvPr/>
            </p:nvSpPr>
            <p:spPr bwMode="auto">
              <a:xfrm>
                <a:off x="4394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2" name="Oval 586"/>
              <p:cNvSpPr>
                <a:spLocks noChangeArrowheads="1"/>
              </p:cNvSpPr>
              <p:nvPr/>
            </p:nvSpPr>
            <p:spPr bwMode="auto">
              <a:xfrm>
                <a:off x="3973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3" name="Oval 587"/>
              <p:cNvSpPr>
                <a:spLocks noChangeArrowheads="1"/>
              </p:cNvSpPr>
              <p:nvPr/>
            </p:nvSpPr>
            <p:spPr bwMode="auto">
              <a:xfrm>
                <a:off x="4837" y="25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4" name="Oval 588"/>
              <p:cNvSpPr>
                <a:spLocks noChangeArrowheads="1"/>
              </p:cNvSpPr>
              <p:nvPr/>
            </p:nvSpPr>
            <p:spPr bwMode="auto">
              <a:xfrm>
                <a:off x="3674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5" name="Oval 589"/>
              <p:cNvSpPr>
                <a:spLocks noChangeArrowheads="1"/>
              </p:cNvSpPr>
              <p:nvPr/>
            </p:nvSpPr>
            <p:spPr bwMode="auto">
              <a:xfrm>
                <a:off x="3962" y="20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6" name="Oval 590"/>
              <p:cNvSpPr>
                <a:spLocks noChangeArrowheads="1"/>
              </p:cNvSpPr>
              <p:nvPr/>
            </p:nvSpPr>
            <p:spPr bwMode="auto">
              <a:xfrm>
                <a:off x="4060" y="207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7" name="Oval 591"/>
              <p:cNvSpPr>
                <a:spLocks noChangeArrowheads="1"/>
              </p:cNvSpPr>
              <p:nvPr/>
            </p:nvSpPr>
            <p:spPr bwMode="auto">
              <a:xfrm>
                <a:off x="4510" y="23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8" name="Oval 592"/>
              <p:cNvSpPr>
                <a:spLocks noChangeArrowheads="1"/>
              </p:cNvSpPr>
              <p:nvPr/>
            </p:nvSpPr>
            <p:spPr bwMode="auto">
              <a:xfrm>
                <a:off x="4834" y="25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9" name="Oval 593"/>
              <p:cNvSpPr>
                <a:spLocks noChangeArrowheads="1"/>
              </p:cNvSpPr>
              <p:nvPr/>
            </p:nvSpPr>
            <p:spPr bwMode="auto">
              <a:xfrm>
                <a:off x="3916" y="198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0" name="Oval 594"/>
              <p:cNvSpPr>
                <a:spLocks noChangeArrowheads="1"/>
              </p:cNvSpPr>
              <p:nvPr/>
            </p:nvSpPr>
            <p:spPr bwMode="auto">
              <a:xfrm>
                <a:off x="4142" y="212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1" name="Oval 595"/>
              <p:cNvSpPr>
                <a:spLocks noChangeArrowheads="1"/>
              </p:cNvSpPr>
              <p:nvPr/>
            </p:nvSpPr>
            <p:spPr bwMode="auto">
              <a:xfrm>
                <a:off x="4956" y="26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2" name="Oval 596"/>
              <p:cNvSpPr>
                <a:spLocks noChangeArrowheads="1"/>
              </p:cNvSpPr>
              <p:nvPr/>
            </p:nvSpPr>
            <p:spPr bwMode="auto">
              <a:xfrm>
                <a:off x="3235" y="155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3" name="Oval 597"/>
              <p:cNvSpPr>
                <a:spLocks noChangeArrowheads="1"/>
              </p:cNvSpPr>
              <p:nvPr/>
            </p:nvSpPr>
            <p:spPr bwMode="auto">
              <a:xfrm>
                <a:off x="3822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4" name="Oval 598"/>
              <p:cNvSpPr>
                <a:spLocks noChangeArrowheads="1"/>
              </p:cNvSpPr>
              <p:nvPr/>
            </p:nvSpPr>
            <p:spPr bwMode="auto">
              <a:xfrm>
                <a:off x="3631" y="180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5" name="Oval 599"/>
              <p:cNvSpPr>
                <a:spLocks noChangeArrowheads="1"/>
              </p:cNvSpPr>
              <p:nvPr/>
            </p:nvSpPr>
            <p:spPr bwMode="auto">
              <a:xfrm>
                <a:off x="3404" y="166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6" name="Oval 600"/>
              <p:cNvSpPr>
                <a:spLocks noChangeArrowheads="1"/>
              </p:cNvSpPr>
              <p:nvPr/>
            </p:nvSpPr>
            <p:spPr bwMode="auto">
              <a:xfrm>
                <a:off x="3840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7" name="Oval 601"/>
              <p:cNvSpPr>
                <a:spLocks noChangeArrowheads="1"/>
              </p:cNvSpPr>
              <p:nvPr/>
            </p:nvSpPr>
            <p:spPr bwMode="auto">
              <a:xfrm>
                <a:off x="4232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8" name="Oval 602"/>
              <p:cNvSpPr>
                <a:spLocks noChangeArrowheads="1"/>
              </p:cNvSpPr>
              <p:nvPr/>
            </p:nvSpPr>
            <p:spPr bwMode="auto">
              <a:xfrm>
                <a:off x="4301" y="222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9" name="Oval 603"/>
              <p:cNvSpPr>
                <a:spLocks noChangeArrowheads="1"/>
              </p:cNvSpPr>
              <p:nvPr/>
            </p:nvSpPr>
            <p:spPr bwMode="auto">
              <a:xfrm>
                <a:off x="4852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0" name="Oval 604"/>
              <p:cNvSpPr>
                <a:spLocks noChangeArrowheads="1"/>
              </p:cNvSpPr>
              <p:nvPr/>
            </p:nvSpPr>
            <p:spPr bwMode="auto">
              <a:xfrm>
                <a:off x="3336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1" name="Oval 605"/>
              <p:cNvSpPr>
                <a:spLocks noChangeArrowheads="1"/>
              </p:cNvSpPr>
              <p:nvPr/>
            </p:nvSpPr>
            <p:spPr bwMode="auto">
              <a:xfrm>
                <a:off x="4114" y="211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2" name="Oval 606"/>
              <p:cNvSpPr>
                <a:spLocks noChangeArrowheads="1"/>
              </p:cNvSpPr>
              <p:nvPr/>
            </p:nvSpPr>
            <p:spPr bwMode="auto">
              <a:xfrm>
                <a:off x="3260" y="157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2623" y="1177"/>
              <a:ext cx="2909" cy="1825"/>
              <a:chOff x="2623" y="1177"/>
              <a:chExt cx="2909" cy="1825"/>
            </a:xfrm>
          </p:grpSpPr>
          <p:sp>
            <p:nvSpPr>
              <p:cNvPr id="243" name="Oval 608"/>
              <p:cNvSpPr>
                <a:spLocks noChangeArrowheads="1"/>
              </p:cNvSpPr>
              <p:nvPr/>
            </p:nvSpPr>
            <p:spPr bwMode="auto">
              <a:xfrm>
                <a:off x="3862" y="194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Oval 609"/>
              <p:cNvSpPr>
                <a:spLocks noChangeArrowheads="1"/>
              </p:cNvSpPr>
              <p:nvPr/>
            </p:nvSpPr>
            <p:spPr bwMode="auto">
              <a:xfrm>
                <a:off x="4632" y="24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Oval 610"/>
              <p:cNvSpPr>
                <a:spLocks noChangeArrowheads="1"/>
              </p:cNvSpPr>
              <p:nvPr/>
            </p:nvSpPr>
            <p:spPr bwMode="auto">
              <a:xfrm>
                <a:off x="4319" y="223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Oval 611"/>
              <p:cNvSpPr>
                <a:spLocks noChangeArrowheads="1"/>
              </p:cNvSpPr>
              <p:nvPr/>
            </p:nvSpPr>
            <p:spPr bwMode="auto">
              <a:xfrm>
                <a:off x="3624" y="180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Oval 612"/>
              <p:cNvSpPr>
                <a:spLocks noChangeArrowheads="1"/>
              </p:cNvSpPr>
              <p:nvPr/>
            </p:nvSpPr>
            <p:spPr bwMode="auto">
              <a:xfrm>
                <a:off x="3833" y="19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Oval 613"/>
              <p:cNvSpPr>
                <a:spLocks noChangeArrowheads="1"/>
              </p:cNvSpPr>
              <p:nvPr/>
            </p:nvSpPr>
            <p:spPr bwMode="auto">
              <a:xfrm>
                <a:off x="3055" y="14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Oval 614"/>
              <p:cNvSpPr>
                <a:spLocks noChangeArrowheads="1"/>
              </p:cNvSpPr>
              <p:nvPr/>
            </p:nvSpPr>
            <p:spPr bwMode="auto">
              <a:xfrm>
                <a:off x="3836" y="19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Oval 615"/>
              <p:cNvSpPr>
                <a:spLocks noChangeArrowheads="1"/>
              </p:cNvSpPr>
              <p:nvPr/>
            </p:nvSpPr>
            <p:spPr bwMode="auto">
              <a:xfrm>
                <a:off x="3674" y="18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Oval 616"/>
              <p:cNvSpPr>
                <a:spLocks noChangeArrowheads="1"/>
              </p:cNvSpPr>
              <p:nvPr/>
            </p:nvSpPr>
            <p:spPr bwMode="auto">
              <a:xfrm>
                <a:off x="4697" y="247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Oval 617"/>
              <p:cNvSpPr>
                <a:spLocks noChangeArrowheads="1"/>
              </p:cNvSpPr>
              <p:nvPr/>
            </p:nvSpPr>
            <p:spPr bwMode="auto">
              <a:xfrm>
                <a:off x="5510" y="298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Oval 618"/>
              <p:cNvSpPr>
                <a:spLocks noChangeArrowheads="1"/>
              </p:cNvSpPr>
              <p:nvPr/>
            </p:nvSpPr>
            <p:spPr bwMode="auto">
              <a:xfrm>
                <a:off x="4985" y="265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Oval 619"/>
              <p:cNvSpPr>
                <a:spLocks noChangeArrowheads="1"/>
              </p:cNvSpPr>
              <p:nvPr/>
            </p:nvSpPr>
            <p:spPr bwMode="auto">
              <a:xfrm>
                <a:off x="4412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Oval 620"/>
              <p:cNvSpPr>
                <a:spLocks noChangeArrowheads="1"/>
              </p:cNvSpPr>
              <p:nvPr/>
            </p:nvSpPr>
            <p:spPr bwMode="auto">
              <a:xfrm>
                <a:off x="4322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Oval 621"/>
              <p:cNvSpPr>
                <a:spLocks noChangeArrowheads="1"/>
              </p:cNvSpPr>
              <p:nvPr/>
            </p:nvSpPr>
            <p:spPr bwMode="auto">
              <a:xfrm>
                <a:off x="5186" y="27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Oval 622"/>
              <p:cNvSpPr>
                <a:spLocks noChangeArrowheads="1"/>
              </p:cNvSpPr>
              <p:nvPr/>
            </p:nvSpPr>
            <p:spPr bwMode="auto">
              <a:xfrm>
                <a:off x="4722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Oval 623"/>
              <p:cNvSpPr>
                <a:spLocks noChangeArrowheads="1"/>
              </p:cNvSpPr>
              <p:nvPr/>
            </p:nvSpPr>
            <p:spPr bwMode="auto">
              <a:xfrm>
                <a:off x="4661" y="24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Oval 624"/>
              <p:cNvSpPr>
                <a:spLocks noChangeArrowheads="1"/>
              </p:cNvSpPr>
              <p:nvPr/>
            </p:nvSpPr>
            <p:spPr bwMode="auto">
              <a:xfrm>
                <a:off x="4362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Oval 625"/>
              <p:cNvSpPr>
                <a:spLocks noChangeArrowheads="1"/>
              </p:cNvSpPr>
              <p:nvPr/>
            </p:nvSpPr>
            <p:spPr bwMode="auto">
              <a:xfrm>
                <a:off x="4819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Oval 626"/>
              <p:cNvSpPr>
                <a:spLocks noChangeArrowheads="1"/>
              </p:cNvSpPr>
              <p:nvPr/>
            </p:nvSpPr>
            <p:spPr bwMode="auto">
              <a:xfrm>
                <a:off x="5158" y="275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Oval 627"/>
              <p:cNvSpPr>
                <a:spLocks noChangeArrowheads="1"/>
              </p:cNvSpPr>
              <p:nvPr/>
            </p:nvSpPr>
            <p:spPr bwMode="auto">
              <a:xfrm>
                <a:off x="4852" y="256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Oval 628"/>
              <p:cNvSpPr>
                <a:spLocks noChangeArrowheads="1"/>
              </p:cNvSpPr>
              <p:nvPr/>
            </p:nvSpPr>
            <p:spPr bwMode="auto">
              <a:xfrm>
                <a:off x="4960" y="263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Oval 629"/>
              <p:cNvSpPr>
                <a:spLocks noChangeArrowheads="1"/>
              </p:cNvSpPr>
              <p:nvPr/>
            </p:nvSpPr>
            <p:spPr bwMode="auto">
              <a:xfrm>
                <a:off x="2818" y="130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Oval 630"/>
              <p:cNvSpPr>
                <a:spLocks noChangeArrowheads="1"/>
              </p:cNvSpPr>
              <p:nvPr/>
            </p:nvSpPr>
            <p:spPr bwMode="auto">
              <a:xfrm>
                <a:off x="3512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Oval 631"/>
              <p:cNvSpPr>
                <a:spLocks noChangeArrowheads="1"/>
              </p:cNvSpPr>
              <p:nvPr/>
            </p:nvSpPr>
            <p:spPr bwMode="auto">
              <a:xfrm>
                <a:off x="3646" y="181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Oval 632"/>
              <p:cNvSpPr>
                <a:spLocks noChangeArrowheads="1"/>
              </p:cNvSpPr>
              <p:nvPr/>
            </p:nvSpPr>
            <p:spPr bwMode="auto">
              <a:xfrm>
                <a:off x="4736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Oval 633"/>
              <p:cNvSpPr>
                <a:spLocks noChangeArrowheads="1"/>
              </p:cNvSpPr>
              <p:nvPr/>
            </p:nvSpPr>
            <p:spPr bwMode="auto">
              <a:xfrm>
                <a:off x="4769" y="251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Oval 634"/>
              <p:cNvSpPr>
                <a:spLocks noChangeArrowheads="1"/>
              </p:cNvSpPr>
              <p:nvPr/>
            </p:nvSpPr>
            <p:spPr bwMode="auto">
              <a:xfrm>
                <a:off x="3775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Oval 635"/>
              <p:cNvSpPr>
                <a:spLocks noChangeArrowheads="1"/>
              </p:cNvSpPr>
              <p:nvPr/>
            </p:nvSpPr>
            <p:spPr bwMode="auto">
              <a:xfrm>
                <a:off x="4794" y="25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Oval 636"/>
              <p:cNvSpPr>
                <a:spLocks noChangeArrowheads="1"/>
              </p:cNvSpPr>
              <p:nvPr/>
            </p:nvSpPr>
            <p:spPr bwMode="auto">
              <a:xfrm>
                <a:off x="5046" y="268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Oval 637"/>
              <p:cNvSpPr>
                <a:spLocks noChangeArrowheads="1"/>
              </p:cNvSpPr>
              <p:nvPr/>
            </p:nvSpPr>
            <p:spPr bwMode="auto">
              <a:xfrm>
                <a:off x="3743" y="187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Oval 638"/>
              <p:cNvSpPr>
                <a:spLocks noChangeArrowheads="1"/>
              </p:cNvSpPr>
              <p:nvPr/>
            </p:nvSpPr>
            <p:spPr bwMode="auto">
              <a:xfrm>
                <a:off x="4232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Oval 639"/>
              <p:cNvSpPr>
                <a:spLocks noChangeArrowheads="1"/>
              </p:cNvSpPr>
              <p:nvPr/>
            </p:nvSpPr>
            <p:spPr bwMode="auto">
              <a:xfrm>
                <a:off x="3595" y="17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Oval 640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Oval 641"/>
              <p:cNvSpPr>
                <a:spLocks noChangeArrowheads="1"/>
              </p:cNvSpPr>
              <p:nvPr/>
            </p:nvSpPr>
            <p:spPr bwMode="auto">
              <a:xfrm>
                <a:off x="4290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Oval 642"/>
              <p:cNvSpPr>
                <a:spLocks noChangeArrowheads="1"/>
              </p:cNvSpPr>
              <p:nvPr/>
            </p:nvSpPr>
            <p:spPr bwMode="auto">
              <a:xfrm>
                <a:off x="4088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Oval 643"/>
              <p:cNvSpPr>
                <a:spLocks noChangeArrowheads="1"/>
              </p:cNvSpPr>
              <p:nvPr/>
            </p:nvSpPr>
            <p:spPr bwMode="auto">
              <a:xfrm>
                <a:off x="3527" y="174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Oval 644"/>
              <p:cNvSpPr>
                <a:spLocks noChangeArrowheads="1"/>
              </p:cNvSpPr>
              <p:nvPr/>
            </p:nvSpPr>
            <p:spPr bwMode="auto">
              <a:xfrm>
                <a:off x="3858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Oval 645"/>
              <p:cNvSpPr>
                <a:spLocks noChangeArrowheads="1"/>
              </p:cNvSpPr>
              <p:nvPr/>
            </p:nvSpPr>
            <p:spPr bwMode="auto">
              <a:xfrm>
                <a:off x="3394" y="16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Oval 646"/>
              <p:cNvSpPr>
                <a:spLocks noChangeArrowheads="1"/>
              </p:cNvSpPr>
              <p:nvPr/>
            </p:nvSpPr>
            <p:spPr bwMode="auto">
              <a:xfrm>
                <a:off x="4286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Oval 647"/>
              <p:cNvSpPr>
                <a:spLocks noChangeArrowheads="1"/>
              </p:cNvSpPr>
              <p:nvPr/>
            </p:nvSpPr>
            <p:spPr bwMode="auto">
              <a:xfrm>
                <a:off x="3343" y="162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Oval 648"/>
              <p:cNvSpPr>
                <a:spLocks noChangeArrowheads="1"/>
              </p:cNvSpPr>
              <p:nvPr/>
            </p:nvSpPr>
            <p:spPr bwMode="auto">
              <a:xfrm>
                <a:off x="3962" y="201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Oval 649"/>
              <p:cNvSpPr>
                <a:spLocks noChangeArrowheads="1"/>
              </p:cNvSpPr>
              <p:nvPr/>
            </p:nvSpPr>
            <p:spPr bwMode="auto">
              <a:xfrm>
                <a:off x="2850" y="13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Oval 650"/>
              <p:cNvSpPr>
                <a:spLocks noChangeArrowheads="1"/>
              </p:cNvSpPr>
              <p:nvPr/>
            </p:nvSpPr>
            <p:spPr bwMode="auto">
              <a:xfrm>
                <a:off x="4405" y="229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Oval 651"/>
              <p:cNvSpPr>
                <a:spLocks noChangeArrowheads="1"/>
              </p:cNvSpPr>
              <p:nvPr/>
            </p:nvSpPr>
            <p:spPr bwMode="auto">
              <a:xfrm>
                <a:off x="3649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Oval 652"/>
              <p:cNvSpPr>
                <a:spLocks noChangeArrowheads="1"/>
              </p:cNvSpPr>
              <p:nvPr/>
            </p:nvSpPr>
            <p:spPr bwMode="auto">
              <a:xfrm>
                <a:off x="4477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Oval 653"/>
              <p:cNvSpPr>
                <a:spLocks noChangeArrowheads="1"/>
              </p:cNvSpPr>
              <p:nvPr/>
            </p:nvSpPr>
            <p:spPr bwMode="auto">
              <a:xfrm>
                <a:off x="4294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Oval 654"/>
              <p:cNvSpPr>
                <a:spLocks noChangeArrowheads="1"/>
              </p:cNvSpPr>
              <p:nvPr/>
            </p:nvSpPr>
            <p:spPr bwMode="auto">
              <a:xfrm>
                <a:off x="3455" y="169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Oval 655"/>
              <p:cNvSpPr>
                <a:spLocks noChangeArrowheads="1"/>
              </p:cNvSpPr>
              <p:nvPr/>
            </p:nvSpPr>
            <p:spPr bwMode="auto">
              <a:xfrm>
                <a:off x="4438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Oval 656"/>
              <p:cNvSpPr>
                <a:spLocks noChangeArrowheads="1"/>
              </p:cNvSpPr>
              <p:nvPr/>
            </p:nvSpPr>
            <p:spPr bwMode="auto">
              <a:xfrm>
                <a:off x="2623" y="11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Oval 657"/>
              <p:cNvSpPr>
                <a:spLocks noChangeArrowheads="1"/>
              </p:cNvSpPr>
              <p:nvPr/>
            </p:nvSpPr>
            <p:spPr bwMode="auto">
              <a:xfrm>
                <a:off x="3152" y="15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Oval 658"/>
              <p:cNvSpPr>
                <a:spLocks noChangeArrowheads="1"/>
              </p:cNvSpPr>
              <p:nvPr/>
            </p:nvSpPr>
            <p:spPr bwMode="auto">
              <a:xfrm>
                <a:off x="3354" y="16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Oval 659"/>
              <p:cNvSpPr>
                <a:spLocks noChangeArrowheads="1"/>
              </p:cNvSpPr>
              <p:nvPr/>
            </p:nvSpPr>
            <p:spPr bwMode="auto">
              <a:xfrm>
                <a:off x="3631" y="180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Oval 660"/>
              <p:cNvSpPr>
                <a:spLocks noChangeArrowheads="1"/>
              </p:cNvSpPr>
              <p:nvPr/>
            </p:nvSpPr>
            <p:spPr bwMode="auto">
              <a:xfrm>
                <a:off x="372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Oval 661"/>
              <p:cNvSpPr>
                <a:spLocks noChangeArrowheads="1"/>
              </p:cNvSpPr>
              <p:nvPr/>
            </p:nvSpPr>
            <p:spPr bwMode="auto">
              <a:xfrm>
                <a:off x="5111" y="27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Oval 662"/>
              <p:cNvSpPr>
                <a:spLocks noChangeArrowheads="1"/>
              </p:cNvSpPr>
              <p:nvPr/>
            </p:nvSpPr>
            <p:spPr bwMode="auto">
              <a:xfrm>
                <a:off x="4754" y="25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Oval 663"/>
              <p:cNvSpPr>
                <a:spLocks noChangeArrowheads="1"/>
              </p:cNvSpPr>
              <p:nvPr/>
            </p:nvSpPr>
            <p:spPr bwMode="auto">
              <a:xfrm>
                <a:off x="4283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Oval 664"/>
              <p:cNvSpPr>
                <a:spLocks noChangeArrowheads="1"/>
              </p:cNvSpPr>
              <p:nvPr/>
            </p:nvSpPr>
            <p:spPr bwMode="auto">
              <a:xfrm>
                <a:off x="4852" y="257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Oval 665"/>
              <p:cNvSpPr>
                <a:spLocks noChangeArrowheads="1"/>
              </p:cNvSpPr>
              <p:nvPr/>
            </p:nvSpPr>
            <p:spPr bwMode="auto">
              <a:xfrm>
                <a:off x="4718" y="24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Oval 666"/>
              <p:cNvSpPr>
                <a:spLocks noChangeArrowheads="1"/>
              </p:cNvSpPr>
              <p:nvPr/>
            </p:nvSpPr>
            <p:spPr bwMode="auto">
              <a:xfrm>
                <a:off x="4564" y="238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Oval 667"/>
              <p:cNvSpPr>
                <a:spLocks noChangeArrowheads="1"/>
              </p:cNvSpPr>
              <p:nvPr/>
            </p:nvSpPr>
            <p:spPr bwMode="auto">
              <a:xfrm>
                <a:off x="4006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Oval 668"/>
              <p:cNvSpPr>
                <a:spLocks noChangeArrowheads="1"/>
              </p:cNvSpPr>
              <p:nvPr/>
            </p:nvSpPr>
            <p:spPr bwMode="auto">
              <a:xfrm>
                <a:off x="2972" y="139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Oval 669"/>
              <p:cNvSpPr>
                <a:spLocks noChangeArrowheads="1"/>
              </p:cNvSpPr>
              <p:nvPr/>
            </p:nvSpPr>
            <p:spPr bwMode="auto">
              <a:xfrm>
                <a:off x="4506" y="235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Oval 670"/>
              <p:cNvSpPr>
                <a:spLocks noChangeArrowheads="1"/>
              </p:cNvSpPr>
              <p:nvPr/>
            </p:nvSpPr>
            <p:spPr bwMode="auto">
              <a:xfrm>
                <a:off x="4229" y="218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Oval 671"/>
              <p:cNvSpPr>
                <a:spLocks noChangeArrowheads="1"/>
              </p:cNvSpPr>
              <p:nvPr/>
            </p:nvSpPr>
            <p:spPr bwMode="auto">
              <a:xfrm>
                <a:off x="5039" y="26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Oval 672"/>
              <p:cNvSpPr>
                <a:spLocks noChangeArrowheads="1"/>
              </p:cNvSpPr>
              <p:nvPr/>
            </p:nvSpPr>
            <p:spPr bwMode="auto">
              <a:xfrm>
                <a:off x="3408" y="16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Oval 673"/>
              <p:cNvSpPr>
                <a:spLocks noChangeArrowheads="1"/>
              </p:cNvSpPr>
              <p:nvPr/>
            </p:nvSpPr>
            <p:spPr bwMode="auto">
              <a:xfrm>
                <a:off x="5057" y="26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Oval 674"/>
              <p:cNvSpPr>
                <a:spLocks noChangeArrowheads="1"/>
              </p:cNvSpPr>
              <p:nvPr/>
            </p:nvSpPr>
            <p:spPr bwMode="auto">
              <a:xfrm>
                <a:off x="3973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Oval 675"/>
              <p:cNvSpPr>
                <a:spLocks noChangeArrowheads="1"/>
              </p:cNvSpPr>
              <p:nvPr/>
            </p:nvSpPr>
            <p:spPr bwMode="auto">
              <a:xfrm>
                <a:off x="4380" y="227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1" name="Oval 676"/>
              <p:cNvSpPr>
                <a:spLocks noChangeArrowheads="1"/>
              </p:cNvSpPr>
              <p:nvPr/>
            </p:nvSpPr>
            <p:spPr bwMode="auto">
              <a:xfrm>
                <a:off x="4387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Oval 677"/>
              <p:cNvSpPr>
                <a:spLocks noChangeArrowheads="1"/>
              </p:cNvSpPr>
              <p:nvPr/>
            </p:nvSpPr>
            <p:spPr bwMode="auto">
              <a:xfrm>
                <a:off x="3836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Oval 678"/>
              <p:cNvSpPr>
                <a:spLocks noChangeArrowheads="1"/>
              </p:cNvSpPr>
              <p:nvPr/>
            </p:nvSpPr>
            <p:spPr bwMode="auto">
              <a:xfrm>
                <a:off x="4052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4" name="Oval 679"/>
              <p:cNvSpPr>
                <a:spLocks noChangeArrowheads="1"/>
              </p:cNvSpPr>
              <p:nvPr/>
            </p:nvSpPr>
            <p:spPr bwMode="auto">
              <a:xfrm>
                <a:off x="4790" y="253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5" name="Oval 680"/>
              <p:cNvSpPr>
                <a:spLocks noChangeArrowheads="1"/>
              </p:cNvSpPr>
              <p:nvPr/>
            </p:nvSpPr>
            <p:spPr bwMode="auto">
              <a:xfrm>
                <a:off x="3480" y="171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6" name="Oval 681"/>
              <p:cNvSpPr>
                <a:spLocks noChangeArrowheads="1"/>
              </p:cNvSpPr>
              <p:nvPr/>
            </p:nvSpPr>
            <p:spPr bwMode="auto">
              <a:xfrm>
                <a:off x="4002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7" name="Oval 682"/>
              <p:cNvSpPr>
                <a:spLocks noChangeArrowheads="1"/>
              </p:cNvSpPr>
              <p:nvPr/>
            </p:nvSpPr>
            <p:spPr bwMode="auto">
              <a:xfrm>
                <a:off x="3991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8" name="Oval 683"/>
              <p:cNvSpPr>
                <a:spLocks noChangeArrowheads="1"/>
              </p:cNvSpPr>
              <p:nvPr/>
            </p:nvSpPr>
            <p:spPr bwMode="auto">
              <a:xfrm>
                <a:off x="3606" y="179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9" name="Oval 684"/>
              <p:cNvSpPr>
                <a:spLocks noChangeArrowheads="1"/>
              </p:cNvSpPr>
              <p:nvPr/>
            </p:nvSpPr>
            <p:spPr bwMode="auto">
              <a:xfrm>
                <a:off x="5352" y="288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0" name="Oval 685"/>
              <p:cNvSpPr>
                <a:spLocks noChangeArrowheads="1"/>
              </p:cNvSpPr>
              <p:nvPr/>
            </p:nvSpPr>
            <p:spPr bwMode="auto">
              <a:xfrm>
                <a:off x="4326" y="223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1" name="Oval 686"/>
              <p:cNvSpPr>
                <a:spLocks noChangeArrowheads="1"/>
              </p:cNvSpPr>
              <p:nvPr/>
            </p:nvSpPr>
            <p:spPr bwMode="auto">
              <a:xfrm>
                <a:off x="3952" y="200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" name="Oval 687"/>
              <p:cNvSpPr>
                <a:spLocks noChangeArrowheads="1"/>
              </p:cNvSpPr>
              <p:nvPr/>
            </p:nvSpPr>
            <p:spPr bwMode="auto">
              <a:xfrm>
                <a:off x="4142" y="212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" name="Oval 688"/>
              <p:cNvSpPr>
                <a:spLocks noChangeArrowheads="1"/>
              </p:cNvSpPr>
              <p:nvPr/>
            </p:nvSpPr>
            <p:spPr bwMode="auto">
              <a:xfrm>
                <a:off x="4373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4" name="Oval 689"/>
              <p:cNvSpPr>
                <a:spLocks noChangeArrowheads="1"/>
              </p:cNvSpPr>
              <p:nvPr/>
            </p:nvSpPr>
            <p:spPr bwMode="auto">
              <a:xfrm>
                <a:off x="4726" y="249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5" name="Oval 690"/>
              <p:cNvSpPr>
                <a:spLocks noChangeArrowheads="1"/>
              </p:cNvSpPr>
              <p:nvPr/>
            </p:nvSpPr>
            <p:spPr bwMode="auto">
              <a:xfrm>
                <a:off x="4052" y="20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6" name="Oval 691"/>
              <p:cNvSpPr>
                <a:spLocks noChangeArrowheads="1"/>
              </p:cNvSpPr>
              <p:nvPr/>
            </p:nvSpPr>
            <p:spPr bwMode="auto">
              <a:xfrm>
                <a:off x="4330" y="224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7" name="Oval 692"/>
              <p:cNvSpPr>
                <a:spLocks noChangeArrowheads="1"/>
              </p:cNvSpPr>
              <p:nvPr/>
            </p:nvSpPr>
            <p:spPr bwMode="auto">
              <a:xfrm>
                <a:off x="3584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8" name="Oval 693"/>
              <p:cNvSpPr>
                <a:spLocks noChangeArrowheads="1"/>
              </p:cNvSpPr>
              <p:nvPr/>
            </p:nvSpPr>
            <p:spPr bwMode="auto">
              <a:xfrm>
                <a:off x="4178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9" name="Oval 694"/>
              <p:cNvSpPr>
                <a:spLocks noChangeArrowheads="1"/>
              </p:cNvSpPr>
              <p:nvPr/>
            </p:nvSpPr>
            <p:spPr bwMode="auto">
              <a:xfrm>
                <a:off x="4337" y="224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0" name="Oval 695"/>
              <p:cNvSpPr>
                <a:spLocks noChangeArrowheads="1"/>
              </p:cNvSpPr>
              <p:nvPr/>
            </p:nvSpPr>
            <p:spPr bwMode="auto">
              <a:xfrm>
                <a:off x="4380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" name="Oval 696"/>
              <p:cNvSpPr>
                <a:spLocks noChangeArrowheads="1"/>
              </p:cNvSpPr>
              <p:nvPr/>
            </p:nvSpPr>
            <p:spPr bwMode="auto">
              <a:xfrm>
                <a:off x="3984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" name="Oval 697"/>
              <p:cNvSpPr>
                <a:spLocks noChangeArrowheads="1"/>
              </p:cNvSpPr>
              <p:nvPr/>
            </p:nvSpPr>
            <p:spPr bwMode="auto">
              <a:xfrm>
                <a:off x="4106" y="210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" name="Oval 698"/>
              <p:cNvSpPr>
                <a:spLocks noChangeArrowheads="1"/>
              </p:cNvSpPr>
              <p:nvPr/>
            </p:nvSpPr>
            <p:spPr bwMode="auto">
              <a:xfrm>
                <a:off x="3790" y="190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" name="Oval 699"/>
              <p:cNvSpPr>
                <a:spLocks noChangeArrowheads="1"/>
              </p:cNvSpPr>
              <p:nvPr/>
            </p:nvSpPr>
            <p:spPr bwMode="auto">
              <a:xfrm>
                <a:off x="372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5" name="Oval 700"/>
              <p:cNvSpPr>
                <a:spLocks noChangeArrowheads="1"/>
              </p:cNvSpPr>
              <p:nvPr/>
            </p:nvSpPr>
            <p:spPr bwMode="auto">
              <a:xfrm>
                <a:off x="5309" y="28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6" name="Oval 701"/>
              <p:cNvSpPr>
                <a:spLocks noChangeArrowheads="1"/>
              </p:cNvSpPr>
              <p:nvPr/>
            </p:nvSpPr>
            <p:spPr bwMode="auto">
              <a:xfrm>
                <a:off x="4092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7" name="Oval 702"/>
              <p:cNvSpPr>
                <a:spLocks noChangeArrowheads="1"/>
              </p:cNvSpPr>
              <p:nvPr/>
            </p:nvSpPr>
            <p:spPr bwMode="auto">
              <a:xfrm>
                <a:off x="3293" y="15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8" name="Oval 703"/>
              <p:cNvSpPr>
                <a:spLocks noChangeArrowheads="1"/>
              </p:cNvSpPr>
              <p:nvPr/>
            </p:nvSpPr>
            <p:spPr bwMode="auto">
              <a:xfrm>
                <a:off x="3858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9" name="Oval 704"/>
              <p:cNvSpPr>
                <a:spLocks noChangeArrowheads="1"/>
              </p:cNvSpPr>
              <p:nvPr/>
            </p:nvSpPr>
            <p:spPr bwMode="auto">
              <a:xfrm>
                <a:off x="3883" y="19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0" name="Oval 705"/>
              <p:cNvSpPr>
                <a:spLocks noChangeArrowheads="1"/>
              </p:cNvSpPr>
              <p:nvPr/>
            </p:nvSpPr>
            <p:spPr bwMode="auto">
              <a:xfrm>
                <a:off x="3793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Oval 706"/>
              <p:cNvSpPr>
                <a:spLocks noChangeArrowheads="1"/>
              </p:cNvSpPr>
              <p:nvPr/>
            </p:nvSpPr>
            <p:spPr bwMode="auto">
              <a:xfrm>
                <a:off x="4067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Oval 707"/>
              <p:cNvSpPr>
                <a:spLocks noChangeArrowheads="1"/>
              </p:cNvSpPr>
              <p:nvPr/>
            </p:nvSpPr>
            <p:spPr bwMode="auto">
              <a:xfrm>
                <a:off x="3030" y="143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Oval 708"/>
              <p:cNvSpPr>
                <a:spLocks noChangeArrowheads="1"/>
              </p:cNvSpPr>
              <p:nvPr/>
            </p:nvSpPr>
            <p:spPr bwMode="auto">
              <a:xfrm>
                <a:off x="3926" y="19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Oval 709"/>
              <p:cNvSpPr>
                <a:spLocks noChangeArrowheads="1"/>
              </p:cNvSpPr>
              <p:nvPr/>
            </p:nvSpPr>
            <p:spPr bwMode="auto">
              <a:xfrm>
                <a:off x="4837" y="25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Oval 710"/>
              <p:cNvSpPr>
                <a:spLocks noChangeArrowheads="1"/>
              </p:cNvSpPr>
              <p:nvPr/>
            </p:nvSpPr>
            <p:spPr bwMode="auto">
              <a:xfrm>
                <a:off x="456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Oval 711"/>
              <p:cNvSpPr>
                <a:spLocks noChangeArrowheads="1"/>
              </p:cNvSpPr>
              <p:nvPr/>
            </p:nvSpPr>
            <p:spPr bwMode="auto">
              <a:xfrm>
                <a:off x="4740" y="249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Oval 712"/>
              <p:cNvSpPr>
                <a:spLocks noChangeArrowheads="1"/>
              </p:cNvSpPr>
              <p:nvPr/>
            </p:nvSpPr>
            <p:spPr bwMode="auto">
              <a:xfrm>
                <a:off x="4214" y="217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Oval 713"/>
              <p:cNvSpPr>
                <a:spLocks noChangeArrowheads="1"/>
              </p:cNvSpPr>
              <p:nvPr/>
            </p:nvSpPr>
            <p:spPr bwMode="auto">
              <a:xfrm>
                <a:off x="4200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Oval 714"/>
              <p:cNvSpPr>
                <a:spLocks noChangeArrowheads="1"/>
              </p:cNvSpPr>
              <p:nvPr/>
            </p:nvSpPr>
            <p:spPr bwMode="auto">
              <a:xfrm>
                <a:off x="3649" y="18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Oval 715"/>
              <p:cNvSpPr>
                <a:spLocks noChangeArrowheads="1"/>
              </p:cNvSpPr>
              <p:nvPr/>
            </p:nvSpPr>
            <p:spPr bwMode="auto">
              <a:xfrm>
                <a:off x="3761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Oval 716"/>
              <p:cNvSpPr>
                <a:spLocks noChangeArrowheads="1"/>
              </p:cNvSpPr>
              <p:nvPr/>
            </p:nvSpPr>
            <p:spPr bwMode="auto">
              <a:xfrm>
                <a:off x="4805" y="253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Oval 717"/>
              <p:cNvSpPr>
                <a:spLocks noChangeArrowheads="1"/>
              </p:cNvSpPr>
              <p:nvPr/>
            </p:nvSpPr>
            <p:spPr bwMode="auto">
              <a:xfrm>
                <a:off x="3970" y="202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Oval 718"/>
              <p:cNvSpPr>
                <a:spLocks noChangeArrowheads="1"/>
              </p:cNvSpPr>
              <p:nvPr/>
            </p:nvSpPr>
            <p:spPr bwMode="auto">
              <a:xfrm>
                <a:off x="3998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Oval 719"/>
              <p:cNvSpPr>
                <a:spLocks noChangeArrowheads="1"/>
              </p:cNvSpPr>
              <p:nvPr/>
            </p:nvSpPr>
            <p:spPr bwMode="auto">
              <a:xfrm>
                <a:off x="3991" y="20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Oval 720"/>
              <p:cNvSpPr>
                <a:spLocks noChangeArrowheads="1"/>
              </p:cNvSpPr>
              <p:nvPr/>
            </p:nvSpPr>
            <p:spPr bwMode="auto">
              <a:xfrm>
                <a:off x="3577" y="177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Oval 721"/>
              <p:cNvSpPr>
                <a:spLocks noChangeArrowheads="1"/>
              </p:cNvSpPr>
              <p:nvPr/>
            </p:nvSpPr>
            <p:spPr bwMode="auto">
              <a:xfrm>
                <a:off x="4243" y="218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Oval 722"/>
              <p:cNvSpPr>
                <a:spLocks noChangeArrowheads="1"/>
              </p:cNvSpPr>
              <p:nvPr/>
            </p:nvSpPr>
            <p:spPr bwMode="auto">
              <a:xfrm>
                <a:off x="4193" y="21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Oval 723"/>
              <p:cNvSpPr>
                <a:spLocks noChangeArrowheads="1"/>
              </p:cNvSpPr>
              <p:nvPr/>
            </p:nvSpPr>
            <p:spPr bwMode="auto">
              <a:xfrm>
                <a:off x="4538" y="23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Oval 724"/>
              <p:cNvSpPr>
                <a:spLocks noChangeArrowheads="1"/>
              </p:cNvSpPr>
              <p:nvPr/>
            </p:nvSpPr>
            <p:spPr bwMode="auto">
              <a:xfrm>
                <a:off x="4286" y="221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0" name="Oval 725"/>
              <p:cNvSpPr>
                <a:spLocks noChangeArrowheads="1"/>
              </p:cNvSpPr>
              <p:nvPr/>
            </p:nvSpPr>
            <p:spPr bwMode="auto">
              <a:xfrm>
                <a:off x="2735" y="124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Oval 726"/>
              <p:cNvSpPr>
                <a:spLocks noChangeArrowheads="1"/>
              </p:cNvSpPr>
              <p:nvPr/>
            </p:nvSpPr>
            <p:spPr bwMode="auto">
              <a:xfrm>
                <a:off x="5125" y="274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2" name="Oval 727"/>
              <p:cNvSpPr>
                <a:spLocks noChangeArrowheads="1"/>
              </p:cNvSpPr>
              <p:nvPr/>
            </p:nvSpPr>
            <p:spPr bwMode="auto">
              <a:xfrm>
                <a:off x="3570" y="176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Oval 728"/>
              <p:cNvSpPr>
                <a:spLocks noChangeArrowheads="1"/>
              </p:cNvSpPr>
              <p:nvPr/>
            </p:nvSpPr>
            <p:spPr bwMode="auto">
              <a:xfrm>
                <a:off x="3682" y="18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Oval 729"/>
              <p:cNvSpPr>
                <a:spLocks noChangeArrowheads="1"/>
              </p:cNvSpPr>
              <p:nvPr/>
            </p:nvSpPr>
            <p:spPr bwMode="auto">
              <a:xfrm>
                <a:off x="4438" y="231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5" name="Oval 730"/>
              <p:cNvSpPr>
                <a:spLocks noChangeArrowheads="1"/>
              </p:cNvSpPr>
              <p:nvPr/>
            </p:nvSpPr>
            <p:spPr bwMode="auto">
              <a:xfrm>
                <a:off x="4934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Oval 731"/>
              <p:cNvSpPr>
                <a:spLocks noChangeArrowheads="1"/>
              </p:cNvSpPr>
              <p:nvPr/>
            </p:nvSpPr>
            <p:spPr bwMode="auto">
              <a:xfrm>
                <a:off x="3880" y="196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Oval 732"/>
              <p:cNvSpPr>
                <a:spLocks noChangeArrowheads="1"/>
              </p:cNvSpPr>
              <p:nvPr/>
            </p:nvSpPr>
            <p:spPr bwMode="auto">
              <a:xfrm>
                <a:off x="4312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Oval 733"/>
              <p:cNvSpPr>
                <a:spLocks noChangeArrowheads="1"/>
              </p:cNvSpPr>
              <p:nvPr/>
            </p:nvSpPr>
            <p:spPr bwMode="auto">
              <a:xfrm>
                <a:off x="4164" y="21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Oval 734"/>
              <p:cNvSpPr>
                <a:spLocks noChangeArrowheads="1"/>
              </p:cNvSpPr>
              <p:nvPr/>
            </p:nvSpPr>
            <p:spPr bwMode="auto">
              <a:xfrm>
                <a:off x="5089" y="271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Oval 735"/>
              <p:cNvSpPr>
                <a:spLocks noChangeArrowheads="1"/>
              </p:cNvSpPr>
              <p:nvPr/>
            </p:nvSpPr>
            <p:spPr bwMode="auto">
              <a:xfrm>
                <a:off x="3203" y="153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Oval 736"/>
              <p:cNvSpPr>
                <a:spLocks noChangeArrowheads="1"/>
              </p:cNvSpPr>
              <p:nvPr/>
            </p:nvSpPr>
            <p:spPr bwMode="auto">
              <a:xfrm>
                <a:off x="5165" y="276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2" name="Oval 737"/>
              <p:cNvSpPr>
                <a:spLocks noChangeArrowheads="1"/>
              </p:cNvSpPr>
              <p:nvPr/>
            </p:nvSpPr>
            <p:spPr bwMode="auto">
              <a:xfrm>
                <a:off x="4394" y="228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Oval 738"/>
              <p:cNvSpPr>
                <a:spLocks noChangeArrowheads="1"/>
              </p:cNvSpPr>
              <p:nvPr/>
            </p:nvSpPr>
            <p:spPr bwMode="auto">
              <a:xfrm>
                <a:off x="4542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4" name="Oval 739"/>
              <p:cNvSpPr>
                <a:spLocks noChangeArrowheads="1"/>
              </p:cNvSpPr>
              <p:nvPr/>
            </p:nvSpPr>
            <p:spPr bwMode="auto">
              <a:xfrm>
                <a:off x="3822" y="19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" name="Oval 740"/>
              <p:cNvSpPr>
                <a:spLocks noChangeArrowheads="1"/>
              </p:cNvSpPr>
              <p:nvPr/>
            </p:nvSpPr>
            <p:spPr bwMode="auto">
              <a:xfrm>
                <a:off x="4470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Oval 741"/>
              <p:cNvSpPr>
                <a:spLocks noChangeArrowheads="1"/>
              </p:cNvSpPr>
              <p:nvPr/>
            </p:nvSpPr>
            <p:spPr bwMode="auto">
              <a:xfrm>
                <a:off x="5341" y="287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Oval 742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Oval 743"/>
              <p:cNvSpPr>
                <a:spLocks noChangeArrowheads="1"/>
              </p:cNvSpPr>
              <p:nvPr/>
            </p:nvSpPr>
            <p:spPr bwMode="auto">
              <a:xfrm>
                <a:off x="4164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Oval 744"/>
              <p:cNvSpPr>
                <a:spLocks noChangeArrowheads="1"/>
              </p:cNvSpPr>
              <p:nvPr/>
            </p:nvSpPr>
            <p:spPr bwMode="auto">
              <a:xfrm>
                <a:off x="3016" y="142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0" name="Oval 745"/>
              <p:cNvSpPr>
                <a:spLocks noChangeArrowheads="1"/>
              </p:cNvSpPr>
              <p:nvPr/>
            </p:nvSpPr>
            <p:spPr bwMode="auto">
              <a:xfrm>
                <a:off x="3847" y="19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1" name="Oval 746"/>
              <p:cNvSpPr>
                <a:spLocks noChangeArrowheads="1"/>
              </p:cNvSpPr>
              <p:nvPr/>
            </p:nvSpPr>
            <p:spPr bwMode="auto">
              <a:xfrm>
                <a:off x="4736" y="249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2" name="Oval 747"/>
              <p:cNvSpPr>
                <a:spLocks noChangeArrowheads="1"/>
              </p:cNvSpPr>
              <p:nvPr/>
            </p:nvSpPr>
            <p:spPr bwMode="auto">
              <a:xfrm>
                <a:off x="4661" y="245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3" name="Oval 748"/>
              <p:cNvSpPr>
                <a:spLocks noChangeArrowheads="1"/>
              </p:cNvSpPr>
              <p:nvPr/>
            </p:nvSpPr>
            <p:spPr bwMode="auto">
              <a:xfrm>
                <a:off x="3973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4" name="Oval 749"/>
              <p:cNvSpPr>
                <a:spLocks noChangeArrowheads="1"/>
              </p:cNvSpPr>
              <p:nvPr/>
            </p:nvSpPr>
            <p:spPr bwMode="auto">
              <a:xfrm>
                <a:off x="4402" y="22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5" name="Oval 750"/>
              <p:cNvSpPr>
                <a:spLocks noChangeArrowheads="1"/>
              </p:cNvSpPr>
              <p:nvPr/>
            </p:nvSpPr>
            <p:spPr bwMode="auto">
              <a:xfrm>
                <a:off x="4902" y="25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6" name="Oval 751"/>
              <p:cNvSpPr>
                <a:spLocks noChangeArrowheads="1"/>
              </p:cNvSpPr>
              <p:nvPr/>
            </p:nvSpPr>
            <p:spPr bwMode="auto">
              <a:xfrm>
                <a:off x="4056" y="207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Oval 752"/>
              <p:cNvSpPr>
                <a:spLocks noChangeArrowheads="1"/>
              </p:cNvSpPr>
              <p:nvPr/>
            </p:nvSpPr>
            <p:spPr bwMode="auto">
              <a:xfrm>
                <a:off x="3973" y="202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Oval 753"/>
              <p:cNvSpPr>
                <a:spLocks noChangeArrowheads="1"/>
              </p:cNvSpPr>
              <p:nvPr/>
            </p:nvSpPr>
            <p:spPr bwMode="auto">
              <a:xfrm>
                <a:off x="4286" y="221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Oval 754"/>
              <p:cNvSpPr>
                <a:spLocks noChangeArrowheads="1"/>
              </p:cNvSpPr>
              <p:nvPr/>
            </p:nvSpPr>
            <p:spPr bwMode="auto">
              <a:xfrm>
                <a:off x="4693" y="247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" name="Oval 755"/>
              <p:cNvSpPr>
                <a:spLocks noChangeArrowheads="1"/>
              </p:cNvSpPr>
              <p:nvPr/>
            </p:nvSpPr>
            <p:spPr bwMode="auto">
              <a:xfrm>
                <a:off x="4373" y="226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" name="Oval 756"/>
              <p:cNvSpPr>
                <a:spLocks noChangeArrowheads="1"/>
              </p:cNvSpPr>
              <p:nvPr/>
            </p:nvSpPr>
            <p:spPr bwMode="auto">
              <a:xfrm>
                <a:off x="3980" y="202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2" name="Oval 757"/>
              <p:cNvSpPr>
                <a:spLocks noChangeArrowheads="1"/>
              </p:cNvSpPr>
              <p:nvPr/>
            </p:nvSpPr>
            <p:spPr bwMode="auto">
              <a:xfrm>
                <a:off x="2893" y="134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3" name="Oval 758"/>
              <p:cNvSpPr>
                <a:spLocks noChangeArrowheads="1"/>
              </p:cNvSpPr>
              <p:nvPr/>
            </p:nvSpPr>
            <p:spPr bwMode="auto">
              <a:xfrm>
                <a:off x="4229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4" name="Oval 759"/>
              <p:cNvSpPr>
                <a:spLocks noChangeArrowheads="1"/>
              </p:cNvSpPr>
              <p:nvPr/>
            </p:nvSpPr>
            <p:spPr bwMode="auto">
              <a:xfrm>
                <a:off x="435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5" name="Oval 760"/>
              <p:cNvSpPr>
                <a:spLocks noChangeArrowheads="1"/>
              </p:cNvSpPr>
              <p:nvPr/>
            </p:nvSpPr>
            <p:spPr bwMode="auto">
              <a:xfrm>
                <a:off x="4898" y="259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6" name="Oval 761"/>
              <p:cNvSpPr>
                <a:spLocks noChangeArrowheads="1"/>
              </p:cNvSpPr>
              <p:nvPr/>
            </p:nvSpPr>
            <p:spPr bwMode="auto">
              <a:xfrm>
                <a:off x="4240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7" name="Oval 762"/>
              <p:cNvSpPr>
                <a:spLocks noChangeArrowheads="1"/>
              </p:cNvSpPr>
              <p:nvPr/>
            </p:nvSpPr>
            <p:spPr bwMode="auto">
              <a:xfrm>
                <a:off x="4204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8" name="Oval 763"/>
              <p:cNvSpPr>
                <a:spLocks noChangeArrowheads="1"/>
              </p:cNvSpPr>
              <p:nvPr/>
            </p:nvSpPr>
            <p:spPr bwMode="auto">
              <a:xfrm>
                <a:off x="3023" y="14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9" name="Oval 764"/>
              <p:cNvSpPr>
                <a:spLocks noChangeArrowheads="1"/>
              </p:cNvSpPr>
              <p:nvPr/>
            </p:nvSpPr>
            <p:spPr bwMode="auto">
              <a:xfrm>
                <a:off x="3959" y="20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0" name="Oval 765"/>
              <p:cNvSpPr>
                <a:spLocks noChangeArrowheads="1"/>
              </p:cNvSpPr>
              <p:nvPr/>
            </p:nvSpPr>
            <p:spPr bwMode="auto">
              <a:xfrm>
                <a:off x="4477" y="23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" name="Oval 766"/>
              <p:cNvSpPr>
                <a:spLocks noChangeArrowheads="1"/>
              </p:cNvSpPr>
              <p:nvPr/>
            </p:nvSpPr>
            <p:spPr bwMode="auto">
              <a:xfrm>
                <a:off x="3278" y="15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" name="Oval 767"/>
              <p:cNvSpPr>
                <a:spLocks noChangeArrowheads="1"/>
              </p:cNvSpPr>
              <p:nvPr/>
            </p:nvSpPr>
            <p:spPr bwMode="auto">
              <a:xfrm>
                <a:off x="4024" y="205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" name="Oval 768"/>
              <p:cNvSpPr>
                <a:spLocks noChangeArrowheads="1"/>
              </p:cNvSpPr>
              <p:nvPr/>
            </p:nvSpPr>
            <p:spPr bwMode="auto">
              <a:xfrm>
                <a:off x="3530" y="17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" name="Oval 769"/>
              <p:cNvSpPr>
                <a:spLocks noChangeArrowheads="1"/>
              </p:cNvSpPr>
              <p:nvPr/>
            </p:nvSpPr>
            <p:spPr bwMode="auto">
              <a:xfrm>
                <a:off x="4031" y="205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" name="Oval 770"/>
              <p:cNvSpPr>
                <a:spLocks noChangeArrowheads="1"/>
              </p:cNvSpPr>
              <p:nvPr/>
            </p:nvSpPr>
            <p:spPr bwMode="auto">
              <a:xfrm>
                <a:off x="5345" y="287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" name="Oval 771"/>
              <p:cNvSpPr>
                <a:spLocks noChangeArrowheads="1"/>
              </p:cNvSpPr>
              <p:nvPr/>
            </p:nvSpPr>
            <p:spPr bwMode="auto">
              <a:xfrm>
                <a:off x="2962" y="1390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" name="Oval 772"/>
              <p:cNvSpPr>
                <a:spLocks noChangeArrowheads="1"/>
              </p:cNvSpPr>
              <p:nvPr/>
            </p:nvSpPr>
            <p:spPr bwMode="auto">
              <a:xfrm>
                <a:off x="4906" y="260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" name="Oval 773"/>
              <p:cNvSpPr>
                <a:spLocks noChangeArrowheads="1"/>
              </p:cNvSpPr>
              <p:nvPr/>
            </p:nvSpPr>
            <p:spPr bwMode="auto">
              <a:xfrm>
                <a:off x="3732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Oval 774"/>
              <p:cNvSpPr>
                <a:spLocks noChangeArrowheads="1"/>
              </p:cNvSpPr>
              <p:nvPr/>
            </p:nvSpPr>
            <p:spPr bwMode="auto">
              <a:xfrm>
                <a:off x="3610" y="179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" name="Oval 775"/>
              <p:cNvSpPr>
                <a:spLocks noChangeArrowheads="1"/>
              </p:cNvSpPr>
              <p:nvPr/>
            </p:nvSpPr>
            <p:spPr bwMode="auto">
              <a:xfrm>
                <a:off x="4049" y="206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" name="Oval 776"/>
              <p:cNvSpPr>
                <a:spLocks noChangeArrowheads="1"/>
              </p:cNvSpPr>
              <p:nvPr/>
            </p:nvSpPr>
            <p:spPr bwMode="auto">
              <a:xfrm>
                <a:off x="3512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" name="Oval 777"/>
              <p:cNvSpPr>
                <a:spLocks noChangeArrowheads="1"/>
              </p:cNvSpPr>
              <p:nvPr/>
            </p:nvSpPr>
            <p:spPr bwMode="auto">
              <a:xfrm>
                <a:off x="3696" y="184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" name="Oval 778"/>
              <p:cNvSpPr>
                <a:spLocks noChangeArrowheads="1"/>
              </p:cNvSpPr>
              <p:nvPr/>
            </p:nvSpPr>
            <p:spPr bwMode="auto">
              <a:xfrm>
                <a:off x="3782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" name="Oval 779"/>
              <p:cNvSpPr>
                <a:spLocks noChangeArrowheads="1"/>
              </p:cNvSpPr>
              <p:nvPr/>
            </p:nvSpPr>
            <p:spPr bwMode="auto">
              <a:xfrm>
                <a:off x="5478" y="29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" name="Oval 780"/>
              <p:cNvSpPr>
                <a:spLocks noChangeArrowheads="1"/>
              </p:cNvSpPr>
              <p:nvPr/>
            </p:nvSpPr>
            <p:spPr bwMode="auto">
              <a:xfrm>
                <a:off x="4085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Oval 781"/>
              <p:cNvSpPr>
                <a:spLocks noChangeArrowheads="1"/>
              </p:cNvSpPr>
              <p:nvPr/>
            </p:nvSpPr>
            <p:spPr bwMode="auto">
              <a:xfrm>
                <a:off x="5014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Oval 782"/>
              <p:cNvSpPr>
                <a:spLocks noChangeArrowheads="1"/>
              </p:cNvSpPr>
              <p:nvPr/>
            </p:nvSpPr>
            <p:spPr bwMode="auto">
              <a:xfrm>
                <a:off x="3145" y="150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Oval 783"/>
              <p:cNvSpPr>
                <a:spLocks noChangeArrowheads="1"/>
              </p:cNvSpPr>
              <p:nvPr/>
            </p:nvSpPr>
            <p:spPr bwMode="auto">
              <a:xfrm>
                <a:off x="3851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Oval 784"/>
              <p:cNvSpPr>
                <a:spLocks noChangeArrowheads="1"/>
              </p:cNvSpPr>
              <p:nvPr/>
            </p:nvSpPr>
            <p:spPr bwMode="auto">
              <a:xfrm>
                <a:off x="3664" y="182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Oval 785"/>
              <p:cNvSpPr>
                <a:spLocks noChangeArrowheads="1"/>
              </p:cNvSpPr>
              <p:nvPr/>
            </p:nvSpPr>
            <p:spPr bwMode="auto">
              <a:xfrm>
                <a:off x="3786" y="190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Oval 786"/>
              <p:cNvSpPr>
                <a:spLocks noChangeArrowheads="1"/>
              </p:cNvSpPr>
              <p:nvPr/>
            </p:nvSpPr>
            <p:spPr bwMode="auto">
              <a:xfrm>
                <a:off x="4067" y="207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Oval 787"/>
              <p:cNvSpPr>
                <a:spLocks noChangeArrowheads="1"/>
              </p:cNvSpPr>
              <p:nvPr/>
            </p:nvSpPr>
            <p:spPr bwMode="auto">
              <a:xfrm>
                <a:off x="4103" y="209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Oval 788"/>
              <p:cNvSpPr>
                <a:spLocks noChangeArrowheads="1"/>
              </p:cNvSpPr>
              <p:nvPr/>
            </p:nvSpPr>
            <p:spPr bwMode="auto">
              <a:xfrm>
                <a:off x="3516" y="173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Oval 789"/>
              <p:cNvSpPr>
                <a:spLocks noChangeArrowheads="1"/>
              </p:cNvSpPr>
              <p:nvPr/>
            </p:nvSpPr>
            <p:spPr bwMode="auto">
              <a:xfrm>
                <a:off x="4866" y="257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Oval 790"/>
              <p:cNvSpPr>
                <a:spLocks noChangeArrowheads="1"/>
              </p:cNvSpPr>
              <p:nvPr/>
            </p:nvSpPr>
            <p:spPr bwMode="auto">
              <a:xfrm>
                <a:off x="3804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Oval 791"/>
              <p:cNvSpPr>
                <a:spLocks noChangeArrowheads="1"/>
              </p:cNvSpPr>
              <p:nvPr/>
            </p:nvSpPr>
            <p:spPr bwMode="auto">
              <a:xfrm>
                <a:off x="3026" y="14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Oval 792"/>
              <p:cNvSpPr>
                <a:spLocks noChangeArrowheads="1"/>
              </p:cNvSpPr>
              <p:nvPr/>
            </p:nvSpPr>
            <p:spPr bwMode="auto">
              <a:xfrm>
                <a:off x="4229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Oval 793"/>
              <p:cNvSpPr>
                <a:spLocks noChangeArrowheads="1"/>
              </p:cNvSpPr>
              <p:nvPr/>
            </p:nvSpPr>
            <p:spPr bwMode="auto">
              <a:xfrm>
                <a:off x="4700" y="247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Oval 794"/>
              <p:cNvSpPr>
                <a:spLocks noChangeArrowheads="1"/>
              </p:cNvSpPr>
              <p:nvPr/>
            </p:nvSpPr>
            <p:spPr bwMode="auto">
              <a:xfrm>
                <a:off x="5122" y="27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Oval 795"/>
              <p:cNvSpPr>
                <a:spLocks noChangeArrowheads="1"/>
              </p:cNvSpPr>
              <p:nvPr/>
            </p:nvSpPr>
            <p:spPr bwMode="auto">
              <a:xfrm>
                <a:off x="4006" y="204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Oval 796"/>
              <p:cNvSpPr>
                <a:spLocks noChangeArrowheads="1"/>
              </p:cNvSpPr>
              <p:nvPr/>
            </p:nvSpPr>
            <p:spPr bwMode="auto">
              <a:xfrm>
                <a:off x="4542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Oval 797"/>
              <p:cNvSpPr>
                <a:spLocks noChangeArrowheads="1"/>
              </p:cNvSpPr>
              <p:nvPr/>
            </p:nvSpPr>
            <p:spPr bwMode="auto">
              <a:xfrm>
                <a:off x="4646" y="244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Oval 798"/>
              <p:cNvSpPr>
                <a:spLocks noChangeArrowheads="1"/>
              </p:cNvSpPr>
              <p:nvPr/>
            </p:nvSpPr>
            <p:spPr bwMode="auto">
              <a:xfrm>
                <a:off x="4204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Oval 799"/>
              <p:cNvSpPr>
                <a:spLocks noChangeArrowheads="1"/>
              </p:cNvSpPr>
              <p:nvPr/>
            </p:nvSpPr>
            <p:spPr bwMode="auto">
              <a:xfrm>
                <a:off x="3336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Oval 800"/>
              <p:cNvSpPr>
                <a:spLocks noChangeArrowheads="1"/>
              </p:cNvSpPr>
              <p:nvPr/>
            </p:nvSpPr>
            <p:spPr bwMode="auto">
              <a:xfrm>
                <a:off x="5431" y="293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Oval 801"/>
              <p:cNvSpPr>
                <a:spLocks noChangeArrowheads="1"/>
              </p:cNvSpPr>
              <p:nvPr/>
            </p:nvSpPr>
            <p:spPr bwMode="auto">
              <a:xfrm>
                <a:off x="3268" y="158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Oval 802"/>
              <p:cNvSpPr>
                <a:spLocks noChangeArrowheads="1"/>
              </p:cNvSpPr>
              <p:nvPr/>
            </p:nvSpPr>
            <p:spPr bwMode="auto">
              <a:xfrm>
                <a:off x="5132" y="274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Oval 803"/>
              <p:cNvSpPr>
                <a:spLocks noChangeArrowheads="1"/>
              </p:cNvSpPr>
              <p:nvPr/>
            </p:nvSpPr>
            <p:spPr bwMode="auto">
              <a:xfrm>
                <a:off x="5302" y="28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Oval 804"/>
              <p:cNvSpPr>
                <a:spLocks noChangeArrowheads="1"/>
              </p:cNvSpPr>
              <p:nvPr/>
            </p:nvSpPr>
            <p:spPr bwMode="auto">
              <a:xfrm>
                <a:off x="5143" y="275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Oval 805"/>
              <p:cNvSpPr>
                <a:spLocks noChangeArrowheads="1"/>
              </p:cNvSpPr>
              <p:nvPr/>
            </p:nvSpPr>
            <p:spPr bwMode="auto">
              <a:xfrm>
                <a:off x="4679" y="245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Oval 806"/>
              <p:cNvSpPr>
                <a:spLocks noChangeArrowheads="1"/>
              </p:cNvSpPr>
              <p:nvPr/>
            </p:nvSpPr>
            <p:spPr bwMode="auto">
              <a:xfrm>
                <a:off x="3293" y="15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Oval 807"/>
              <p:cNvSpPr>
                <a:spLocks noChangeArrowheads="1"/>
              </p:cNvSpPr>
              <p:nvPr/>
            </p:nvSpPr>
            <p:spPr bwMode="auto">
              <a:xfrm>
                <a:off x="3109" y="148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1540" y="500"/>
              <a:ext cx="4604" cy="2884"/>
              <a:chOff x="1540" y="500"/>
              <a:chExt cx="4604" cy="2884"/>
            </a:xfrm>
          </p:grpSpPr>
          <p:sp>
            <p:nvSpPr>
              <p:cNvPr id="43" name="Oval 809"/>
              <p:cNvSpPr>
                <a:spLocks noChangeArrowheads="1"/>
              </p:cNvSpPr>
              <p:nvPr/>
            </p:nvSpPr>
            <p:spPr bwMode="auto">
              <a:xfrm>
                <a:off x="4247" y="218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Oval 810"/>
              <p:cNvSpPr>
                <a:spLocks noChangeArrowheads="1"/>
              </p:cNvSpPr>
              <p:nvPr/>
            </p:nvSpPr>
            <p:spPr bwMode="auto">
              <a:xfrm>
                <a:off x="5374" y="28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Oval 811"/>
              <p:cNvSpPr>
                <a:spLocks noChangeArrowheads="1"/>
              </p:cNvSpPr>
              <p:nvPr/>
            </p:nvSpPr>
            <p:spPr bwMode="auto">
              <a:xfrm>
                <a:off x="4204" y="216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Oval 812"/>
              <p:cNvSpPr>
                <a:spLocks noChangeArrowheads="1"/>
              </p:cNvSpPr>
              <p:nvPr/>
            </p:nvSpPr>
            <p:spPr bwMode="auto">
              <a:xfrm>
                <a:off x="4470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Oval 813"/>
              <p:cNvSpPr>
                <a:spLocks noChangeArrowheads="1"/>
              </p:cNvSpPr>
              <p:nvPr/>
            </p:nvSpPr>
            <p:spPr bwMode="auto">
              <a:xfrm>
                <a:off x="3934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Oval 814"/>
              <p:cNvSpPr>
                <a:spLocks noChangeArrowheads="1"/>
              </p:cNvSpPr>
              <p:nvPr/>
            </p:nvSpPr>
            <p:spPr bwMode="auto">
              <a:xfrm>
                <a:off x="3095" y="147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Oval 815"/>
              <p:cNvSpPr>
                <a:spLocks noChangeArrowheads="1"/>
              </p:cNvSpPr>
              <p:nvPr/>
            </p:nvSpPr>
            <p:spPr bwMode="auto">
              <a:xfrm>
                <a:off x="4492" y="234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Oval 816"/>
              <p:cNvSpPr>
                <a:spLocks noChangeArrowheads="1"/>
              </p:cNvSpPr>
              <p:nvPr/>
            </p:nvSpPr>
            <p:spPr bwMode="auto">
              <a:xfrm>
                <a:off x="4434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l 817"/>
              <p:cNvSpPr>
                <a:spLocks noChangeArrowheads="1"/>
              </p:cNvSpPr>
              <p:nvPr/>
            </p:nvSpPr>
            <p:spPr bwMode="auto">
              <a:xfrm>
                <a:off x="4474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Oval 818"/>
              <p:cNvSpPr>
                <a:spLocks noChangeArrowheads="1"/>
              </p:cNvSpPr>
              <p:nvPr/>
            </p:nvSpPr>
            <p:spPr bwMode="auto">
              <a:xfrm>
                <a:off x="3840" y="193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Oval 819"/>
              <p:cNvSpPr>
                <a:spLocks noChangeArrowheads="1"/>
              </p:cNvSpPr>
              <p:nvPr/>
            </p:nvSpPr>
            <p:spPr bwMode="auto">
              <a:xfrm>
                <a:off x="4074" y="20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Oval 820"/>
              <p:cNvSpPr>
                <a:spLocks noChangeArrowheads="1"/>
              </p:cNvSpPr>
              <p:nvPr/>
            </p:nvSpPr>
            <p:spPr bwMode="auto">
              <a:xfrm>
                <a:off x="3833" y="19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Oval 821"/>
              <p:cNvSpPr>
                <a:spLocks noChangeArrowheads="1"/>
              </p:cNvSpPr>
              <p:nvPr/>
            </p:nvSpPr>
            <p:spPr bwMode="auto">
              <a:xfrm>
                <a:off x="2944" y="137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Oval 822"/>
              <p:cNvSpPr>
                <a:spLocks noChangeArrowheads="1"/>
              </p:cNvSpPr>
              <p:nvPr/>
            </p:nvSpPr>
            <p:spPr bwMode="auto">
              <a:xfrm>
                <a:off x="4096" y="209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Oval 823"/>
              <p:cNvSpPr>
                <a:spLocks noChangeArrowheads="1"/>
              </p:cNvSpPr>
              <p:nvPr/>
            </p:nvSpPr>
            <p:spPr bwMode="auto">
              <a:xfrm>
                <a:off x="5338" y="287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Oval 824"/>
              <p:cNvSpPr>
                <a:spLocks noChangeArrowheads="1"/>
              </p:cNvSpPr>
              <p:nvPr/>
            </p:nvSpPr>
            <p:spPr bwMode="auto">
              <a:xfrm>
                <a:off x="3718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Oval 825"/>
              <p:cNvSpPr>
                <a:spLocks noChangeArrowheads="1"/>
              </p:cNvSpPr>
              <p:nvPr/>
            </p:nvSpPr>
            <p:spPr bwMode="auto">
              <a:xfrm>
                <a:off x="2483" y="109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Oval 826"/>
              <p:cNvSpPr>
                <a:spLocks noChangeArrowheads="1"/>
              </p:cNvSpPr>
              <p:nvPr/>
            </p:nvSpPr>
            <p:spPr bwMode="auto">
              <a:xfrm>
                <a:off x="5021" y="26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Oval 827"/>
              <p:cNvSpPr>
                <a:spLocks noChangeArrowheads="1"/>
              </p:cNvSpPr>
              <p:nvPr/>
            </p:nvSpPr>
            <p:spPr bwMode="auto">
              <a:xfrm>
                <a:off x="4819" y="254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Oval 828"/>
              <p:cNvSpPr>
                <a:spLocks noChangeArrowheads="1"/>
              </p:cNvSpPr>
              <p:nvPr/>
            </p:nvSpPr>
            <p:spPr bwMode="auto">
              <a:xfrm>
                <a:off x="3887" y="196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Oval 829"/>
              <p:cNvSpPr>
                <a:spLocks noChangeArrowheads="1"/>
              </p:cNvSpPr>
              <p:nvPr/>
            </p:nvSpPr>
            <p:spPr bwMode="auto">
              <a:xfrm>
                <a:off x="4178" y="214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Oval 830"/>
              <p:cNvSpPr>
                <a:spLocks noChangeArrowheads="1"/>
              </p:cNvSpPr>
              <p:nvPr/>
            </p:nvSpPr>
            <p:spPr bwMode="auto">
              <a:xfrm>
                <a:off x="3966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Oval 831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Oval 832"/>
              <p:cNvSpPr>
                <a:spLocks noChangeArrowheads="1"/>
              </p:cNvSpPr>
              <p:nvPr/>
            </p:nvSpPr>
            <p:spPr bwMode="auto">
              <a:xfrm>
                <a:off x="4729" y="249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Oval 833"/>
              <p:cNvSpPr>
                <a:spLocks noChangeArrowheads="1"/>
              </p:cNvSpPr>
              <p:nvPr/>
            </p:nvSpPr>
            <p:spPr bwMode="auto">
              <a:xfrm>
                <a:off x="3512" y="173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Oval 834"/>
              <p:cNvSpPr>
                <a:spLocks noChangeArrowheads="1"/>
              </p:cNvSpPr>
              <p:nvPr/>
            </p:nvSpPr>
            <p:spPr bwMode="auto">
              <a:xfrm>
                <a:off x="4621" y="242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Oval 835"/>
              <p:cNvSpPr>
                <a:spLocks noChangeArrowheads="1"/>
              </p:cNvSpPr>
              <p:nvPr/>
            </p:nvSpPr>
            <p:spPr bwMode="auto">
              <a:xfrm>
                <a:off x="5122" y="27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Oval 836"/>
              <p:cNvSpPr>
                <a:spLocks noChangeArrowheads="1"/>
              </p:cNvSpPr>
              <p:nvPr/>
            </p:nvSpPr>
            <p:spPr bwMode="auto">
              <a:xfrm>
                <a:off x="3509" y="173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Oval 837"/>
              <p:cNvSpPr>
                <a:spLocks noChangeArrowheads="1"/>
              </p:cNvSpPr>
              <p:nvPr/>
            </p:nvSpPr>
            <p:spPr bwMode="auto">
              <a:xfrm>
                <a:off x="3581" y="177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Oval 838"/>
              <p:cNvSpPr>
                <a:spLocks noChangeArrowheads="1"/>
              </p:cNvSpPr>
              <p:nvPr/>
            </p:nvSpPr>
            <p:spPr bwMode="auto">
              <a:xfrm>
                <a:off x="4297" y="222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l 839"/>
              <p:cNvSpPr>
                <a:spLocks noChangeArrowheads="1"/>
              </p:cNvSpPr>
              <p:nvPr/>
            </p:nvSpPr>
            <p:spPr bwMode="auto">
              <a:xfrm>
                <a:off x="4474" y="2333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Oval 840"/>
              <p:cNvSpPr>
                <a:spLocks noChangeArrowheads="1"/>
              </p:cNvSpPr>
              <p:nvPr/>
            </p:nvSpPr>
            <p:spPr bwMode="auto">
              <a:xfrm>
                <a:off x="4837" y="256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Oval 841"/>
              <p:cNvSpPr>
                <a:spLocks noChangeArrowheads="1"/>
              </p:cNvSpPr>
              <p:nvPr/>
            </p:nvSpPr>
            <p:spPr bwMode="auto">
              <a:xfrm>
                <a:off x="4751" y="250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Oval 842"/>
              <p:cNvSpPr>
                <a:spLocks noChangeArrowheads="1"/>
              </p:cNvSpPr>
              <p:nvPr/>
            </p:nvSpPr>
            <p:spPr bwMode="auto">
              <a:xfrm>
                <a:off x="2724" y="124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Oval 843"/>
              <p:cNvSpPr>
                <a:spLocks noChangeArrowheads="1"/>
              </p:cNvSpPr>
              <p:nvPr/>
            </p:nvSpPr>
            <p:spPr bwMode="auto">
              <a:xfrm>
                <a:off x="4376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Oval 844"/>
              <p:cNvSpPr>
                <a:spLocks noChangeArrowheads="1"/>
              </p:cNvSpPr>
              <p:nvPr/>
            </p:nvSpPr>
            <p:spPr bwMode="auto">
              <a:xfrm>
                <a:off x="3631" y="180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Oval 845"/>
              <p:cNvSpPr>
                <a:spLocks noChangeArrowheads="1"/>
              </p:cNvSpPr>
              <p:nvPr/>
            </p:nvSpPr>
            <p:spPr bwMode="auto">
              <a:xfrm>
                <a:off x="3854" y="194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Oval 846"/>
              <p:cNvSpPr>
                <a:spLocks noChangeArrowheads="1"/>
              </p:cNvSpPr>
              <p:nvPr/>
            </p:nvSpPr>
            <p:spPr bwMode="auto">
              <a:xfrm>
                <a:off x="1540" y="50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Oval 847"/>
              <p:cNvSpPr>
                <a:spLocks noChangeArrowheads="1"/>
              </p:cNvSpPr>
              <p:nvPr/>
            </p:nvSpPr>
            <p:spPr bwMode="auto">
              <a:xfrm>
                <a:off x="3152" y="15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Oval 848"/>
              <p:cNvSpPr>
                <a:spLocks noChangeArrowheads="1"/>
              </p:cNvSpPr>
              <p:nvPr/>
            </p:nvSpPr>
            <p:spPr bwMode="auto">
              <a:xfrm>
                <a:off x="5237" y="28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Oval 849"/>
              <p:cNvSpPr>
                <a:spLocks noChangeArrowheads="1"/>
              </p:cNvSpPr>
              <p:nvPr/>
            </p:nvSpPr>
            <p:spPr bwMode="auto">
              <a:xfrm>
                <a:off x="4657" y="24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Oval 850"/>
              <p:cNvSpPr>
                <a:spLocks noChangeArrowheads="1"/>
              </p:cNvSpPr>
              <p:nvPr/>
            </p:nvSpPr>
            <p:spPr bwMode="auto">
              <a:xfrm>
                <a:off x="5201" y="27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Oval 851"/>
              <p:cNvSpPr>
                <a:spLocks noChangeArrowheads="1"/>
              </p:cNvSpPr>
              <p:nvPr/>
            </p:nvSpPr>
            <p:spPr bwMode="auto">
              <a:xfrm>
                <a:off x="4625" y="24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Oval 852"/>
              <p:cNvSpPr>
                <a:spLocks noChangeArrowheads="1"/>
              </p:cNvSpPr>
              <p:nvPr/>
            </p:nvSpPr>
            <p:spPr bwMode="auto">
              <a:xfrm>
                <a:off x="3977" y="202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Oval 853"/>
              <p:cNvSpPr>
                <a:spLocks noChangeArrowheads="1"/>
              </p:cNvSpPr>
              <p:nvPr/>
            </p:nvSpPr>
            <p:spPr bwMode="auto">
              <a:xfrm>
                <a:off x="4276" y="220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854"/>
              <p:cNvSpPr>
                <a:spLocks noChangeArrowheads="1"/>
              </p:cNvSpPr>
              <p:nvPr/>
            </p:nvSpPr>
            <p:spPr bwMode="auto">
              <a:xfrm>
                <a:off x="5514" y="298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855"/>
              <p:cNvSpPr>
                <a:spLocks noChangeArrowheads="1"/>
              </p:cNvSpPr>
              <p:nvPr/>
            </p:nvSpPr>
            <p:spPr bwMode="auto">
              <a:xfrm>
                <a:off x="4387" y="22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Oval 856"/>
              <p:cNvSpPr>
                <a:spLocks noChangeArrowheads="1"/>
              </p:cNvSpPr>
              <p:nvPr/>
            </p:nvSpPr>
            <p:spPr bwMode="auto">
              <a:xfrm>
                <a:off x="4535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857"/>
              <p:cNvSpPr>
                <a:spLocks noChangeArrowheads="1"/>
              </p:cNvSpPr>
              <p:nvPr/>
            </p:nvSpPr>
            <p:spPr bwMode="auto">
              <a:xfrm>
                <a:off x="3404" y="166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Oval 858"/>
              <p:cNvSpPr>
                <a:spLocks noChangeArrowheads="1"/>
              </p:cNvSpPr>
              <p:nvPr/>
            </p:nvSpPr>
            <p:spPr bwMode="auto">
              <a:xfrm>
                <a:off x="3473" y="170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Oval 859"/>
              <p:cNvSpPr>
                <a:spLocks noChangeArrowheads="1"/>
              </p:cNvSpPr>
              <p:nvPr/>
            </p:nvSpPr>
            <p:spPr bwMode="auto">
              <a:xfrm>
                <a:off x="4193" y="215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Oval 860"/>
              <p:cNvSpPr>
                <a:spLocks noChangeArrowheads="1"/>
              </p:cNvSpPr>
              <p:nvPr/>
            </p:nvSpPr>
            <p:spPr bwMode="auto">
              <a:xfrm>
                <a:off x="3854" y="194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Oval 861"/>
              <p:cNvSpPr>
                <a:spLocks noChangeArrowheads="1"/>
              </p:cNvSpPr>
              <p:nvPr/>
            </p:nvSpPr>
            <p:spPr bwMode="auto">
              <a:xfrm>
                <a:off x="4988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Oval 862"/>
              <p:cNvSpPr>
                <a:spLocks noChangeArrowheads="1"/>
              </p:cNvSpPr>
              <p:nvPr/>
            </p:nvSpPr>
            <p:spPr bwMode="auto">
              <a:xfrm>
                <a:off x="4747" y="250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Oval 863"/>
              <p:cNvSpPr>
                <a:spLocks noChangeArrowheads="1"/>
              </p:cNvSpPr>
              <p:nvPr/>
            </p:nvSpPr>
            <p:spPr bwMode="auto">
              <a:xfrm>
                <a:off x="350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Oval 864"/>
              <p:cNvSpPr>
                <a:spLocks noChangeArrowheads="1"/>
              </p:cNvSpPr>
              <p:nvPr/>
            </p:nvSpPr>
            <p:spPr bwMode="auto">
              <a:xfrm>
                <a:off x="3833" y="19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Oval 865"/>
              <p:cNvSpPr>
                <a:spLocks noChangeArrowheads="1"/>
              </p:cNvSpPr>
              <p:nvPr/>
            </p:nvSpPr>
            <p:spPr bwMode="auto">
              <a:xfrm>
                <a:off x="5042" y="268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Oval 866"/>
              <p:cNvSpPr>
                <a:spLocks noChangeArrowheads="1"/>
              </p:cNvSpPr>
              <p:nvPr/>
            </p:nvSpPr>
            <p:spPr bwMode="auto">
              <a:xfrm>
                <a:off x="5068" y="27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Oval 867"/>
              <p:cNvSpPr>
                <a:spLocks noChangeArrowheads="1"/>
              </p:cNvSpPr>
              <p:nvPr/>
            </p:nvSpPr>
            <p:spPr bwMode="auto">
              <a:xfrm>
                <a:off x="3617" y="179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Oval 868"/>
              <p:cNvSpPr>
                <a:spLocks noChangeArrowheads="1"/>
              </p:cNvSpPr>
              <p:nvPr/>
            </p:nvSpPr>
            <p:spPr bwMode="auto">
              <a:xfrm>
                <a:off x="3869" y="195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Oval 869"/>
              <p:cNvSpPr>
                <a:spLocks noChangeArrowheads="1"/>
              </p:cNvSpPr>
              <p:nvPr/>
            </p:nvSpPr>
            <p:spPr bwMode="auto">
              <a:xfrm>
                <a:off x="4034" y="205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Oval 870"/>
              <p:cNvSpPr>
                <a:spLocks noChangeArrowheads="1"/>
              </p:cNvSpPr>
              <p:nvPr/>
            </p:nvSpPr>
            <p:spPr bwMode="auto">
              <a:xfrm>
                <a:off x="4265" y="220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Oval 871"/>
              <p:cNvSpPr>
                <a:spLocks noChangeArrowheads="1"/>
              </p:cNvSpPr>
              <p:nvPr/>
            </p:nvSpPr>
            <p:spPr bwMode="auto">
              <a:xfrm>
                <a:off x="3217" y="154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Oval 872"/>
              <p:cNvSpPr>
                <a:spLocks noChangeArrowheads="1"/>
              </p:cNvSpPr>
              <p:nvPr/>
            </p:nvSpPr>
            <p:spPr bwMode="auto">
              <a:xfrm>
                <a:off x="4938" y="262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Oval 873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Oval 874"/>
              <p:cNvSpPr>
                <a:spLocks noChangeArrowheads="1"/>
              </p:cNvSpPr>
              <p:nvPr/>
            </p:nvSpPr>
            <p:spPr bwMode="auto">
              <a:xfrm>
                <a:off x="4369" y="226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Oval 875"/>
              <p:cNvSpPr>
                <a:spLocks noChangeArrowheads="1"/>
              </p:cNvSpPr>
              <p:nvPr/>
            </p:nvSpPr>
            <p:spPr bwMode="auto">
              <a:xfrm>
                <a:off x="5093" y="2722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Oval 876"/>
              <p:cNvSpPr>
                <a:spLocks noChangeArrowheads="1"/>
              </p:cNvSpPr>
              <p:nvPr/>
            </p:nvSpPr>
            <p:spPr bwMode="auto">
              <a:xfrm>
                <a:off x="4999" y="26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Oval 877"/>
              <p:cNvSpPr>
                <a:spLocks noChangeArrowheads="1"/>
              </p:cNvSpPr>
              <p:nvPr/>
            </p:nvSpPr>
            <p:spPr bwMode="auto">
              <a:xfrm>
                <a:off x="3419" y="167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Oval 878"/>
              <p:cNvSpPr>
                <a:spLocks noChangeArrowheads="1"/>
              </p:cNvSpPr>
              <p:nvPr/>
            </p:nvSpPr>
            <p:spPr bwMode="auto">
              <a:xfrm>
                <a:off x="4542" y="237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Oval 879"/>
              <p:cNvSpPr>
                <a:spLocks noChangeArrowheads="1"/>
              </p:cNvSpPr>
              <p:nvPr/>
            </p:nvSpPr>
            <p:spPr bwMode="auto">
              <a:xfrm>
                <a:off x="3988" y="202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Oval 880"/>
              <p:cNvSpPr>
                <a:spLocks noChangeArrowheads="1"/>
              </p:cNvSpPr>
              <p:nvPr/>
            </p:nvSpPr>
            <p:spPr bwMode="auto">
              <a:xfrm>
                <a:off x="4600" y="241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Oval 881"/>
              <p:cNvSpPr>
                <a:spLocks noChangeArrowheads="1"/>
              </p:cNvSpPr>
              <p:nvPr/>
            </p:nvSpPr>
            <p:spPr bwMode="auto">
              <a:xfrm>
                <a:off x="3376" y="164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Oval 882"/>
              <p:cNvSpPr>
                <a:spLocks noChangeArrowheads="1"/>
              </p:cNvSpPr>
              <p:nvPr/>
            </p:nvSpPr>
            <p:spPr bwMode="auto">
              <a:xfrm>
                <a:off x="4535" y="2369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Oval 883"/>
              <p:cNvSpPr>
                <a:spLocks noChangeArrowheads="1"/>
              </p:cNvSpPr>
              <p:nvPr/>
            </p:nvSpPr>
            <p:spPr bwMode="auto">
              <a:xfrm>
                <a:off x="4315" y="223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Oval 884"/>
              <p:cNvSpPr>
                <a:spLocks noChangeArrowheads="1"/>
              </p:cNvSpPr>
              <p:nvPr/>
            </p:nvSpPr>
            <p:spPr bwMode="auto">
              <a:xfrm>
                <a:off x="3786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Oval 885"/>
              <p:cNvSpPr>
                <a:spLocks noChangeArrowheads="1"/>
              </p:cNvSpPr>
              <p:nvPr/>
            </p:nvSpPr>
            <p:spPr bwMode="auto">
              <a:xfrm>
                <a:off x="5147" y="275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Oval 886"/>
              <p:cNvSpPr>
                <a:spLocks noChangeArrowheads="1"/>
              </p:cNvSpPr>
              <p:nvPr/>
            </p:nvSpPr>
            <p:spPr bwMode="auto">
              <a:xfrm>
                <a:off x="3487" y="171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Oval 887"/>
              <p:cNvSpPr>
                <a:spLocks noChangeArrowheads="1"/>
              </p:cNvSpPr>
              <p:nvPr/>
            </p:nvSpPr>
            <p:spPr bwMode="auto">
              <a:xfrm>
                <a:off x="4085" y="208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Oval 888"/>
              <p:cNvSpPr>
                <a:spLocks noChangeArrowheads="1"/>
              </p:cNvSpPr>
              <p:nvPr/>
            </p:nvSpPr>
            <p:spPr bwMode="auto">
              <a:xfrm>
                <a:off x="3833" y="193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Oval 889"/>
              <p:cNvSpPr>
                <a:spLocks noChangeArrowheads="1"/>
              </p:cNvSpPr>
              <p:nvPr/>
            </p:nvSpPr>
            <p:spPr bwMode="auto">
              <a:xfrm>
                <a:off x="3836" y="19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Oval 890"/>
              <p:cNvSpPr>
                <a:spLocks noChangeArrowheads="1"/>
              </p:cNvSpPr>
              <p:nvPr/>
            </p:nvSpPr>
            <p:spPr bwMode="auto">
              <a:xfrm>
                <a:off x="5276" y="283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Oval 891"/>
              <p:cNvSpPr>
                <a:spLocks noChangeArrowheads="1"/>
              </p:cNvSpPr>
              <p:nvPr/>
            </p:nvSpPr>
            <p:spPr bwMode="auto">
              <a:xfrm>
                <a:off x="3505" y="172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Oval 892"/>
              <p:cNvSpPr>
                <a:spLocks noChangeArrowheads="1"/>
              </p:cNvSpPr>
              <p:nvPr/>
            </p:nvSpPr>
            <p:spPr bwMode="auto">
              <a:xfrm>
                <a:off x="3851" y="194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Oval 893"/>
              <p:cNvSpPr>
                <a:spLocks noChangeArrowheads="1"/>
              </p:cNvSpPr>
              <p:nvPr/>
            </p:nvSpPr>
            <p:spPr bwMode="auto">
              <a:xfrm>
                <a:off x="4776" y="252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Oval 894"/>
              <p:cNvSpPr>
                <a:spLocks noChangeArrowheads="1"/>
              </p:cNvSpPr>
              <p:nvPr/>
            </p:nvSpPr>
            <p:spPr bwMode="auto">
              <a:xfrm>
                <a:off x="3318" y="1613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Oval 895"/>
              <p:cNvSpPr>
                <a:spLocks noChangeArrowheads="1"/>
              </p:cNvSpPr>
              <p:nvPr/>
            </p:nvSpPr>
            <p:spPr bwMode="auto">
              <a:xfrm>
                <a:off x="4463" y="232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Oval 896"/>
              <p:cNvSpPr>
                <a:spLocks noChangeArrowheads="1"/>
              </p:cNvSpPr>
              <p:nvPr/>
            </p:nvSpPr>
            <p:spPr bwMode="auto">
              <a:xfrm>
                <a:off x="4200" y="216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Oval 897"/>
              <p:cNvSpPr>
                <a:spLocks noChangeArrowheads="1"/>
              </p:cNvSpPr>
              <p:nvPr/>
            </p:nvSpPr>
            <p:spPr bwMode="auto">
              <a:xfrm>
                <a:off x="3912" y="19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Oval 898"/>
              <p:cNvSpPr>
                <a:spLocks noChangeArrowheads="1"/>
              </p:cNvSpPr>
              <p:nvPr/>
            </p:nvSpPr>
            <p:spPr bwMode="auto">
              <a:xfrm>
                <a:off x="4376" y="227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Oval 899"/>
              <p:cNvSpPr>
                <a:spLocks noChangeArrowheads="1"/>
              </p:cNvSpPr>
              <p:nvPr/>
            </p:nvSpPr>
            <p:spPr bwMode="auto">
              <a:xfrm>
                <a:off x="4481" y="233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Oval 900"/>
              <p:cNvSpPr>
                <a:spLocks noChangeArrowheads="1"/>
              </p:cNvSpPr>
              <p:nvPr/>
            </p:nvSpPr>
            <p:spPr bwMode="auto">
              <a:xfrm>
                <a:off x="5014" y="267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Oval 901"/>
              <p:cNvSpPr>
                <a:spLocks noChangeArrowheads="1"/>
              </p:cNvSpPr>
              <p:nvPr/>
            </p:nvSpPr>
            <p:spPr bwMode="auto">
              <a:xfrm>
                <a:off x="4301" y="222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Oval 902"/>
              <p:cNvSpPr>
                <a:spLocks noChangeArrowheads="1"/>
              </p:cNvSpPr>
              <p:nvPr/>
            </p:nvSpPr>
            <p:spPr bwMode="auto">
              <a:xfrm>
                <a:off x="4855" y="257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Oval 903"/>
              <p:cNvSpPr>
                <a:spLocks noChangeArrowheads="1"/>
              </p:cNvSpPr>
              <p:nvPr/>
            </p:nvSpPr>
            <p:spPr bwMode="auto">
              <a:xfrm>
                <a:off x="4470" y="232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Oval 904"/>
              <p:cNvSpPr>
                <a:spLocks noChangeArrowheads="1"/>
              </p:cNvSpPr>
              <p:nvPr/>
            </p:nvSpPr>
            <p:spPr bwMode="auto">
              <a:xfrm>
                <a:off x="5039" y="2686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Oval 905"/>
              <p:cNvSpPr>
                <a:spLocks noChangeArrowheads="1"/>
              </p:cNvSpPr>
              <p:nvPr/>
            </p:nvSpPr>
            <p:spPr bwMode="auto">
              <a:xfrm>
                <a:off x="5712" y="310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Oval 906"/>
              <p:cNvSpPr>
                <a:spLocks noChangeArrowheads="1"/>
              </p:cNvSpPr>
              <p:nvPr/>
            </p:nvSpPr>
            <p:spPr bwMode="auto">
              <a:xfrm>
                <a:off x="4150" y="213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Oval 907"/>
              <p:cNvSpPr>
                <a:spLocks noChangeArrowheads="1"/>
              </p:cNvSpPr>
              <p:nvPr/>
            </p:nvSpPr>
            <p:spPr bwMode="auto">
              <a:xfrm>
                <a:off x="3923" y="198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Oval 908"/>
              <p:cNvSpPr>
                <a:spLocks noChangeArrowheads="1"/>
              </p:cNvSpPr>
              <p:nvPr/>
            </p:nvSpPr>
            <p:spPr bwMode="auto">
              <a:xfrm>
                <a:off x="382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Oval 909"/>
              <p:cNvSpPr>
                <a:spLocks noChangeArrowheads="1"/>
              </p:cNvSpPr>
              <p:nvPr/>
            </p:nvSpPr>
            <p:spPr bwMode="auto">
              <a:xfrm>
                <a:off x="3674" y="183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Oval 910"/>
              <p:cNvSpPr>
                <a:spLocks noChangeArrowheads="1"/>
              </p:cNvSpPr>
              <p:nvPr/>
            </p:nvSpPr>
            <p:spPr bwMode="auto">
              <a:xfrm>
                <a:off x="4009" y="2041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Oval 911"/>
              <p:cNvSpPr>
                <a:spLocks noChangeArrowheads="1"/>
              </p:cNvSpPr>
              <p:nvPr/>
            </p:nvSpPr>
            <p:spPr bwMode="auto">
              <a:xfrm>
                <a:off x="4081" y="208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Oval 912"/>
              <p:cNvSpPr>
                <a:spLocks noChangeArrowheads="1"/>
              </p:cNvSpPr>
              <p:nvPr/>
            </p:nvSpPr>
            <p:spPr bwMode="auto">
              <a:xfrm>
                <a:off x="3998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Oval 913"/>
              <p:cNvSpPr>
                <a:spLocks noChangeArrowheads="1"/>
              </p:cNvSpPr>
              <p:nvPr/>
            </p:nvSpPr>
            <p:spPr bwMode="auto">
              <a:xfrm>
                <a:off x="3862" y="195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Oval 914"/>
              <p:cNvSpPr>
                <a:spLocks noChangeArrowheads="1"/>
              </p:cNvSpPr>
              <p:nvPr/>
            </p:nvSpPr>
            <p:spPr bwMode="auto">
              <a:xfrm>
                <a:off x="3998" y="203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Oval 915"/>
              <p:cNvSpPr>
                <a:spLocks noChangeArrowheads="1"/>
              </p:cNvSpPr>
              <p:nvPr/>
            </p:nvSpPr>
            <p:spPr bwMode="auto">
              <a:xfrm>
                <a:off x="3664" y="182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Oval 916"/>
              <p:cNvSpPr>
                <a:spLocks noChangeArrowheads="1"/>
              </p:cNvSpPr>
              <p:nvPr/>
            </p:nvSpPr>
            <p:spPr bwMode="auto">
              <a:xfrm>
                <a:off x="4596" y="24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Oval 917"/>
              <p:cNvSpPr>
                <a:spLocks noChangeArrowheads="1"/>
              </p:cNvSpPr>
              <p:nvPr/>
            </p:nvSpPr>
            <p:spPr bwMode="auto">
              <a:xfrm>
                <a:off x="4445" y="231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Oval 918"/>
              <p:cNvSpPr>
                <a:spLocks noChangeArrowheads="1"/>
              </p:cNvSpPr>
              <p:nvPr/>
            </p:nvSpPr>
            <p:spPr bwMode="auto">
              <a:xfrm>
                <a:off x="3401" y="1663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Oval 919"/>
              <p:cNvSpPr>
                <a:spLocks noChangeArrowheads="1"/>
              </p:cNvSpPr>
              <p:nvPr/>
            </p:nvSpPr>
            <p:spPr bwMode="auto">
              <a:xfrm>
                <a:off x="4063" y="207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Oval 920"/>
              <p:cNvSpPr>
                <a:spLocks noChangeArrowheads="1"/>
              </p:cNvSpPr>
              <p:nvPr/>
            </p:nvSpPr>
            <p:spPr bwMode="auto">
              <a:xfrm>
                <a:off x="3628" y="18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Oval 921"/>
              <p:cNvSpPr>
                <a:spLocks noChangeArrowheads="1"/>
              </p:cNvSpPr>
              <p:nvPr/>
            </p:nvSpPr>
            <p:spPr bwMode="auto">
              <a:xfrm>
                <a:off x="456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Oval 922"/>
              <p:cNvSpPr>
                <a:spLocks noChangeArrowheads="1"/>
              </p:cNvSpPr>
              <p:nvPr/>
            </p:nvSpPr>
            <p:spPr bwMode="auto">
              <a:xfrm>
                <a:off x="4294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Oval 923"/>
              <p:cNvSpPr>
                <a:spLocks noChangeArrowheads="1"/>
              </p:cNvSpPr>
              <p:nvPr/>
            </p:nvSpPr>
            <p:spPr bwMode="auto">
              <a:xfrm>
                <a:off x="2947" y="137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Oval 924"/>
              <p:cNvSpPr>
                <a:spLocks noChangeArrowheads="1"/>
              </p:cNvSpPr>
              <p:nvPr/>
            </p:nvSpPr>
            <p:spPr bwMode="auto">
              <a:xfrm>
                <a:off x="4006" y="2038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Oval 925"/>
              <p:cNvSpPr>
                <a:spLocks noChangeArrowheads="1"/>
              </p:cNvSpPr>
              <p:nvPr/>
            </p:nvSpPr>
            <p:spPr bwMode="auto">
              <a:xfrm>
                <a:off x="5359" y="288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Oval 926"/>
              <p:cNvSpPr>
                <a:spLocks noChangeArrowheads="1"/>
              </p:cNvSpPr>
              <p:nvPr/>
            </p:nvSpPr>
            <p:spPr bwMode="auto">
              <a:xfrm>
                <a:off x="363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Oval 927"/>
              <p:cNvSpPr>
                <a:spLocks noChangeArrowheads="1"/>
              </p:cNvSpPr>
              <p:nvPr/>
            </p:nvSpPr>
            <p:spPr bwMode="auto">
              <a:xfrm>
                <a:off x="3332" y="16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Oval 928"/>
              <p:cNvSpPr>
                <a:spLocks noChangeArrowheads="1"/>
              </p:cNvSpPr>
              <p:nvPr/>
            </p:nvSpPr>
            <p:spPr bwMode="auto">
              <a:xfrm>
                <a:off x="3775" y="189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Oval 929"/>
              <p:cNvSpPr>
                <a:spLocks noChangeArrowheads="1"/>
              </p:cNvSpPr>
              <p:nvPr/>
            </p:nvSpPr>
            <p:spPr bwMode="auto">
              <a:xfrm>
                <a:off x="4402" y="22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Oval 930"/>
              <p:cNvSpPr>
                <a:spLocks noChangeArrowheads="1"/>
              </p:cNvSpPr>
              <p:nvPr/>
            </p:nvSpPr>
            <p:spPr bwMode="auto">
              <a:xfrm>
                <a:off x="3800" y="191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Oval 931"/>
              <p:cNvSpPr>
                <a:spLocks noChangeArrowheads="1"/>
              </p:cNvSpPr>
              <p:nvPr/>
            </p:nvSpPr>
            <p:spPr bwMode="auto">
              <a:xfrm>
                <a:off x="4632" y="243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Oval 932"/>
              <p:cNvSpPr>
                <a:spLocks noChangeArrowheads="1"/>
              </p:cNvSpPr>
              <p:nvPr/>
            </p:nvSpPr>
            <p:spPr bwMode="auto">
              <a:xfrm>
                <a:off x="4297" y="2225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Oval 933"/>
              <p:cNvSpPr>
                <a:spLocks noChangeArrowheads="1"/>
              </p:cNvSpPr>
              <p:nvPr/>
            </p:nvSpPr>
            <p:spPr bwMode="auto">
              <a:xfrm>
                <a:off x="3797" y="190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Oval 934"/>
              <p:cNvSpPr>
                <a:spLocks noChangeArrowheads="1"/>
              </p:cNvSpPr>
              <p:nvPr/>
            </p:nvSpPr>
            <p:spPr bwMode="auto">
              <a:xfrm>
                <a:off x="3890" y="196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Oval 935"/>
              <p:cNvSpPr>
                <a:spLocks noChangeArrowheads="1"/>
              </p:cNvSpPr>
              <p:nvPr/>
            </p:nvSpPr>
            <p:spPr bwMode="auto">
              <a:xfrm>
                <a:off x="3584" y="17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Oval 936"/>
              <p:cNvSpPr>
                <a:spLocks noChangeArrowheads="1"/>
              </p:cNvSpPr>
              <p:nvPr/>
            </p:nvSpPr>
            <p:spPr bwMode="auto">
              <a:xfrm>
                <a:off x="4283" y="22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Oval 937"/>
              <p:cNvSpPr>
                <a:spLocks noChangeArrowheads="1"/>
              </p:cNvSpPr>
              <p:nvPr/>
            </p:nvSpPr>
            <p:spPr bwMode="auto">
              <a:xfrm>
                <a:off x="3746" y="187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Oval 938"/>
              <p:cNvSpPr>
                <a:spLocks noChangeArrowheads="1"/>
              </p:cNvSpPr>
              <p:nvPr/>
            </p:nvSpPr>
            <p:spPr bwMode="auto">
              <a:xfrm>
                <a:off x="3718" y="186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Oval 939"/>
              <p:cNvSpPr>
                <a:spLocks noChangeArrowheads="1"/>
              </p:cNvSpPr>
              <p:nvPr/>
            </p:nvSpPr>
            <p:spPr bwMode="auto">
              <a:xfrm>
                <a:off x="6122" y="336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Oval 940"/>
              <p:cNvSpPr>
                <a:spLocks noChangeArrowheads="1"/>
              </p:cNvSpPr>
              <p:nvPr/>
            </p:nvSpPr>
            <p:spPr bwMode="auto">
              <a:xfrm>
                <a:off x="3037" y="14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Oval 941"/>
              <p:cNvSpPr>
                <a:spLocks noChangeArrowheads="1"/>
              </p:cNvSpPr>
              <p:nvPr/>
            </p:nvSpPr>
            <p:spPr bwMode="auto">
              <a:xfrm>
                <a:off x="5068" y="2704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Oval 942"/>
              <p:cNvSpPr>
                <a:spLocks noChangeArrowheads="1"/>
              </p:cNvSpPr>
              <p:nvPr/>
            </p:nvSpPr>
            <p:spPr bwMode="auto">
              <a:xfrm>
                <a:off x="4312" y="223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Oval 943"/>
              <p:cNvSpPr>
                <a:spLocks noChangeArrowheads="1"/>
              </p:cNvSpPr>
              <p:nvPr/>
            </p:nvSpPr>
            <p:spPr bwMode="auto">
              <a:xfrm>
                <a:off x="3962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Oval 944"/>
              <p:cNvSpPr>
                <a:spLocks noChangeArrowheads="1"/>
              </p:cNvSpPr>
              <p:nvPr/>
            </p:nvSpPr>
            <p:spPr bwMode="auto">
              <a:xfrm>
                <a:off x="3203" y="154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Oval 945"/>
              <p:cNvSpPr>
                <a:spLocks noChangeArrowheads="1"/>
              </p:cNvSpPr>
              <p:nvPr/>
            </p:nvSpPr>
            <p:spPr bwMode="auto">
              <a:xfrm>
                <a:off x="3127" y="14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Oval 946"/>
              <p:cNvSpPr>
                <a:spLocks noChangeArrowheads="1"/>
              </p:cNvSpPr>
              <p:nvPr/>
            </p:nvSpPr>
            <p:spPr bwMode="auto">
              <a:xfrm>
                <a:off x="4513" y="235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Oval 947"/>
              <p:cNvSpPr>
                <a:spLocks noChangeArrowheads="1"/>
              </p:cNvSpPr>
              <p:nvPr/>
            </p:nvSpPr>
            <p:spPr bwMode="auto">
              <a:xfrm>
                <a:off x="4229" y="2178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Oval 948"/>
              <p:cNvSpPr>
                <a:spLocks noChangeArrowheads="1"/>
              </p:cNvSpPr>
              <p:nvPr/>
            </p:nvSpPr>
            <p:spPr bwMode="auto">
              <a:xfrm>
                <a:off x="4988" y="265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Oval 949"/>
              <p:cNvSpPr>
                <a:spLocks noChangeArrowheads="1"/>
              </p:cNvSpPr>
              <p:nvPr/>
            </p:nvSpPr>
            <p:spPr bwMode="auto">
              <a:xfrm>
                <a:off x="5370" y="289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Oval 950"/>
              <p:cNvSpPr>
                <a:spLocks noChangeArrowheads="1"/>
              </p:cNvSpPr>
              <p:nvPr/>
            </p:nvSpPr>
            <p:spPr bwMode="auto">
              <a:xfrm>
                <a:off x="4002" y="203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Oval 951"/>
              <p:cNvSpPr>
                <a:spLocks noChangeArrowheads="1"/>
              </p:cNvSpPr>
              <p:nvPr/>
            </p:nvSpPr>
            <p:spPr bwMode="auto">
              <a:xfrm>
                <a:off x="3768" y="18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Oval 952"/>
              <p:cNvSpPr>
                <a:spLocks noChangeArrowheads="1"/>
              </p:cNvSpPr>
              <p:nvPr/>
            </p:nvSpPr>
            <p:spPr bwMode="auto">
              <a:xfrm>
                <a:off x="4484" y="234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Oval 953"/>
              <p:cNvSpPr>
                <a:spLocks noChangeArrowheads="1"/>
              </p:cNvSpPr>
              <p:nvPr/>
            </p:nvSpPr>
            <p:spPr bwMode="auto">
              <a:xfrm>
                <a:off x="3786" y="1904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Oval 954"/>
              <p:cNvSpPr>
                <a:spLocks noChangeArrowheads="1"/>
              </p:cNvSpPr>
              <p:nvPr/>
            </p:nvSpPr>
            <p:spPr bwMode="auto">
              <a:xfrm>
                <a:off x="5118" y="27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Oval 955"/>
              <p:cNvSpPr>
                <a:spLocks noChangeArrowheads="1"/>
              </p:cNvSpPr>
              <p:nvPr/>
            </p:nvSpPr>
            <p:spPr bwMode="auto">
              <a:xfrm>
                <a:off x="4261" y="220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Oval 956"/>
              <p:cNvSpPr>
                <a:spLocks noChangeArrowheads="1"/>
              </p:cNvSpPr>
              <p:nvPr/>
            </p:nvSpPr>
            <p:spPr bwMode="auto">
              <a:xfrm>
                <a:off x="3563" y="176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Oval 957"/>
              <p:cNvSpPr>
                <a:spLocks noChangeArrowheads="1"/>
              </p:cNvSpPr>
              <p:nvPr/>
            </p:nvSpPr>
            <p:spPr bwMode="auto">
              <a:xfrm>
                <a:off x="3728" y="186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Oval 958"/>
              <p:cNvSpPr>
                <a:spLocks noChangeArrowheads="1"/>
              </p:cNvSpPr>
              <p:nvPr/>
            </p:nvSpPr>
            <p:spPr bwMode="auto">
              <a:xfrm>
                <a:off x="4434" y="230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Oval 959"/>
              <p:cNvSpPr>
                <a:spLocks noChangeArrowheads="1"/>
              </p:cNvSpPr>
              <p:nvPr/>
            </p:nvSpPr>
            <p:spPr bwMode="auto">
              <a:xfrm>
                <a:off x="3448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Oval 960"/>
              <p:cNvSpPr>
                <a:spLocks noChangeArrowheads="1"/>
              </p:cNvSpPr>
              <p:nvPr/>
            </p:nvSpPr>
            <p:spPr bwMode="auto">
              <a:xfrm>
                <a:off x="3764" y="189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Oval 961"/>
              <p:cNvSpPr>
                <a:spLocks noChangeArrowheads="1"/>
              </p:cNvSpPr>
              <p:nvPr/>
            </p:nvSpPr>
            <p:spPr bwMode="auto">
              <a:xfrm>
                <a:off x="5215" y="279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Oval 962"/>
              <p:cNvSpPr>
                <a:spLocks noChangeArrowheads="1"/>
              </p:cNvSpPr>
              <p:nvPr/>
            </p:nvSpPr>
            <p:spPr bwMode="auto">
              <a:xfrm>
                <a:off x="4358" y="226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Oval 963"/>
              <p:cNvSpPr>
                <a:spLocks noChangeArrowheads="1"/>
              </p:cNvSpPr>
              <p:nvPr/>
            </p:nvSpPr>
            <p:spPr bwMode="auto">
              <a:xfrm>
                <a:off x="4193" y="216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Oval 964"/>
              <p:cNvSpPr>
                <a:spLocks noChangeArrowheads="1"/>
              </p:cNvSpPr>
              <p:nvPr/>
            </p:nvSpPr>
            <p:spPr bwMode="auto">
              <a:xfrm>
                <a:off x="3646" y="181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Oval 965"/>
              <p:cNvSpPr>
                <a:spLocks noChangeArrowheads="1"/>
              </p:cNvSpPr>
              <p:nvPr/>
            </p:nvSpPr>
            <p:spPr bwMode="auto">
              <a:xfrm>
                <a:off x="4088" y="209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Oval 966"/>
              <p:cNvSpPr>
                <a:spLocks noChangeArrowheads="1"/>
              </p:cNvSpPr>
              <p:nvPr/>
            </p:nvSpPr>
            <p:spPr bwMode="auto">
              <a:xfrm>
                <a:off x="3293" y="1595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Oval 967"/>
              <p:cNvSpPr>
                <a:spLocks noChangeArrowheads="1"/>
              </p:cNvSpPr>
              <p:nvPr/>
            </p:nvSpPr>
            <p:spPr bwMode="auto">
              <a:xfrm>
                <a:off x="5107" y="272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Oval 968"/>
              <p:cNvSpPr>
                <a:spLocks noChangeArrowheads="1"/>
              </p:cNvSpPr>
              <p:nvPr/>
            </p:nvSpPr>
            <p:spPr bwMode="auto">
              <a:xfrm>
                <a:off x="3818" y="192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Oval 969"/>
              <p:cNvSpPr>
                <a:spLocks noChangeArrowheads="1"/>
              </p:cNvSpPr>
              <p:nvPr/>
            </p:nvSpPr>
            <p:spPr bwMode="auto">
              <a:xfrm>
                <a:off x="3962" y="201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Oval 970"/>
              <p:cNvSpPr>
                <a:spLocks noChangeArrowheads="1"/>
              </p:cNvSpPr>
              <p:nvPr/>
            </p:nvSpPr>
            <p:spPr bwMode="auto">
              <a:xfrm>
                <a:off x="3919" y="198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Oval 971"/>
              <p:cNvSpPr>
                <a:spLocks noChangeArrowheads="1"/>
              </p:cNvSpPr>
              <p:nvPr/>
            </p:nvSpPr>
            <p:spPr bwMode="auto">
              <a:xfrm>
                <a:off x="3448" y="1692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Oval 972"/>
              <p:cNvSpPr>
                <a:spLocks noChangeArrowheads="1"/>
              </p:cNvSpPr>
              <p:nvPr/>
            </p:nvSpPr>
            <p:spPr bwMode="auto">
              <a:xfrm>
                <a:off x="3804" y="191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Oval 973"/>
              <p:cNvSpPr>
                <a:spLocks noChangeArrowheads="1"/>
              </p:cNvSpPr>
              <p:nvPr/>
            </p:nvSpPr>
            <p:spPr bwMode="auto">
              <a:xfrm>
                <a:off x="4560" y="2387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Oval 974"/>
              <p:cNvSpPr>
                <a:spLocks noChangeArrowheads="1"/>
              </p:cNvSpPr>
              <p:nvPr/>
            </p:nvSpPr>
            <p:spPr bwMode="auto">
              <a:xfrm>
                <a:off x="4099" y="2099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Oval 975"/>
              <p:cNvSpPr>
                <a:spLocks noChangeArrowheads="1"/>
              </p:cNvSpPr>
              <p:nvPr/>
            </p:nvSpPr>
            <p:spPr bwMode="auto">
              <a:xfrm>
                <a:off x="4722" y="2488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Oval 976"/>
              <p:cNvSpPr>
                <a:spLocks noChangeArrowheads="1"/>
              </p:cNvSpPr>
              <p:nvPr/>
            </p:nvSpPr>
            <p:spPr bwMode="auto">
              <a:xfrm>
                <a:off x="4538" y="2372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Oval 977"/>
              <p:cNvSpPr>
                <a:spLocks noChangeArrowheads="1"/>
              </p:cNvSpPr>
              <p:nvPr/>
            </p:nvSpPr>
            <p:spPr bwMode="auto">
              <a:xfrm>
                <a:off x="4528" y="236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Oval 978"/>
              <p:cNvSpPr>
                <a:spLocks noChangeArrowheads="1"/>
              </p:cNvSpPr>
              <p:nvPr/>
            </p:nvSpPr>
            <p:spPr bwMode="auto">
              <a:xfrm>
                <a:off x="3242" y="156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Oval 979"/>
              <p:cNvSpPr>
                <a:spLocks noChangeArrowheads="1"/>
              </p:cNvSpPr>
              <p:nvPr/>
            </p:nvSpPr>
            <p:spPr bwMode="auto">
              <a:xfrm>
                <a:off x="4160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Oval 980"/>
              <p:cNvSpPr>
                <a:spLocks noChangeArrowheads="1"/>
              </p:cNvSpPr>
              <p:nvPr/>
            </p:nvSpPr>
            <p:spPr bwMode="auto">
              <a:xfrm>
                <a:off x="3048" y="1444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Oval 981"/>
              <p:cNvSpPr>
                <a:spLocks noChangeArrowheads="1"/>
              </p:cNvSpPr>
              <p:nvPr/>
            </p:nvSpPr>
            <p:spPr bwMode="auto">
              <a:xfrm>
                <a:off x="4225" y="217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Oval 982"/>
              <p:cNvSpPr>
                <a:spLocks noChangeArrowheads="1"/>
              </p:cNvSpPr>
              <p:nvPr/>
            </p:nvSpPr>
            <p:spPr bwMode="auto">
              <a:xfrm>
                <a:off x="3761" y="188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Oval 983"/>
              <p:cNvSpPr>
                <a:spLocks noChangeArrowheads="1"/>
              </p:cNvSpPr>
              <p:nvPr/>
            </p:nvSpPr>
            <p:spPr bwMode="auto">
              <a:xfrm>
                <a:off x="4412" y="2293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Oval 984"/>
              <p:cNvSpPr>
                <a:spLocks noChangeArrowheads="1"/>
              </p:cNvSpPr>
              <p:nvPr/>
            </p:nvSpPr>
            <p:spPr bwMode="auto">
              <a:xfrm>
                <a:off x="3826" y="1926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Oval 985"/>
              <p:cNvSpPr>
                <a:spLocks noChangeArrowheads="1"/>
              </p:cNvSpPr>
              <p:nvPr/>
            </p:nvSpPr>
            <p:spPr bwMode="auto">
              <a:xfrm>
                <a:off x="3228" y="155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Oval 986"/>
              <p:cNvSpPr>
                <a:spLocks noChangeArrowheads="1"/>
              </p:cNvSpPr>
              <p:nvPr/>
            </p:nvSpPr>
            <p:spPr bwMode="auto">
              <a:xfrm>
                <a:off x="4232" y="218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Oval 987"/>
              <p:cNvSpPr>
                <a:spLocks noChangeArrowheads="1"/>
              </p:cNvSpPr>
              <p:nvPr/>
            </p:nvSpPr>
            <p:spPr bwMode="auto">
              <a:xfrm>
                <a:off x="4135" y="212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Oval 988"/>
              <p:cNvSpPr>
                <a:spLocks noChangeArrowheads="1"/>
              </p:cNvSpPr>
              <p:nvPr/>
            </p:nvSpPr>
            <p:spPr bwMode="auto">
              <a:xfrm>
                <a:off x="5140" y="2747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Oval 989"/>
              <p:cNvSpPr>
                <a:spLocks noChangeArrowheads="1"/>
              </p:cNvSpPr>
              <p:nvPr/>
            </p:nvSpPr>
            <p:spPr bwMode="auto">
              <a:xfrm>
                <a:off x="4520" y="2362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Oval 990"/>
              <p:cNvSpPr>
                <a:spLocks noChangeArrowheads="1"/>
              </p:cNvSpPr>
              <p:nvPr/>
            </p:nvSpPr>
            <p:spPr bwMode="auto">
              <a:xfrm>
                <a:off x="4171" y="214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Oval 991"/>
              <p:cNvSpPr>
                <a:spLocks noChangeArrowheads="1"/>
              </p:cNvSpPr>
              <p:nvPr/>
            </p:nvSpPr>
            <p:spPr bwMode="auto">
              <a:xfrm>
                <a:off x="4279" y="2210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Oval 992"/>
              <p:cNvSpPr>
                <a:spLocks noChangeArrowheads="1"/>
              </p:cNvSpPr>
              <p:nvPr/>
            </p:nvSpPr>
            <p:spPr bwMode="auto">
              <a:xfrm>
                <a:off x="3037" y="143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Oval 993"/>
              <p:cNvSpPr>
                <a:spLocks noChangeArrowheads="1"/>
              </p:cNvSpPr>
              <p:nvPr/>
            </p:nvSpPr>
            <p:spPr bwMode="auto">
              <a:xfrm>
                <a:off x="3829" y="1930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Oval 994"/>
              <p:cNvSpPr>
                <a:spLocks noChangeArrowheads="1"/>
              </p:cNvSpPr>
              <p:nvPr/>
            </p:nvSpPr>
            <p:spPr bwMode="auto">
              <a:xfrm>
                <a:off x="3793" y="190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Oval 995"/>
              <p:cNvSpPr>
                <a:spLocks noChangeArrowheads="1"/>
              </p:cNvSpPr>
              <p:nvPr/>
            </p:nvSpPr>
            <p:spPr bwMode="auto">
              <a:xfrm>
                <a:off x="4240" y="2185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Oval 996"/>
              <p:cNvSpPr>
                <a:spLocks noChangeArrowheads="1"/>
              </p:cNvSpPr>
              <p:nvPr/>
            </p:nvSpPr>
            <p:spPr bwMode="auto">
              <a:xfrm>
                <a:off x="4294" y="2221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Oval 997"/>
              <p:cNvSpPr>
                <a:spLocks noChangeArrowheads="1"/>
              </p:cNvSpPr>
              <p:nvPr/>
            </p:nvSpPr>
            <p:spPr bwMode="auto">
              <a:xfrm>
                <a:off x="4355" y="2257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Oval 998"/>
              <p:cNvSpPr>
                <a:spLocks noChangeArrowheads="1"/>
              </p:cNvSpPr>
              <p:nvPr/>
            </p:nvSpPr>
            <p:spPr bwMode="auto">
              <a:xfrm>
                <a:off x="3923" y="199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Oval 999"/>
              <p:cNvSpPr>
                <a:spLocks noChangeArrowheads="1"/>
              </p:cNvSpPr>
              <p:nvPr/>
            </p:nvSpPr>
            <p:spPr bwMode="auto">
              <a:xfrm>
                <a:off x="4495" y="2347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Oval 1000"/>
              <p:cNvSpPr>
                <a:spLocks noChangeArrowheads="1"/>
              </p:cNvSpPr>
              <p:nvPr/>
            </p:nvSpPr>
            <p:spPr bwMode="auto">
              <a:xfrm>
                <a:off x="3988" y="2030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Oval 1001"/>
              <p:cNvSpPr>
                <a:spLocks noChangeArrowheads="1"/>
              </p:cNvSpPr>
              <p:nvPr/>
            </p:nvSpPr>
            <p:spPr bwMode="auto">
              <a:xfrm>
                <a:off x="4164" y="2138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Oval 1002"/>
              <p:cNvSpPr>
                <a:spLocks noChangeArrowheads="1"/>
              </p:cNvSpPr>
              <p:nvPr/>
            </p:nvSpPr>
            <p:spPr bwMode="auto">
              <a:xfrm>
                <a:off x="5053" y="2696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Oval 1003"/>
              <p:cNvSpPr>
                <a:spLocks noChangeArrowheads="1"/>
              </p:cNvSpPr>
              <p:nvPr/>
            </p:nvSpPr>
            <p:spPr bwMode="auto">
              <a:xfrm>
                <a:off x="3638" y="1811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Oval 1004"/>
              <p:cNvSpPr>
                <a:spLocks noChangeArrowheads="1"/>
              </p:cNvSpPr>
              <p:nvPr/>
            </p:nvSpPr>
            <p:spPr bwMode="auto">
              <a:xfrm>
                <a:off x="4355" y="2261"/>
                <a:ext cx="21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Oval 1005"/>
              <p:cNvSpPr>
                <a:spLocks noChangeArrowheads="1"/>
              </p:cNvSpPr>
              <p:nvPr/>
            </p:nvSpPr>
            <p:spPr bwMode="auto">
              <a:xfrm>
                <a:off x="3934" y="1994"/>
                <a:ext cx="21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Oval 1006"/>
              <p:cNvSpPr>
                <a:spLocks noChangeArrowheads="1"/>
              </p:cNvSpPr>
              <p:nvPr/>
            </p:nvSpPr>
            <p:spPr bwMode="auto">
              <a:xfrm>
                <a:off x="3948" y="2005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Oval 1007"/>
              <p:cNvSpPr>
                <a:spLocks noChangeArrowheads="1"/>
              </p:cNvSpPr>
              <p:nvPr/>
            </p:nvSpPr>
            <p:spPr bwMode="auto">
              <a:xfrm>
                <a:off x="4038" y="2059"/>
                <a:ext cx="22" cy="22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Oval 1008"/>
              <p:cNvSpPr>
                <a:spLocks noChangeArrowheads="1"/>
              </p:cNvSpPr>
              <p:nvPr/>
            </p:nvSpPr>
            <p:spPr bwMode="auto">
              <a:xfrm>
                <a:off x="3019" y="1426"/>
                <a:ext cx="22" cy="21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Oval 1010"/>
            <p:cNvSpPr>
              <a:spLocks noChangeArrowheads="1"/>
            </p:cNvSpPr>
            <p:nvPr/>
          </p:nvSpPr>
          <p:spPr bwMode="auto">
            <a:xfrm>
              <a:off x="4074" y="2084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Oval 1011"/>
            <p:cNvSpPr>
              <a:spLocks noChangeArrowheads="1"/>
            </p:cNvSpPr>
            <p:nvPr/>
          </p:nvSpPr>
          <p:spPr bwMode="auto">
            <a:xfrm>
              <a:off x="3296" y="1598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Oval 1012"/>
            <p:cNvSpPr>
              <a:spLocks noChangeArrowheads="1"/>
            </p:cNvSpPr>
            <p:nvPr/>
          </p:nvSpPr>
          <p:spPr bwMode="auto">
            <a:xfrm>
              <a:off x="4189" y="2153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Oval 1013"/>
            <p:cNvSpPr>
              <a:spLocks noChangeArrowheads="1"/>
            </p:cNvSpPr>
            <p:nvPr/>
          </p:nvSpPr>
          <p:spPr bwMode="auto">
            <a:xfrm>
              <a:off x="4607" y="2416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Oval 1014"/>
            <p:cNvSpPr>
              <a:spLocks noChangeArrowheads="1"/>
            </p:cNvSpPr>
            <p:nvPr/>
          </p:nvSpPr>
          <p:spPr bwMode="auto">
            <a:xfrm>
              <a:off x="3674" y="1836"/>
              <a:ext cx="22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Oval 1015"/>
            <p:cNvSpPr>
              <a:spLocks noChangeArrowheads="1"/>
            </p:cNvSpPr>
            <p:nvPr/>
          </p:nvSpPr>
          <p:spPr bwMode="auto">
            <a:xfrm>
              <a:off x="3894" y="1973"/>
              <a:ext cx="22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Oval 1016"/>
            <p:cNvSpPr>
              <a:spLocks noChangeArrowheads="1"/>
            </p:cNvSpPr>
            <p:nvPr/>
          </p:nvSpPr>
          <p:spPr bwMode="auto">
            <a:xfrm>
              <a:off x="4906" y="2603"/>
              <a:ext cx="21" cy="21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Oval 1017"/>
            <p:cNvSpPr>
              <a:spLocks noChangeArrowheads="1"/>
            </p:cNvSpPr>
            <p:nvPr/>
          </p:nvSpPr>
          <p:spPr bwMode="auto">
            <a:xfrm>
              <a:off x="3941" y="1998"/>
              <a:ext cx="21" cy="22"/>
            </a:xfrm>
            <a:prstGeom prst="ellipse">
              <a:avLst/>
            </a:prstGeom>
            <a:solidFill>
              <a:srgbClr val="1A476F"/>
            </a:solidFill>
            <a:ln w="22225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Line 1018"/>
            <p:cNvSpPr>
              <a:spLocks noChangeShapeType="1"/>
            </p:cNvSpPr>
            <p:nvPr/>
          </p:nvSpPr>
          <p:spPr bwMode="auto">
            <a:xfrm flipV="1">
              <a:off x="1457" y="418"/>
              <a:ext cx="0" cy="331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Line 1019"/>
            <p:cNvSpPr>
              <a:spLocks noChangeShapeType="1"/>
            </p:cNvSpPr>
            <p:nvPr/>
          </p:nvSpPr>
          <p:spPr bwMode="auto">
            <a:xfrm flipH="1">
              <a:off x="1396" y="3640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Rectangle 1020"/>
            <p:cNvSpPr>
              <a:spLocks noChangeArrowheads="1"/>
            </p:cNvSpPr>
            <p:nvPr/>
          </p:nvSpPr>
          <p:spPr bwMode="auto">
            <a:xfrm rot="16200000">
              <a:off x="1108" y="3502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1" name="Line 1021"/>
            <p:cNvSpPr>
              <a:spLocks noChangeShapeType="1"/>
            </p:cNvSpPr>
            <p:nvPr/>
          </p:nvSpPr>
          <p:spPr bwMode="auto">
            <a:xfrm flipH="1">
              <a:off x="1396" y="2898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Rectangle 1022"/>
            <p:cNvSpPr>
              <a:spLocks noChangeArrowheads="1"/>
            </p:cNvSpPr>
            <p:nvPr/>
          </p:nvSpPr>
          <p:spPr bwMode="auto">
            <a:xfrm rot="16200000">
              <a:off x="1108" y="2760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3" name="Line 1023"/>
            <p:cNvSpPr>
              <a:spLocks noChangeShapeType="1"/>
            </p:cNvSpPr>
            <p:nvPr/>
          </p:nvSpPr>
          <p:spPr bwMode="auto">
            <a:xfrm flipH="1">
              <a:off x="1396" y="2160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Rectangle 1024"/>
            <p:cNvSpPr>
              <a:spLocks noChangeArrowheads="1"/>
            </p:cNvSpPr>
            <p:nvPr/>
          </p:nvSpPr>
          <p:spPr bwMode="auto">
            <a:xfrm rot="16200000">
              <a:off x="1216" y="202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5" name="Line 1025"/>
            <p:cNvSpPr>
              <a:spLocks noChangeShapeType="1"/>
            </p:cNvSpPr>
            <p:nvPr/>
          </p:nvSpPr>
          <p:spPr bwMode="auto">
            <a:xfrm flipH="1">
              <a:off x="1396" y="1418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Rectangle 1026"/>
            <p:cNvSpPr>
              <a:spLocks noChangeArrowheads="1"/>
            </p:cNvSpPr>
            <p:nvPr/>
          </p:nvSpPr>
          <p:spPr bwMode="auto">
            <a:xfrm rot="16200000">
              <a:off x="1133" y="1280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100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7" name="Line 1027"/>
            <p:cNvSpPr>
              <a:spLocks noChangeShapeType="1"/>
            </p:cNvSpPr>
            <p:nvPr/>
          </p:nvSpPr>
          <p:spPr bwMode="auto">
            <a:xfrm flipH="1">
              <a:off x="1396" y="680"/>
              <a:ext cx="61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Rectangle 1028"/>
            <p:cNvSpPr>
              <a:spLocks noChangeArrowheads="1"/>
            </p:cNvSpPr>
            <p:nvPr/>
          </p:nvSpPr>
          <p:spPr bwMode="auto">
            <a:xfrm rot="16200000">
              <a:off x="1133" y="542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29" name="Rectangle 1029"/>
            <p:cNvSpPr>
              <a:spLocks noChangeArrowheads="1"/>
            </p:cNvSpPr>
            <p:nvPr/>
          </p:nvSpPr>
          <p:spPr bwMode="auto">
            <a:xfrm rot="16200000">
              <a:off x="783" y="1937"/>
              <a:ext cx="68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Outcome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0" name="Line 1030"/>
            <p:cNvSpPr>
              <a:spLocks noChangeShapeType="1"/>
            </p:cNvSpPr>
            <p:nvPr/>
          </p:nvSpPr>
          <p:spPr bwMode="auto">
            <a:xfrm>
              <a:off x="1457" y="3733"/>
              <a:ext cx="5198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Line 1031"/>
            <p:cNvSpPr>
              <a:spLocks noChangeShapeType="1"/>
            </p:cNvSpPr>
            <p:nvPr/>
          </p:nvSpPr>
          <p:spPr bwMode="auto">
            <a:xfrm>
              <a:off x="1820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Rectangle 1032"/>
            <p:cNvSpPr>
              <a:spLocks noChangeArrowheads="1"/>
            </p:cNvSpPr>
            <p:nvPr/>
          </p:nvSpPr>
          <p:spPr bwMode="auto">
            <a:xfrm>
              <a:off x="1673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3" name="Line 1033"/>
            <p:cNvSpPr>
              <a:spLocks noChangeShapeType="1"/>
            </p:cNvSpPr>
            <p:nvPr/>
          </p:nvSpPr>
          <p:spPr bwMode="auto">
            <a:xfrm>
              <a:off x="3005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Rectangle 1034"/>
            <p:cNvSpPr>
              <a:spLocks noChangeArrowheads="1"/>
            </p:cNvSpPr>
            <p:nvPr/>
          </p:nvSpPr>
          <p:spPr bwMode="auto">
            <a:xfrm>
              <a:off x="2857" y="3823"/>
              <a:ext cx="36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-200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5" name="Line 1035"/>
            <p:cNvSpPr>
              <a:spLocks noChangeShapeType="1"/>
            </p:cNvSpPr>
            <p:nvPr/>
          </p:nvSpPr>
          <p:spPr bwMode="auto">
            <a:xfrm>
              <a:off x="4189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Rectangle 1036"/>
            <p:cNvSpPr>
              <a:spLocks noChangeArrowheads="1"/>
            </p:cNvSpPr>
            <p:nvPr/>
          </p:nvSpPr>
          <p:spPr bwMode="auto">
            <a:xfrm>
              <a:off x="4150" y="3823"/>
              <a:ext cx="15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7" name="Line 1037"/>
            <p:cNvSpPr>
              <a:spLocks noChangeShapeType="1"/>
            </p:cNvSpPr>
            <p:nvPr/>
          </p:nvSpPr>
          <p:spPr bwMode="auto">
            <a:xfrm>
              <a:off x="5374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Rectangle 1038"/>
            <p:cNvSpPr>
              <a:spLocks noChangeArrowheads="1"/>
            </p:cNvSpPr>
            <p:nvPr/>
          </p:nvSpPr>
          <p:spPr bwMode="auto">
            <a:xfrm>
              <a:off x="5251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200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39" name="Line 1039"/>
            <p:cNvSpPr>
              <a:spLocks noChangeShapeType="1"/>
            </p:cNvSpPr>
            <p:nvPr/>
          </p:nvSpPr>
          <p:spPr bwMode="auto">
            <a:xfrm>
              <a:off x="6562" y="3733"/>
              <a:ext cx="0" cy="61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Rectangle 1040"/>
            <p:cNvSpPr>
              <a:spLocks noChangeArrowheads="1"/>
            </p:cNvSpPr>
            <p:nvPr/>
          </p:nvSpPr>
          <p:spPr bwMode="auto">
            <a:xfrm>
              <a:off x="6439" y="3823"/>
              <a:ext cx="317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400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1" name="Rectangle 1041"/>
            <p:cNvSpPr>
              <a:spLocks noChangeArrowheads="1"/>
            </p:cNvSpPr>
            <p:nvPr/>
          </p:nvSpPr>
          <p:spPr bwMode="auto">
            <a:xfrm>
              <a:off x="3318" y="3971"/>
              <a:ext cx="1544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900" smtClean="0">
                  <a:solidFill>
                    <a:srgbClr val="000000"/>
                  </a:solidFill>
                </a:rPr>
                <a:t>College Characteristic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  <p:sp>
          <p:nvSpPr>
            <p:cNvPr id="42" name="Rectangle 1042"/>
            <p:cNvSpPr>
              <a:spLocks noChangeArrowheads="1"/>
            </p:cNvSpPr>
            <p:nvPr/>
          </p:nvSpPr>
          <p:spPr bwMode="auto">
            <a:xfrm>
              <a:off x="2375" y="151"/>
              <a:ext cx="357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600" smtClean="0">
                  <a:solidFill>
                    <a:srgbClr val="1E2D53"/>
                  </a:solidFill>
                </a:rPr>
                <a:t>Fictional Example 4: Correlation = -1</a:t>
              </a:r>
              <a:endParaRPr lang="en-US" altLang="en-US" smtClean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373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Rectangle 1613"/>
          <p:cNvSpPr/>
          <p:nvPr/>
        </p:nvSpPr>
        <p:spPr>
          <a:xfrm>
            <a:off x="1524004" y="0"/>
            <a:ext cx="913923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4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5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48" name="Rectangle 174"/>
          <p:cNvSpPr>
            <a:spLocks noChangeArrowheads="1"/>
          </p:cNvSpPr>
          <p:nvPr/>
        </p:nvSpPr>
        <p:spPr bwMode="auto">
          <a:xfrm>
            <a:off x="5929367" y="6250069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</a:rPr>
              <a:t>Magnitude of Correlation</a:t>
            </a:r>
          </a:p>
        </p:txBody>
      </p:sp>
      <p:sp>
        <p:nvSpPr>
          <p:cNvPr id="1986" name="AutoShape 3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7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8" name="Rectangle 6"/>
          <p:cNvSpPr>
            <a:spLocks noChangeArrowheads="1"/>
          </p:cNvSpPr>
          <p:nvPr/>
        </p:nvSpPr>
        <p:spPr bwMode="auto">
          <a:xfrm>
            <a:off x="1524051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9" name="Rectangle 7"/>
          <p:cNvSpPr>
            <a:spLocks noChangeArrowheads="1"/>
          </p:cNvSpPr>
          <p:nvPr/>
        </p:nvSpPr>
        <p:spPr bwMode="auto">
          <a:xfrm>
            <a:off x="3940227" y="619207"/>
            <a:ext cx="6523039" cy="51990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0" name="Line 8"/>
          <p:cNvSpPr>
            <a:spLocks noChangeShapeType="1"/>
          </p:cNvSpPr>
          <p:nvPr/>
        </p:nvSpPr>
        <p:spPr bwMode="auto">
          <a:xfrm flipV="1">
            <a:off x="4084637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1" name="Line 9"/>
          <p:cNvSpPr>
            <a:spLocks noChangeShapeType="1"/>
          </p:cNvSpPr>
          <p:nvPr/>
        </p:nvSpPr>
        <p:spPr bwMode="auto">
          <a:xfrm flipV="1">
            <a:off x="5330825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2" name="Line 10"/>
          <p:cNvSpPr>
            <a:spLocks noChangeShapeType="1"/>
          </p:cNvSpPr>
          <p:nvPr/>
        </p:nvSpPr>
        <p:spPr bwMode="auto">
          <a:xfrm flipV="1">
            <a:off x="6578600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3" name="Line 11"/>
          <p:cNvSpPr>
            <a:spLocks noChangeShapeType="1"/>
          </p:cNvSpPr>
          <p:nvPr/>
        </p:nvSpPr>
        <p:spPr bwMode="auto">
          <a:xfrm flipV="1">
            <a:off x="7824787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4" name="Line 12"/>
          <p:cNvSpPr>
            <a:spLocks noChangeShapeType="1"/>
          </p:cNvSpPr>
          <p:nvPr/>
        </p:nvSpPr>
        <p:spPr bwMode="auto">
          <a:xfrm flipV="1">
            <a:off x="9072563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0" name="Line 79"/>
          <p:cNvSpPr>
            <a:spLocks noChangeShapeType="1"/>
          </p:cNvSpPr>
          <p:nvPr/>
        </p:nvSpPr>
        <p:spPr bwMode="auto">
          <a:xfrm>
            <a:off x="394020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1" name="Line 80"/>
          <p:cNvSpPr>
            <a:spLocks noChangeShapeType="1"/>
          </p:cNvSpPr>
          <p:nvPr/>
        </p:nvSpPr>
        <p:spPr bwMode="auto">
          <a:xfrm>
            <a:off x="4140201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1" name="Line 81"/>
          <p:cNvSpPr>
            <a:spLocks noChangeShapeType="1"/>
          </p:cNvSpPr>
          <p:nvPr/>
        </p:nvSpPr>
        <p:spPr bwMode="auto">
          <a:xfrm>
            <a:off x="43386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2" name="Line 82"/>
          <p:cNvSpPr>
            <a:spLocks noChangeShapeType="1"/>
          </p:cNvSpPr>
          <p:nvPr/>
        </p:nvSpPr>
        <p:spPr bwMode="auto">
          <a:xfrm>
            <a:off x="45387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3" name="Line 83"/>
          <p:cNvSpPr>
            <a:spLocks noChangeShapeType="1"/>
          </p:cNvSpPr>
          <p:nvPr/>
        </p:nvSpPr>
        <p:spPr bwMode="auto">
          <a:xfrm>
            <a:off x="47387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4" name="Line 84"/>
          <p:cNvSpPr>
            <a:spLocks noChangeShapeType="1"/>
          </p:cNvSpPr>
          <p:nvPr/>
        </p:nvSpPr>
        <p:spPr bwMode="auto">
          <a:xfrm>
            <a:off x="49371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5" name="Line 85"/>
          <p:cNvSpPr>
            <a:spLocks noChangeShapeType="1"/>
          </p:cNvSpPr>
          <p:nvPr/>
        </p:nvSpPr>
        <p:spPr bwMode="auto">
          <a:xfrm>
            <a:off x="51372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6" name="Line 86"/>
          <p:cNvSpPr>
            <a:spLocks noChangeShapeType="1"/>
          </p:cNvSpPr>
          <p:nvPr/>
        </p:nvSpPr>
        <p:spPr bwMode="auto">
          <a:xfrm>
            <a:off x="53372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7" name="Line 87"/>
          <p:cNvSpPr>
            <a:spLocks noChangeShapeType="1"/>
          </p:cNvSpPr>
          <p:nvPr/>
        </p:nvSpPr>
        <p:spPr bwMode="auto">
          <a:xfrm>
            <a:off x="5535665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8" name="Line 88"/>
          <p:cNvSpPr>
            <a:spLocks noChangeShapeType="1"/>
          </p:cNvSpPr>
          <p:nvPr/>
        </p:nvSpPr>
        <p:spPr bwMode="auto">
          <a:xfrm>
            <a:off x="57356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9" name="Line 89"/>
          <p:cNvSpPr>
            <a:spLocks noChangeShapeType="1"/>
          </p:cNvSpPr>
          <p:nvPr/>
        </p:nvSpPr>
        <p:spPr bwMode="auto">
          <a:xfrm>
            <a:off x="59357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0" name="Line 90"/>
          <p:cNvSpPr>
            <a:spLocks noChangeShapeType="1"/>
          </p:cNvSpPr>
          <p:nvPr/>
        </p:nvSpPr>
        <p:spPr bwMode="auto">
          <a:xfrm>
            <a:off x="613412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1" name="Line 91"/>
          <p:cNvSpPr>
            <a:spLocks noChangeShapeType="1"/>
          </p:cNvSpPr>
          <p:nvPr/>
        </p:nvSpPr>
        <p:spPr bwMode="auto">
          <a:xfrm>
            <a:off x="63341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2" name="Line 92"/>
          <p:cNvSpPr>
            <a:spLocks noChangeShapeType="1"/>
          </p:cNvSpPr>
          <p:nvPr/>
        </p:nvSpPr>
        <p:spPr bwMode="auto">
          <a:xfrm>
            <a:off x="653415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3" name="Line 93"/>
          <p:cNvSpPr>
            <a:spLocks noChangeShapeType="1"/>
          </p:cNvSpPr>
          <p:nvPr/>
        </p:nvSpPr>
        <p:spPr bwMode="auto">
          <a:xfrm>
            <a:off x="673262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4" name="Line 94"/>
          <p:cNvSpPr>
            <a:spLocks noChangeShapeType="1"/>
          </p:cNvSpPr>
          <p:nvPr/>
        </p:nvSpPr>
        <p:spPr bwMode="auto">
          <a:xfrm>
            <a:off x="6932665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5" name="Line 95"/>
          <p:cNvSpPr>
            <a:spLocks noChangeShapeType="1"/>
          </p:cNvSpPr>
          <p:nvPr/>
        </p:nvSpPr>
        <p:spPr bwMode="auto">
          <a:xfrm>
            <a:off x="713266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6" name="Line 96"/>
          <p:cNvSpPr>
            <a:spLocks noChangeShapeType="1"/>
          </p:cNvSpPr>
          <p:nvPr/>
        </p:nvSpPr>
        <p:spPr bwMode="auto">
          <a:xfrm>
            <a:off x="73311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7" name="Line 97"/>
          <p:cNvSpPr>
            <a:spLocks noChangeShapeType="1"/>
          </p:cNvSpPr>
          <p:nvPr/>
        </p:nvSpPr>
        <p:spPr bwMode="auto">
          <a:xfrm>
            <a:off x="753110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8" name="Line 98"/>
          <p:cNvSpPr>
            <a:spLocks noChangeShapeType="1"/>
          </p:cNvSpPr>
          <p:nvPr/>
        </p:nvSpPr>
        <p:spPr bwMode="auto">
          <a:xfrm>
            <a:off x="773112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9" name="Line 99"/>
          <p:cNvSpPr>
            <a:spLocks noChangeShapeType="1"/>
          </p:cNvSpPr>
          <p:nvPr/>
        </p:nvSpPr>
        <p:spPr bwMode="auto">
          <a:xfrm>
            <a:off x="79296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0" name="Line 100"/>
          <p:cNvSpPr>
            <a:spLocks noChangeShapeType="1"/>
          </p:cNvSpPr>
          <p:nvPr/>
        </p:nvSpPr>
        <p:spPr bwMode="auto">
          <a:xfrm>
            <a:off x="812960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1" name="Line 101"/>
          <p:cNvSpPr>
            <a:spLocks noChangeShapeType="1"/>
          </p:cNvSpPr>
          <p:nvPr/>
        </p:nvSpPr>
        <p:spPr bwMode="auto">
          <a:xfrm>
            <a:off x="8329612" y="1744664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0" name="Line 102"/>
          <p:cNvSpPr>
            <a:spLocks noChangeShapeType="1"/>
          </p:cNvSpPr>
          <p:nvPr/>
        </p:nvSpPr>
        <p:spPr bwMode="auto">
          <a:xfrm>
            <a:off x="85233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1" name="Line 103"/>
          <p:cNvSpPr>
            <a:spLocks noChangeShapeType="1"/>
          </p:cNvSpPr>
          <p:nvPr/>
        </p:nvSpPr>
        <p:spPr bwMode="auto">
          <a:xfrm>
            <a:off x="8723313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2" name="Line 104"/>
          <p:cNvSpPr>
            <a:spLocks noChangeShapeType="1"/>
          </p:cNvSpPr>
          <p:nvPr/>
        </p:nvSpPr>
        <p:spPr bwMode="auto">
          <a:xfrm>
            <a:off x="89218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3" name="Line 105"/>
          <p:cNvSpPr>
            <a:spLocks noChangeShapeType="1"/>
          </p:cNvSpPr>
          <p:nvPr/>
        </p:nvSpPr>
        <p:spPr bwMode="auto">
          <a:xfrm>
            <a:off x="91218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4" name="Line 106"/>
          <p:cNvSpPr>
            <a:spLocks noChangeShapeType="1"/>
          </p:cNvSpPr>
          <p:nvPr/>
        </p:nvSpPr>
        <p:spPr bwMode="auto">
          <a:xfrm>
            <a:off x="9321801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6" name="Line 107"/>
          <p:cNvSpPr>
            <a:spLocks noChangeShapeType="1"/>
          </p:cNvSpPr>
          <p:nvPr/>
        </p:nvSpPr>
        <p:spPr bwMode="auto">
          <a:xfrm>
            <a:off x="95202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7" name="Line 108"/>
          <p:cNvSpPr>
            <a:spLocks noChangeShapeType="1"/>
          </p:cNvSpPr>
          <p:nvPr/>
        </p:nvSpPr>
        <p:spPr bwMode="auto">
          <a:xfrm>
            <a:off x="97203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8" name="Line 109"/>
          <p:cNvSpPr>
            <a:spLocks noChangeShapeType="1"/>
          </p:cNvSpPr>
          <p:nvPr/>
        </p:nvSpPr>
        <p:spPr bwMode="auto">
          <a:xfrm>
            <a:off x="99203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9" name="Line 110"/>
          <p:cNvSpPr>
            <a:spLocks noChangeShapeType="1"/>
          </p:cNvSpPr>
          <p:nvPr/>
        </p:nvSpPr>
        <p:spPr bwMode="auto">
          <a:xfrm>
            <a:off x="101187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0" name="Line 111"/>
          <p:cNvSpPr>
            <a:spLocks noChangeShapeType="1"/>
          </p:cNvSpPr>
          <p:nvPr/>
        </p:nvSpPr>
        <p:spPr bwMode="auto">
          <a:xfrm>
            <a:off x="103188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7" name="Line 132"/>
          <p:cNvSpPr>
            <a:spLocks noChangeShapeType="1"/>
          </p:cNvSpPr>
          <p:nvPr/>
        </p:nvSpPr>
        <p:spPr bwMode="auto">
          <a:xfrm>
            <a:off x="4438702" y="1417639"/>
            <a:ext cx="731839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8" name="Rectangle 133"/>
          <p:cNvSpPr>
            <a:spLocks noChangeArrowheads="1"/>
          </p:cNvSpPr>
          <p:nvPr/>
        </p:nvSpPr>
        <p:spPr bwMode="auto">
          <a:xfrm>
            <a:off x="4772078" y="138430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9" name="Line 134"/>
          <p:cNvSpPr>
            <a:spLocks noChangeShapeType="1"/>
          </p:cNvSpPr>
          <p:nvPr/>
        </p:nvSpPr>
        <p:spPr bwMode="auto">
          <a:xfrm>
            <a:off x="4084640" y="1090614"/>
            <a:ext cx="23812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0" name="Rectangle 135"/>
          <p:cNvSpPr>
            <a:spLocks noChangeArrowheads="1"/>
          </p:cNvSpPr>
          <p:nvPr/>
        </p:nvSpPr>
        <p:spPr bwMode="auto">
          <a:xfrm>
            <a:off x="4073560" y="105727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1" name="Line 136"/>
          <p:cNvSpPr>
            <a:spLocks noChangeShapeType="1"/>
          </p:cNvSpPr>
          <p:nvPr/>
        </p:nvSpPr>
        <p:spPr bwMode="auto">
          <a:xfrm>
            <a:off x="4084691" y="763589"/>
            <a:ext cx="53657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2" name="Rectangle 137"/>
          <p:cNvSpPr>
            <a:spLocks noChangeArrowheads="1"/>
          </p:cNvSpPr>
          <p:nvPr/>
        </p:nvSpPr>
        <p:spPr bwMode="auto">
          <a:xfrm>
            <a:off x="4272017" y="73025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3" name="Line 138"/>
          <p:cNvSpPr>
            <a:spLocks noChangeShapeType="1"/>
          </p:cNvSpPr>
          <p:nvPr/>
        </p:nvSpPr>
        <p:spPr bwMode="auto">
          <a:xfrm flipV="1">
            <a:off x="3940175" y="619207"/>
            <a:ext cx="0" cy="51990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3" name="Line 159"/>
          <p:cNvSpPr>
            <a:spLocks noChangeShapeType="1"/>
          </p:cNvSpPr>
          <p:nvPr/>
        </p:nvSpPr>
        <p:spPr bwMode="auto">
          <a:xfrm flipH="1">
            <a:off x="3846566" y="141763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4" name="Rectangle 160"/>
          <p:cNvSpPr>
            <a:spLocks noChangeArrowheads="1"/>
          </p:cNvSpPr>
          <p:nvPr/>
        </p:nvSpPr>
        <p:spPr bwMode="auto">
          <a:xfrm>
            <a:off x="2556042" y="1324431"/>
            <a:ext cx="1177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4-Year College</a:t>
            </a:r>
          </a:p>
        </p:txBody>
      </p:sp>
      <p:sp>
        <p:nvSpPr>
          <p:cNvPr id="2275" name="Line 161"/>
          <p:cNvSpPr>
            <a:spLocks noChangeShapeType="1"/>
          </p:cNvSpPr>
          <p:nvPr/>
        </p:nvSpPr>
        <p:spPr bwMode="auto">
          <a:xfrm flipH="1">
            <a:off x="3846566" y="109061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6" name="Rectangle 162"/>
          <p:cNvSpPr>
            <a:spLocks noChangeArrowheads="1"/>
          </p:cNvSpPr>
          <p:nvPr/>
        </p:nvSpPr>
        <p:spPr bwMode="auto">
          <a:xfrm>
            <a:off x="2988447" y="997406"/>
            <a:ext cx="7453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For-Profit</a:t>
            </a:r>
          </a:p>
        </p:txBody>
      </p:sp>
      <p:sp>
        <p:nvSpPr>
          <p:cNvPr id="2277" name="Line 163"/>
          <p:cNvSpPr>
            <a:spLocks noChangeShapeType="1"/>
          </p:cNvSpPr>
          <p:nvPr/>
        </p:nvSpPr>
        <p:spPr bwMode="auto">
          <a:xfrm flipH="1">
            <a:off x="3846566" y="76358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8" name="Rectangle 164"/>
          <p:cNvSpPr>
            <a:spLocks noChangeArrowheads="1"/>
          </p:cNvSpPr>
          <p:nvPr/>
        </p:nvSpPr>
        <p:spPr bwMode="auto">
          <a:xfrm>
            <a:off x="3244886" y="670381"/>
            <a:ext cx="48891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Public</a:t>
            </a:r>
          </a:p>
        </p:txBody>
      </p:sp>
      <p:sp>
        <p:nvSpPr>
          <p:cNvPr id="2279" name="Line 165"/>
          <p:cNvSpPr>
            <a:spLocks noChangeShapeType="1"/>
          </p:cNvSpPr>
          <p:nvPr/>
        </p:nvSpPr>
        <p:spPr bwMode="auto">
          <a:xfrm>
            <a:off x="3940227" y="5818189"/>
            <a:ext cx="6523039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0" name="Line 166"/>
          <p:cNvSpPr>
            <a:spLocks noChangeShapeType="1"/>
          </p:cNvSpPr>
          <p:nvPr/>
        </p:nvSpPr>
        <p:spPr bwMode="auto">
          <a:xfrm>
            <a:off x="4084637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1" name="Rectangle 167"/>
          <p:cNvSpPr>
            <a:spLocks noChangeArrowheads="1"/>
          </p:cNvSpPr>
          <p:nvPr/>
        </p:nvSpPr>
        <p:spPr bwMode="auto">
          <a:xfrm>
            <a:off x="4022725" y="5956382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282" name="Line 168"/>
          <p:cNvSpPr>
            <a:spLocks noChangeShapeType="1"/>
          </p:cNvSpPr>
          <p:nvPr/>
        </p:nvSpPr>
        <p:spPr bwMode="auto">
          <a:xfrm>
            <a:off x="5330825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3" name="Rectangle 169"/>
          <p:cNvSpPr>
            <a:spLocks noChangeArrowheads="1"/>
          </p:cNvSpPr>
          <p:nvPr/>
        </p:nvSpPr>
        <p:spPr bwMode="auto">
          <a:xfrm>
            <a:off x="5170511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0.2</a:t>
            </a:r>
          </a:p>
        </p:txBody>
      </p:sp>
      <p:sp>
        <p:nvSpPr>
          <p:cNvPr id="2284" name="Line 170"/>
          <p:cNvSpPr>
            <a:spLocks noChangeShapeType="1"/>
          </p:cNvSpPr>
          <p:nvPr/>
        </p:nvSpPr>
        <p:spPr bwMode="auto">
          <a:xfrm>
            <a:off x="6578600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5" name="Rectangle 171"/>
          <p:cNvSpPr>
            <a:spLocks noChangeArrowheads="1"/>
          </p:cNvSpPr>
          <p:nvPr/>
        </p:nvSpPr>
        <p:spPr bwMode="auto">
          <a:xfrm>
            <a:off x="6416729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0.4</a:t>
            </a:r>
          </a:p>
        </p:txBody>
      </p:sp>
      <p:sp>
        <p:nvSpPr>
          <p:cNvPr id="2286" name="Line 172"/>
          <p:cNvSpPr>
            <a:spLocks noChangeShapeType="1"/>
          </p:cNvSpPr>
          <p:nvPr/>
        </p:nvSpPr>
        <p:spPr bwMode="auto">
          <a:xfrm>
            <a:off x="7824787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7" name="Rectangle 173"/>
          <p:cNvSpPr>
            <a:spLocks noChangeArrowheads="1"/>
          </p:cNvSpPr>
          <p:nvPr/>
        </p:nvSpPr>
        <p:spPr bwMode="auto">
          <a:xfrm>
            <a:off x="7664505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0.6</a:t>
            </a:r>
          </a:p>
        </p:txBody>
      </p:sp>
      <p:sp>
        <p:nvSpPr>
          <p:cNvPr id="2288" name="Line 174"/>
          <p:cNvSpPr>
            <a:spLocks noChangeShapeType="1"/>
          </p:cNvSpPr>
          <p:nvPr/>
        </p:nvSpPr>
        <p:spPr bwMode="auto">
          <a:xfrm>
            <a:off x="9072563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9" name="Rectangle 175"/>
          <p:cNvSpPr>
            <a:spLocks noChangeArrowheads="1"/>
          </p:cNvSpPr>
          <p:nvPr/>
        </p:nvSpPr>
        <p:spPr bwMode="auto">
          <a:xfrm>
            <a:off x="8910691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0.8</a:t>
            </a:r>
          </a:p>
        </p:txBody>
      </p:sp>
      <p:sp>
        <p:nvSpPr>
          <p:cNvPr id="2290" name="Line 176"/>
          <p:cNvSpPr>
            <a:spLocks noChangeShapeType="1"/>
          </p:cNvSpPr>
          <p:nvPr/>
        </p:nvSpPr>
        <p:spPr bwMode="auto">
          <a:xfrm>
            <a:off x="10318751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1" name="Rectangle 177"/>
          <p:cNvSpPr>
            <a:spLocks noChangeArrowheads="1"/>
          </p:cNvSpPr>
          <p:nvPr/>
        </p:nvSpPr>
        <p:spPr bwMode="auto">
          <a:xfrm>
            <a:off x="10158447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1.0</a:t>
            </a:r>
          </a:p>
        </p:txBody>
      </p:sp>
      <p:sp>
        <p:nvSpPr>
          <p:cNvPr id="2292" name="Rectangle 178"/>
          <p:cNvSpPr>
            <a:spLocks noChangeArrowheads="1"/>
          </p:cNvSpPr>
          <p:nvPr/>
        </p:nvSpPr>
        <p:spPr bwMode="auto">
          <a:xfrm>
            <a:off x="5929366" y="6250070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Magnitude of Correlation</a:t>
            </a:r>
          </a:p>
        </p:txBody>
      </p:sp>
      <p:sp>
        <p:nvSpPr>
          <p:cNvPr id="2293" name="Rectangle 179"/>
          <p:cNvSpPr>
            <a:spLocks noChangeArrowheads="1"/>
          </p:cNvSpPr>
          <p:nvPr/>
        </p:nvSpPr>
        <p:spPr bwMode="auto">
          <a:xfrm>
            <a:off x="7170739" y="319094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9" name="Rectangle 175"/>
          <p:cNvSpPr>
            <a:spLocks noChangeArrowheads="1"/>
          </p:cNvSpPr>
          <p:nvPr/>
        </p:nvSpPr>
        <p:spPr bwMode="auto">
          <a:xfrm>
            <a:off x="7170739" y="319089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0" name="TextBox 92"/>
          <p:cNvSpPr txBox="1"/>
          <p:nvPr/>
        </p:nvSpPr>
        <p:spPr>
          <a:xfrm>
            <a:off x="1524134" y="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Correlates of Top 20% Mobility Rate</a:t>
            </a:r>
          </a:p>
        </p:txBody>
      </p:sp>
      <p:sp>
        <p:nvSpPr>
          <p:cNvPr id="451" name="Rectangle 6"/>
          <p:cNvSpPr>
            <a:spLocks noChangeArrowheads="1"/>
          </p:cNvSpPr>
          <p:nvPr/>
        </p:nvSpPr>
        <p:spPr bwMode="auto">
          <a:xfrm>
            <a:off x="438039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</a:rPr>
              <a:t>Positive Correlation</a:t>
            </a:r>
          </a:p>
        </p:txBody>
      </p:sp>
      <p:sp>
        <p:nvSpPr>
          <p:cNvPr id="452" name="Rectangle 210"/>
          <p:cNvSpPr>
            <a:spLocks noChangeArrowheads="1"/>
          </p:cNvSpPr>
          <p:nvPr/>
        </p:nvSpPr>
        <p:spPr bwMode="auto">
          <a:xfrm>
            <a:off x="2595614" y="6405562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53" name="Rectangle 6"/>
          <p:cNvSpPr>
            <a:spLocks noChangeArrowheads="1"/>
          </p:cNvSpPr>
          <p:nvPr/>
        </p:nvSpPr>
        <p:spPr bwMode="auto">
          <a:xfrm>
            <a:off x="270958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</a:rPr>
              <a:t>Negative Correlation</a:t>
            </a:r>
          </a:p>
        </p:txBody>
      </p:sp>
      <p:sp>
        <p:nvSpPr>
          <p:cNvPr id="454" name="Rectangle 212"/>
          <p:cNvSpPr>
            <a:spLocks noChangeArrowheads="1"/>
          </p:cNvSpPr>
          <p:nvPr/>
        </p:nvSpPr>
        <p:spPr bwMode="auto">
          <a:xfrm>
            <a:off x="4270429" y="6405562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8534400" y="819090"/>
            <a:ext cx="16791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College Type</a:t>
            </a:r>
          </a:p>
        </p:txBody>
      </p:sp>
    </p:spTree>
    <p:extLst>
      <p:ext uri="{BB962C8B-B14F-4D97-AF65-F5344CB8AC3E}">
        <p14:creationId xmlns:p14="http://schemas.microsoft.com/office/powerpoint/2010/main" val="738708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2133600" y="914400"/>
            <a:ext cx="86868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27063" indent="-3937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1014413" indent="-2730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Tackle social mobility at a local, not just national level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Improve childhood environment at all ages (not just earliest ages)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Focus not just on schools and housing but on networks and social norms</a:t>
            </a: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585787" marR="0" lvl="2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+mj-lt"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Use big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data to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measure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local progress and performance</a:t>
            </a: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Tx/>
              <a:buSzPct val="80000"/>
              <a:buFont typeface="Arial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Working with government agencies to create a system to monitor local trends in inequality and opportunity</a:t>
            </a: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  <a:p>
            <a:pPr marL="1042987" marR="0" lvl="3" indent="-457200" algn="l" defTabSz="914400" rtl="0" eaLnBrk="1" fontAlgn="base" latinLnBrk="0" hangingPunct="1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8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</a:rPr>
              <a:t>Local area data available at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Kozuka Gothic Pro M"/>
                <a:cs typeface="Arial" pitchFamily="34" charset="0"/>
                <a:hlinkClick r:id="rId3"/>
              </a:rPr>
              <a:t>www.equality-of-opportunity.org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Kozuka Gothic Pro M"/>
              <a:cs typeface="Arial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1524000" y="209762"/>
            <a:ext cx="914400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609600" indent="-609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cmss10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Equality of Opportunity: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Conclusions</a:t>
            </a:r>
          </a:p>
        </p:txBody>
      </p:sp>
    </p:spTree>
    <p:extLst>
      <p:ext uri="{BB962C8B-B14F-4D97-AF65-F5344CB8AC3E}">
        <p14:creationId xmlns:p14="http://schemas.microsoft.com/office/powerpoint/2010/main" val="29815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258"/>
          <p:cNvGrpSpPr>
            <a:grpSpLocks noChangeAspect="1"/>
          </p:cNvGrpSpPr>
          <p:nvPr/>
        </p:nvGrpSpPr>
        <p:grpSpPr bwMode="auto">
          <a:xfrm>
            <a:off x="1362085" y="98425"/>
            <a:ext cx="9153527" cy="6661150"/>
            <a:chOff x="-3" y="62"/>
            <a:chExt cx="5766" cy="4196"/>
          </a:xfrm>
        </p:grpSpPr>
        <p:sp>
          <p:nvSpPr>
            <p:cNvPr id="3" name="AutoShape 2257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grpSp>
          <p:nvGrpSpPr>
            <p:cNvPr id="4" name="Group 2459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2054" name="Rectangle 2259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5" name="Rectangle 2260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6" name="Rectangle 2261"/>
              <p:cNvSpPr>
                <a:spLocks noChangeArrowheads="1"/>
              </p:cNvSpPr>
              <p:nvPr/>
            </p:nvSpPr>
            <p:spPr bwMode="auto">
              <a:xfrm>
                <a:off x="548" y="449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7" name="Line 2262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8" name="Line 2263"/>
              <p:cNvSpPr>
                <a:spLocks noChangeShapeType="1"/>
              </p:cNvSpPr>
              <p:nvPr/>
            </p:nvSpPr>
            <p:spPr bwMode="auto">
              <a:xfrm>
                <a:off x="548" y="296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9" name="Line 2264"/>
              <p:cNvSpPr>
                <a:spLocks noChangeShapeType="1"/>
              </p:cNvSpPr>
              <p:nvPr/>
            </p:nvSpPr>
            <p:spPr bwMode="auto">
              <a:xfrm>
                <a:off x="548" y="2359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0" name="Line 2265"/>
              <p:cNvSpPr>
                <a:spLocks noChangeShapeType="1"/>
              </p:cNvSpPr>
              <p:nvPr/>
            </p:nvSpPr>
            <p:spPr bwMode="auto">
              <a:xfrm>
                <a:off x="548" y="175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1" name="Line 2266"/>
              <p:cNvSpPr>
                <a:spLocks noChangeShapeType="1"/>
              </p:cNvSpPr>
              <p:nvPr/>
            </p:nvSpPr>
            <p:spPr bwMode="auto">
              <a:xfrm>
                <a:off x="548" y="1147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2" name="Line 2267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3" name="Oval 2268"/>
              <p:cNvSpPr>
                <a:spLocks noChangeArrowheads="1"/>
              </p:cNvSpPr>
              <p:nvPr/>
            </p:nvSpPr>
            <p:spPr bwMode="auto">
              <a:xfrm>
                <a:off x="778" y="23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4" name="Oval 2269"/>
              <p:cNvSpPr>
                <a:spLocks noChangeArrowheads="1"/>
              </p:cNvSpPr>
              <p:nvPr/>
            </p:nvSpPr>
            <p:spPr bwMode="auto">
              <a:xfrm>
                <a:off x="841" y="26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5" name="Oval 2270"/>
              <p:cNvSpPr>
                <a:spLocks noChangeArrowheads="1"/>
              </p:cNvSpPr>
              <p:nvPr/>
            </p:nvSpPr>
            <p:spPr bwMode="auto">
              <a:xfrm>
                <a:off x="887" y="24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6" name="Oval 2271"/>
              <p:cNvSpPr>
                <a:spLocks noChangeArrowheads="1"/>
              </p:cNvSpPr>
              <p:nvPr/>
            </p:nvSpPr>
            <p:spPr bwMode="auto">
              <a:xfrm>
                <a:off x="890" y="18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7" name="Oval 2272"/>
              <p:cNvSpPr>
                <a:spLocks noChangeArrowheads="1"/>
              </p:cNvSpPr>
              <p:nvPr/>
            </p:nvSpPr>
            <p:spPr bwMode="auto">
              <a:xfrm>
                <a:off x="890" y="26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8" name="Oval 2273"/>
              <p:cNvSpPr>
                <a:spLocks noChangeArrowheads="1"/>
              </p:cNvSpPr>
              <p:nvPr/>
            </p:nvSpPr>
            <p:spPr bwMode="auto">
              <a:xfrm>
                <a:off x="890" y="17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9" name="Oval 2274"/>
              <p:cNvSpPr>
                <a:spLocks noChangeArrowheads="1"/>
              </p:cNvSpPr>
              <p:nvPr/>
            </p:nvSpPr>
            <p:spPr bwMode="auto">
              <a:xfrm>
                <a:off x="897" y="25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0" name="Oval 2275"/>
              <p:cNvSpPr>
                <a:spLocks noChangeArrowheads="1"/>
              </p:cNvSpPr>
              <p:nvPr/>
            </p:nvSpPr>
            <p:spPr bwMode="auto">
              <a:xfrm>
                <a:off x="901" y="25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1" name="Oval 2276"/>
              <p:cNvSpPr>
                <a:spLocks noChangeArrowheads="1"/>
              </p:cNvSpPr>
              <p:nvPr/>
            </p:nvSpPr>
            <p:spPr bwMode="auto">
              <a:xfrm>
                <a:off x="908" y="26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2" name="Oval 2277"/>
              <p:cNvSpPr>
                <a:spLocks noChangeArrowheads="1"/>
              </p:cNvSpPr>
              <p:nvPr/>
            </p:nvSpPr>
            <p:spPr bwMode="auto">
              <a:xfrm>
                <a:off x="911" y="25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3" name="Oval 2278"/>
              <p:cNvSpPr>
                <a:spLocks noChangeArrowheads="1"/>
              </p:cNvSpPr>
              <p:nvPr/>
            </p:nvSpPr>
            <p:spPr bwMode="auto">
              <a:xfrm>
                <a:off x="922" y="30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4" name="Oval 2279"/>
              <p:cNvSpPr>
                <a:spLocks noChangeArrowheads="1"/>
              </p:cNvSpPr>
              <p:nvPr/>
            </p:nvSpPr>
            <p:spPr bwMode="auto">
              <a:xfrm>
                <a:off x="922" y="28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5" name="Oval 2280"/>
              <p:cNvSpPr>
                <a:spLocks noChangeArrowheads="1"/>
              </p:cNvSpPr>
              <p:nvPr/>
            </p:nvSpPr>
            <p:spPr bwMode="auto">
              <a:xfrm>
                <a:off x="922" y="20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6" name="Oval 2281"/>
              <p:cNvSpPr>
                <a:spLocks noChangeArrowheads="1"/>
              </p:cNvSpPr>
              <p:nvPr/>
            </p:nvSpPr>
            <p:spPr bwMode="auto">
              <a:xfrm>
                <a:off x="925" y="24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7" name="Oval 2282"/>
              <p:cNvSpPr>
                <a:spLocks noChangeArrowheads="1"/>
              </p:cNvSpPr>
              <p:nvPr/>
            </p:nvSpPr>
            <p:spPr bwMode="auto">
              <a:xfrm>
                <a:off x="929" y="27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8" name="Oval 2283"/>
              <p:cNvSpPr>
                <a:spLocks noChangeArrowheads="1"/>
              </p:cNvSpPr>
              <p:nvPr/>
            </p:nvSpPr>
            <p:spPr bwMode="auto">
              <a:xfrm>
                <a:off x="943" y="161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9" name="Oval 2284"/>
              <p:cNvSpPr>
                <a:spLocks noChangeArrowheads="1"/>
              </p:cNvSpPr>
              <p:nvPr/>
            </p:nvSpPr>
            <p:spPr bwMode="auto">
              <a:xfrm>
                <a:off x="943" y="3141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0" name="Oval 2285"/>
              <p:cNvSpPr>
                <a:spLocks noChangeArrowheads="1"/>
              </p:cNvSpPr>
              <p:nvPr/>
            </p:nvSpPr>
            <p:spPr bwMode="auto">
              <a:xfrm>
                <a:off x="946" y="28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1" name="Oval 2286"/>
              <p:cNvSpPr>
                <a:spLocks noChangeArrowheads="1"/>
              </p:cNvSpPr>
              <p:nvPr/>
            </p:nvSpPr>
            <p:spPr bwMode="auto">
              <a:xfrm>
                <a:off x="950" y="222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2" name="Oval 2287"/>
              <p:cNvSpPr>
                <a:spLocks noChangeArrowheads="1"/>
              </p:cNvSpPr>
              <p:nvPr/>
            </p:nvSpPr>
            <p:spPr bwMode="auto">
              <a:xfrm>
                <a:off x="950" y="2890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3" name="Oval 2288"/>
              <p:cNvSpPr>
                <a:spLocks noChangeArrowheads="1"/>
              </p:cNvSpPr>
              <p:nvPr/>
            </p:nvSpPr>
            <p:spPr bwMode="auto">
              <a:xfrm>
                <a:off x="957" y="2530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4" name="Oval 2289"/>
              <p:cNvSpPr>
                <a:spLocks noChangeArrowheads="1"/>
              </p:cNvSpPr>
              <p:nvPr/>
            </p:nvSpPr>
            <p:spPr bwMode="auto">
              <a:xfrm>
                <a:off x="960" y="269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5" name="Oval 2290"/>
              <p:cNvSpPr>
                <a:spLocks noChangeArrowheads="1"/>
              </p:cNvSpPr>
              <p:nvPr/>
            </p:nvSpPr>
            <p:spPr bwMode="auto">
              <a:xfrm>
                <a:off x="967" y="1937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6" name="Oval 2291"/>
              <p:cNvSpPr>
                <a:spLocks noChangeArrowheads="1"/>
              </p:cNvSpPr>
              <p:nvPr/>
            </p:nvSpPr>
            <p:spPr bwMode="auto">
              <a:xfrm>
                <a:off x="967" y="26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7" name="Oval 2292"/>
              <p:cNvSpPr>
                <a:spLocks noChangeArrowheads="1"/>
              </p:cNvSpPr>
              <p:nvPr/>
            </p:nvSpPr>
            <p:spPr bwMode="auto">
              <a:xfrm>
                <a:off x="974" y="26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8" name="Oval 2293"/>
              <p:cNvSpPr>
                <a:spLocks noChangeArrowheads="1"/>
              </p:cNvSpPr>
              <p:nvPr/>
            </p:nvSpPr>
            <p:spPr bwMode="auto">
              <a:xfrm>
                <a:off x="981" y="19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9" name="Oval 2294"/>
              <p:cNvSpPr>
                <a:spLocks noChangeArrowheads="1"/>
              </p:cNvSpPr>
              <p:nvPr/>
            </p:nvSpPr>
            <p:spPr bwMode="auto">
              <a:xfrm>
                <a:off x="981" y="28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0" name="Oval 2295"/>
              <p:cNvSpPr>
                <a:spLocks noChangeArrowheads="1"/>
              </p:cNvSpPr>
              <p:nvPr/>
            </p:nvSpPr>
            <p:spPr bwMode="auto">
              <a:xfrm>
                <a:off x="984" y="26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1" name="Oval 2296"/>
              <p:cNvSpPr>
                <a:spLocks noChangeArrowheads="1"/>
              </p:cNvSpPr>
              <p:nvPr/>
            </p:nvSpPr>
            <p:spPr bwMode="auto">
              <a:xfrm>
                <a:off x="991" y="28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2" name="Oval 2297"/>
              <p:cNvSpPr>
                <a:spLocks noChangeArrowheads="1"/>
              </p:cNvSpPr>
              <p:nvPr/>
            </p:nvSpPr>
            <p:spPr bwMode="auto">
              <a:xfrm>
                <a:off x="995" y="304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3" name="Oval 2298"/>
              <p:cNvSpPr>
                <a:spLocks noChangeArrowheads="1"/>
              </p:cNvSpPr>
              <p:nvPr/>
            </p:nvSpPr>
            <p:spPr bwMode="auto">
              <a:xfrm>
                <a:off x="998" y="27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4" name="Oval 2299"/>
              <p:cNvSpPr>
                <a:spLocks noChangeArrowheads="1"/>
              </p:cNvSpPr>
              <p:nvPr/>
            </p:nvSpPr>
            <p:spPr bwMode="auto">
              <a:xfrm>
                <a:off x="998" y="27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5" name="Oval 2300"/>
              <p:cNvSpPr>
                <a:spLocks noChangeArrowheads="1"/>
              </p:cNvSpPr>
              <p:nvPr/>
            </p:nvSpPr>
            <p:spPr bwMode="auto">
              <a:xfrm>
                <a:off x="998" y="25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6" name="Oval 2301"/>
              <p:cNvSpPr>
                <a:spLocks noChangeArrowheads="1"/>
              </p:cNvSpPr>
              <p:nvPr/>
            </p:nvSpPr>
            <p:spPr bwMode="auto">
              <a:xfrm>
                <a:off x="1023" y="26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7" name="Oval 2302"/>
              <p:cNvSpPr>
                <a:spLocks noChangeArrowheads="1"/>
              </p:cNvSpPr>
              <p:nvPr/>
            </p:nvSpPr>
            <p:spPr bwMode="auto">
              <a:xfrm>
                <a:off x="1030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8" name="Oval 2303"/>
              <p:cNvSpPr>
                <a:spLocks noChangeArrowheads="1"/>
              </p:cNvSpPr>
              <p:nvPr/>
            </p:nvSpPr>
            <p:spPr bwMode="auto">
              <a:xfrm>
                <a:off x="1033" y="22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9" name="Oval 2304"/>
              <p:cNvSpPr>
                <a:spLocks noChangeArrowheads="1"/>
              </p:cNvSpPr>
              <p:nvPr/>
            </p:nvSpPr>
            <p:spPr bwMode="auto">
              <a:xfrm>
                <a:off x="1040" y="22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0" name="Oval 2305"/>
              <p:cNvSpPr>
                <a:spLocks noChangeArrowheads="1"/>
              </p:cNvSpPr>
              <p:nvPr/>
            </p:nvSpPr>
            <p:spPr bwMode="auto">
              <a:xfrm>
                <a:off x="1040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1" name="Oval 2306"/>
              <p:cNvSpPr>
                <a:spLocks noChangeArrowheads="1"/>
              </p:cNvSpPr>
              <p:nvPr/>
            </p:nvSpPr>
            <p:spPr bwMode="auto">
              <a:xfrm>
                <a:off x="1044" y="25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2" name="Oval 2307"/>
              <p:cNvSpPr>
                <a:spLocks noChangeArrowheads="1"/>
              </p:cNvSpPr>
              <p:nvPr/>
            </p:nvSpPr>
            <p:spPr bwMode="auto">
              <a:xfrm>
                <a:off x="1054" y="311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3" name="Oval 2308"/>
              <p:cNvSpPr>
                <a:spLocks noChangeArrowheads="1"/>
              </p:cNvSpPr>
              <p:nvPr/>
            </p:nvSpPr>
            <p:spPr bwMode="auto">
              <a:xfrm>
                <a:off x="1054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4" name="Oval 2309"/>
              <p:cNvSpPr>
                <a:spLocks noChangeArrowheads="1"/>
              </p:cNvSpPr>
              <p:nvPr/>
            </p:nvSpPr>
            <p:spPr bwMode="auto">
              <a:xfrm>
                <a:off x="1054" y="30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5" name="Oval 2310"/>
              <p:cNvSpPr>
                <a:spLocks noChangeArrowheads="1"/>
              </p:cNvSpPr>
              <p:nvPr/>
            </p:nvSpPr>
            <p:spPr bwMode="auto">
              <a:xfrm>
                <a:off x="1061" y="21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6" name="Oval 2311"/>
              <p:cNvSpPr>
                <a:spLocks noChangeArrowheads="1"/>
              </p:cNvSpPr>
              <p:nvPr/>
            </p:nvSpPr>
            <p:spPr bwMode="auto">
              <a:xfrm>
                <a:off x="1072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7" name="Oval 2312"/>
              <p:cNvSpPr>
                <a:spLocks noChangeArrowheads="1"/>
              </p:cNvSpPr>
              <p:nvPr/>
            </p:nvSpPr>
            <p:spPr bwMode="auto">
              <a:xfrm>
                <a:off x="1075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8" name="Oval 2313"/>
              <p:cNvSpPr>
                <a:spLocks noChangeArrowheads="1"/>
              </p:cNvSpPr>
              <p:nvPr/>
            </p:nvSpPr>
            <p:spPr bwMode="auto">
              <a:xfrm>
                <a:off x="1082" y="27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9" name="Oval 2314"/>
              <p:cNvSpPr>
                <a:spLocks noChangeArrowheads="1"/>
              </p:cNvSpPr>
              <p:nvPr/>
            </p:nvSpPr>
            <p:spPr bwMode="auto">
              <a:xfrm>
                <a:off x="1086" y="26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0" name="Oval 2315"/>
              <p:cNvSpPr>
                <a:spLocks noChangeArrowheads="1"/>
              </p:cNvSpPr>
              <p:nvPr/>
            </p:nvSpPr>
            <p:spPr bwMode="auto">
              <a:xfrm>
                <a:off x="1089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1" name="Oval 2316"/>
              <p:cNvSpPr>
                <a:spLocks noChangeArrowheads="1"/>
              </p:cNvSpPr>
              <p:nvPr/>
            </p:nvSpPr>
            <p:spPr bwMode="auto">
              <a:xfrm>
                <a:off x="1096" y="29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2" name="Oval 2317"/>
              <p:cNvSpPr>
                <a:spLocks noChangeArrowheads="1"/>
              </p:cNvSpPr>
              <p:nvPr/>
            </p:nvSpPr>
            <p:spPr bwMode="auto">
              <a:xfrm>
                <a:off x="1100" y="27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3" name="Oval 2318"/>
              <p:cNvSpPr>
                <a:spLocks noChangeArrowheads="1"/>
              </p:cNvSpPr>
              <p:nvPr/>
            </p:nvSpPr>
            <p:spPr bwMode="auto">
              <a:xfrm>
                <a:off x="1103" y="30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4" name="Oval 2319"/>
              <p:cNvSpPr>
                <a:spLocks noChangeArrowheads="1"/>
              </p:cNvSpPr>
              <p:nvPr/>
            </p:nvSpPr>
            <p:spPr bwMode="auto">
              <a:xfrm>
                <a:off x="1107" y="29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5" name="Oval 2320"/>
              <p:cNvSpPr>
                <a:spLocks noChangeArrowheads="1"/>
              </p:cNvSpPr>
              <p:nvPr/>
            </p:nvSpPr>
            <p:spPr bwMode="auto">
              <a:xfrm>
                <a:off x="1107" y="9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6" name="Oval 2321"/>
              <p:cNvSpPr>
                <a:spLocks noChangeArrowheads="1"/>
              </p:cNvSpPr>
              <p:nvPr/>
            </p:nvSpPr>
            <p:spPr bwMode="auto">
              <a:xfrm>
                <a:off x="1121" y="25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7" name="Oval 2322"/>
              <p:cNvSpPr>
                <a:spLocks noChangeArrowheads="1"/>
              </p:cNvSpPr>
              <p:nvPr/>
            </p:nvSpPr>
            <p:spPr bwMode="auto">
              <a:xfrm>
                <a:off x="1121" y="22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8" name="Oval 2323"/>
              <p:cNvSpPr>
                <a:spLocks noChangeArrowheads="1"/>
              </p:cNvSpPr>
              <p:nvPr/>
            </p:nvSpPr>
            <p:spPr bwMode="auto">
              <a:xfrm>
                <a:off x="1121" y="25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9" name="Oval 2324"/>
              <p:cNvSpPr>
                <a:spLocks noChangeArrowheads="1"/>
              </p:cNvSpPr>
              <p:nvPr/>
            </p:nvSpPr>
            <p:spPr bwMode="auto">
              <a:xfrm>
                <a:off x="1124" y="29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0" name="Oval 2325"/>
              <p:cNvSpPr>
                <a:spLocks noChangeArrowheads="1"/>
              </p:cNvSpPr>
              <p:nvPr/>
            </p:nvSpPr>
            <p:spPr bwMode="auto">
              <a:xfrm>
                <a:off x="1131" y="273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1" name="Oval 2326"/>
              <p:cNvSpPr>
                <a:spLocks noChangeArrowheads="1"/>
              </p:cNvSpPr>
              <p:nvPr/>
            </p:nvSpPr>
            <p:spPr bwMode="auto">
              <a:xfrm>
                <a:off x="1131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2" name="Oval 2327"/>
              <p:cNvSpPr>
                <a:spLocks noChangeArrowheads="1"/>
              </p:cNvSpPr>
              <p:nvPr/>
            </p:nvSpPr>
            <p:spPr bwMode="auto">
              <a:xfrm>
                <a:off x="1138" y="311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3" name="Oval 2328"/>
              <p:cNvSpPr>
                <a:spLocks noChangeArrowheads="1"/>
              </p:cNvSpPr>
              <p:nvPr/>
            </p:nvSpPr>
            <p:spPr bwMode="auto">
              <a:xfrm>
                <a:off x="1138" y="25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4" name="Oval 2329"/>
              <p:cNvSpPr>
                <a:spLocks noChangeArrowheads="1"/>
              </p:cNvSpPr>
              <p:nvPr/>
            </p:nvSpPr>
            <p:spPr bwMode="auto">
              <a:xfrm>
                <a:off x="1142" y="294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5" name="Oval 2330"/>
              <p:cNvSpPr>
                <a:spLocks noChangeArrowheads="1"/>
              </p:cNvSpPr>
              <p:nvPr/>
            </p:nvSpPr>
            <p:spPr bwMode="auto">
              <a:xfrm>
                <a:off x="1145" y="30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6" name="Oval 2331"/>
              <p:cNvSpPr>
                <a:spLocks noChangeArrowheads="1"/>
              </p:cNvSpPr>
              <p:nvPr/>
            </p:nvSpPr>
            <p:spPr bwMode="auto">
              <a:xfrm>
                <a:off x="1145" y="28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7" name="Oval 2332"/>
              <p:cNvSpPr>
                <a:spLocks noChangeArrowheads="1"/>
              </p:cNvSpPr>
              <p:nvPr/>
            </p:nvSpPr>
            <p:spPr bwMode="auto">
              <a:xfrm>
                <a:off x="1152" y="303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8" name="Oval 2333"/>
              <p:cNvSpPr>
                <a:spLocks noChangeArrowheads="1"/>
              </p:cNvSpPr>
              <p:nvPr/>
            </p:nvSpPr>
            <p:spPr bwMode="auto">
              <a:xfrm>
                <a:off x="1155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9" name="Oval 2334"/>
              <p:cNvSpPr>
                <a:spLocks noChangeArrowheads="1"/>
              </p:cNvSpPr>
              <p:nvPr/>
            </p:nvSpPr>
            <p:spPr bwMode="auto">
              <a:xfrm>
                <a:off x="1159" y="24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0" name="Oval 2335"/>
              <p:cNvSpPr>
                <a:spLocks noChangeArrowheads="1"/>
              </p:cNvSpPr>
              <p:nvPr/>
            </p:nvSpPr>
            <p:spPr bwMode="auto">
              <a:xfrm>
                <a:off x="1169" y="27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1" name="Oval 2336"/>
              <p:cNvSpPr>
                <a:spLocks noChangeArrowheads="1"/>
              </p:cNvSpPr>
              <p:nvPr/>
            </p:nvSpPr>
            <p:spPr bwMode="auto">
              <a:xfrm>
                <a:off x="1173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2" name="Oval 2337"/>
              <p:cNvSpPr>
                <a:spLocks noChangeArrowheads="1"/>
              </p:cNvSpPr>
              <p:nvPr/>
            </p:nvSpPr>
            <p:spPr bwMode="auto">
              <a:xfrm>
                <a:off x="1176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3" name="Oval 2338"/>
              <p:cNvSpPr>
                <a:spLocks noChangeArrowheads="1"/>
              </p:cNvSpPr>
              <p:nvPr/>
            </p:nvSpPr>
            <p:spPr bwMode="auto">
              <a:xfrm>
                <a:off x="1180" y="298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4" name="Oval 2339"/>
              <p:cNvSpPr>
                <a:spLocks noChangeArrowheads="1"/>
              </p:cNvSpPr>
              <p:nvPr/>
            </p:nvSpPr>
            <p:spPr bwMode="auto">
              <a:xfrm>
                <a:off x="1190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5" name="Oval 2340"/>
              <p:cNvSpPr>
                <a:spLocks noChangeArrowheads="1"/>
              </p:cNvSpPr>
              <p:nvPr/>
            </p:nvSpPr>
            <p:spPr bwMode="auto">
              <a:xfrm>
                <a:off x="1190" y="28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6" name="Oval 2341"/>
              <p:cNvSpPr>
                <a:spLocks noChangeArrowheads="1"/>
              </p:cNvSpPr>
              <p:nvPr/>
            </p:nvSpPr>
            <p:spPr bwMode="auto">
              <a:xfrm>
                <a:off x="1197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7" name="Oval 2342"/>
              <p:cNvSpPr>
                <a:spLocks noChangeArrowheads="1"/>
              </p:cNvSpPr>
              <p:nvPr/>
            </p:nvSpPr>
            <p:spPr bwMode="auto">
              <a:xfrm>
                <a:off x="1201" y="27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8" name="Oval 2343"/>
              <p:cNvSpPr>
                <a:spLocks noChangeArrowheads="1"/>
              </p:cNvSpPr>
              <p:nvPr/>
            </p:nvSpPr>
            <p:spPr bwMode="auto">
              <a:xfrm>
                <a:off x="1201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9" name="Oval 2344"/>
              <p:cNvSpPr>
                <a:spLocks noChangeArrowheads="1"/>
              </p:cNvSpPr>
              <p:nvPr/>
            </p:nvSpPr>
            <p:spPr bwMode="auto">
              <a:xfrm>
                <a:off x="1204" y="299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0" name="Oval 2345"/>
              <p:cNvSpPr>
                <a:spLocks noChangeArrowheads="1"/>
              </p:cNvSpPr>
              <p:nvPr/>
            </p:nvSpPr>
            <p:spPr bwMode="auto">
              <a:xfrm>
                <a:off x="1218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1" name="Oval 2346"/>
              <p:cNvSpPr>
                <a:spLocks noChangeArrowheads="1"/>
              </p:cNvSpPr>
              <p:nvPr/>
            </p:nvSpPr>
            <p:spPr bwMode="auto">
              <a:xfrm>
                <a:off x="1218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2" name="Oval 2347"/>
              <p:cNvSpPr>
                <a:spLocks noChangeArrowheads="1"/>
              </p:cNvSpPr>
              <p:nvPr/>
            </p:nvSpPr>
            <p:spPr bwMode="auto">
              <a:xfrm>
                <a:off x="1222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3" name="Oval 2348"/>
              <p:cNvSpPr>
                <a:spLocks noChangeArrowheads="1"/>
              </p:cNvSpPr>
              <p:nvPr/>
            </p:nvSpPr>
            <p:spPr bwMode="auto">
              <a:xfrm>
                <a:off x="1222" y="24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4" name="Oval 2349"/>
              <p:cNvSpPr>
                <a:spLocks noChangeArrowheads="1"/>
              </p:cNvSpPr>
              <p:nvPr/>
            </p:nvSpPr>
            <p:spPr bwMode="auto">
              <a:xfrm>
                <a:off x="1232" y="304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5" name="Oval 2350"/>
              <p:cNvSpPr>
                <a:spLocks noChangeArrowheads="1"/>
              </p:cNvSpPr>
              <p:nvPr/>
            </p:nvSpPr>
            <p:spPr bwMode="auto">
              <a:xfrm>
                <a:off x="1232" y="30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6" name="Oval 2351"/>
              <p:cNvSpPr>
                <a:spLocks noChangeArrowheads="1"/>
              </p:cNvSpPr>
              <p:nvPr/>
            </p:nvSpPr>
            <p:spPr bwMode="auto">
              <a:xfrm>
                <a:off x="1236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7" name="Oval 2352"/>
              <p:cNvSpPr>
                <a:spLocks noChangeArrowheads="1"/>
              </p:cNvSpPr>
              <p:nvPr/>
            </p:nvSpPr>
            <p:spPr bwMode="auto">
              <a:xfrm>
                <a:off x="1239" y="21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8" name="Oval 2353"/>
              <p:cNvSpPr>
                <a:spLocks noChangeArrowheads="1"/>
              </p:cNvSpPr>
              <p:nvPr/>
            </p:nvSpPr>
            <p:spPr bwMode="auto">
              <a:xfrm>
                <a:off x="1243" y="28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9" name="Oval 2354"/>
              <p:cNvSpPr>
                <a:spLocks noChangeArrowheads="1"/>
              </p:cNvSpPr>
              <p:nvPr/>
            </p:nvSpPr>
            <p:spPr bwMode="auto">
              <a:xfrm>
                <a:off x="1243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0" name="Oval 2355"/>
              <p:cNvSpPr>
                <a:spLocks noChangeArrowheads="1"/>
              </p:cNvSpPr>
              <p:nvPr/>
            </p:nvSpPr>
            <p:spPr bwMode="auto">
              <a:xfrm>
                <a:off x="1250" y="29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1" name="Oval 2356"/>
              <p:cNvSpPr>
                <a:spLocks noChangeArrowheads="1"/>
              </p:cNvSpPr>
              <p:nvPr/>
            </p:nvSpPr>
            <p:spPr bwMode="auto">
              <a:xfrm>
                <a:off x="1253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2" name="Oval 2357"/>
              <p:cNvSpPr>
                <a:spLocks noChangeArrowheads="1"/>
              </p:cNvSpPr>
              <p:nvPr/>
            </p:nvSpPr>
            <p:spPr bwMode="auto">
              <a:xfrm>
                <a:off x="1257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3" name="Oval 2358"/>
              <p:cNvSpPr>
                <a:spLocks noChangeArrowheads="1"/>
              </p:cNvSpPr>
              <p:nvPr/>
            </p:nvSpPr>
            <p:spPr bwMode="auto">
              <a:xfrm>
                <a:off x="1257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4" name="Oval 2359"/>
              <p:cNvSpPr>
                <a:spLocks noChangeArrowheads="1"/>
              </p:cNvSpPr>
              <p:nvPr/>
            </p:nvSpPr>
            <p:spPr bwMode="auto">
              <a:xfrm>
                <a:off x="1257" y="30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5" name="Oval 2360"/>
              <p:cNvSpPr>
                <a:spLocks noChangeArrowheads="1"/>
              </p:cNvSpPr>
              <p:nvPr/>
            </p:nvSpPr>
            <p:spPr bwMode="auto">
              <a:xfrm>
                <a:off x="1260" y="31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6" name="Oval 2361"/>
              <p:cNvSpPr>
                <a:spLocks noChangeArrowheads="1"/>
              </p:cNvSpPr>
              <p:nvPr/>
            </p:nvSpPr>
            <p:spPr bwMode="auto">
              <a:xfrm>
                <a:off x="1267" y="21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7" name="Oval 2362"/>
              <p:cNvSpPr>
                <a:spLocks noChangeArrowheads="1"/>
              </p:cNvSpPr>
              <p:nvPr/>
            </p:nvSpPr>
            <p:spPr bwMode="auto">
              <a:xfrm>
                <a:off x="1274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8" name="Oval 2363"/>
              <p:cNvSpPr>
                <a:spLocks noChangeArrowheads="1"/>
              </p:cNvSpPr>
              <p:nvPr/>
            </p:nvSpPr>
            <p:spPr bwMode="auto">
              <a:xfrm>
                <a:off x="1285" y="29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9" name="Oval 2364"/>
              <p:cNvSpPr>
                <a:spLocks noChangeArrowheads="1"/>
              </p:cNvSpPr>
              <p:nvPr/>
            </p:nvSpPr>
            <p:spPr bwMode="auto">
              <a:xfrm>
                <a:off x="1295" y="30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0" name="Oval 2365"/>
              <p:cNvSpPr>
                <a:spLocks noChangeArrowheads="1"/>
              </p:cNvSpPr>
              <p:nvPr/>
            </p:nvSpPr>
            <p:spPr bwMode="auto">
              <a:xfrm>
                <a:off x="1295" y="281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1" name="Oval 2366"/>
              <p:cNvSpPr>
                <a:spLocks noChangeArrowheads="1"/>
              </p:cNvSpPr>
              <p:nvPr/>
            </p:nvSpPr>
            <p:spPr bwMode="auto">
              <a:xfrm>
                <a:off x="1302" y="28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2" name="Oval 2367"/>
              <p:cNvSpPr>
                <a:spLocks noChangeArrowheads="1"/>
              </p:cNvSpPr>
              <p:nvPr/>
            </p:nvSpPr>
            <p:spPr bwMode="auto">
              <a:xfrm>
                <a:off x="1302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3" name="Oval 2368"/>
              <p:cNvSpPr>
                <a:spLocks noChangeArrowheads="1"/>
              </p:cNvSpPr>
              <p:nvPr/>
            </p:nvSpPr>
            <p:spPr bwMode="auto">
              <a:xfrm>
                <a:off x="1306" y="35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4" name="Oval 2369"/>
              <p:cNvSpPr>
                <a:spLocks noChangeArrowheads="1"/>
              </p:cNvSpPr>
              <p:nvPr/>
            </p:nvSpPr>
            <p:spPr bwMode="auto">
              <a:xfrm>
                <a:off x="1309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5" name="Oval 2370"/>
              <p:cNvSpPr>
                <a:spLocks noChangeArrowheads="1"/>
              </p:cNvSpPr>
              <p:nvPr/>
            </p:nvSpPr>
            <p:spPr bwMode="auto">
              <a:xfrm>
                <a:off x="1309" y="298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6" name="Oval 2371"/>
              <p:cNvSpPr>
                <a:spLocks noChangeArrowheads="1"/>
              </p:cNvSpPr>
              <p:nvPr/>
            </p:nvSpPr>
            <p:spPr bwMode="auto">
              <a:xfrm>
                <a:off x="1309" y="27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7" name="Oval 2372"/>
              <p:cNvSpPr>
                <a:spLocks noChangeArrowheads="1"/>
              </p:cNvSpPr>
              <p:nvPr/>
            </p:nvSpPr>
            <p:spPr bwMode="auto">
              <a:xfrm>
                <a:off x="1309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8" name="Oval 2373"/>
              <p:cNvSpPr>
                <a:spLocks noChangeArrowheads="1"/>
              </p:cNvSpPr>
              <p:nvPr/>
            </p:nvSpPr>
            <p:spPr bwMode="auto">
              <a:xfrm>
                <a:off x="1316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9" name="Oval 2374"/>
              <p:cNvSpPr>
                <a:spLocks noChangeArrowheads="1"/>
              </p:cNvSpPr>
              <p:nvPr/>
            </p:nvSpPr>
            <p:spPr bwMode="auto">
              <a:xfrm>
                <a:off x="1320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0" name="Oval 2375"/>
              <p:cNvSpPr>
                <a:spLocks noChangeArrowheads="1"/>
              </p:cNvSpPr>
              <p:nvPr/>
            </p:nvSpPr>
            <p:spPr bwMode="auto">
              <a:xfrm>
                <a:off x="1330" y="304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1" name="Oval 2376"/>
              <p:cNvSpPr>
                <a:spLocks noChangeArrowheads="1"/>
              </p:cNvSpPr>
              <p:nvPr/>
            </p:nvSpPr>
            <p:spPr bwMode="auto">
              <a:xfrm>
                <a:off x="1337" y="31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2" name="Oval 2377"/>
              <p:cNvSpPr>
                <a:spLocks noChangeArrowheads="1"/>
              </p:cNvSpPr>
              <p:nvPr/>
            </p:nvSpPr>
            <p:spPr bwMode="auto">
              <a:xfrm>
                <a:off x="1337" y="29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3" name="Oval 2378"/>
              <p:cNvSpPr>
                <a:spLocks noChangeArrowheads="1"/>
              </p:cNvSpPr>
              <p:nvPr/>
            </p:nvSpPr>
            <p:spPr bwMode="auto">
              <a:xfrm>
                <a:off x="1341" y="298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4" name="Oval 2379"/>
              <p:cNvSpPr>
                <a:spLocks noChangeArrowheads="1"/>
              </p:cNvSpPr>
              <p:nvPr/>
            </p:nvSpPr>
            <p:spPr bwMode="auto">
              <a:xfrm>
                <a:off x="1341" y="306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5" name="Oval 2380"/>
              <p:cNvSpPr>
                <a:spLocks noChangeArrowheads="1"/>
              </p:cNvSpPr>
              <p:nvPr/>
            </p:nvSpPr>
            <p:spPr bwMode="auto">
              <a:xfrm>
                <a:off x="1347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6" name="Oval 2381"/>
              <p:cNvSpPr>
                <a:spLocks noChangeArrowheads="1"/>
              </p:cNvSpPr>
              <p:nvPr/>
            </p:nvSpPr>
            <p:spPr bwMode="auto">
              <a:xfrm>
                <a:off x="1347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7" name="Oval 2382"/>
              <p:cNvSpPr>
                <a:spLocks noChangeArrowheads="1"/>
              </p:cNvSpPr>
              <p:nvPr/>
            </p:nvSpPr>
            <p:spPr bwMode="auto">
              <a:xfrm>
                <a:off x="1351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8" name="Oval 2383"/>
              <p:cNvSpPr>
                <a:spLocks noChangeArrowheads="1"/>
              </p:cNvSpPr>
              <p:nvPr/>
            </p:nvSpPr>
            <p:spPr bwMode="auto">
              <a:xfrm>
                <a:off x="1351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9" name="Oval 2384"/>
              <p:cNvSpPr>
                <a:spLocks noChangeArrowheads="1"/>
              </p:cNvSpPr>
              <p:nvPr/>
            </p:nvSpPr>
            <p:spPr bwMode="auto">
              <a:xfrm>
                <a:off x="1354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0" name="Oval 2385"/>
              <p:cNvSpPr>
                <a:spLocks noChangeArrowheads="1"/>
              </p:cNvSpPr>
              <p:nvPr/>
            </p:nvSpPr>
            <p:spPr bwMode="auto">
              <a:xfrm>
                <a:off x="1354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1" name="Oval 2386"/>
              <p:cNvSpPr>
                <a:spLocks noChangeArrowheads="1"/>
              </p:cNvSpPr>
              <p:nvPr/>
            </p:nvSpPr>
            <p:spPr bwMode="auto">
              <a:xfrm>
                <a:off x="1354" y="28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2" name="Oval 2387"/>
              <p:cNvSpPr>
                <a:spLocks noChangeArrowheads="1"/>
              </p:cNvSpPr>
              <p:nvPr/>
            </p:nvSpPr>
            <p:spPr bwMode="auto">
              <a:xfrm>
                <a:off x="1354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3" name="Oval 2388"/>
              <p:cNvSpPr>
                <a:spLocks noChangeArrowheads="1"/>
              </p:cNvSpPr>
              <p:nvPr/>
            </p:nvSpPr>
            <p:spPr bwMode="auto">
              <a:xfrm>
                <a:off x="1361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4" name="Oval 2389"/>
              <p:cNvSpPr>
                <a:spLocks noChangeArrowheads="1"/>
              </p:cNvSpPr>
              <p:nvPr/>
            </p:nvSpPr>
            <p:spPr bwMode="auto">
              <a:xfrm>
                <a:off x="1365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5" name="Oval 2390"/>
              <p:cNvSpPr>
                <a:spLocks noChangeArrowheads="1"/>
              </p:cNvSpPr>
              <p:nvPr/>
            </p:nvSpPr>
            <p:spPr bwMode="auto">
              <a:xfrm>
                <a:off x="1375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6" name="Oval 2391"/>
              <p:cNvSpPr>
                <a:spLocks noChangeArrowheads="1"/>
              </p:cNvSpPr>
              <p:nvPr/>
            </p:nvSpPr>
            <p:spPr bwMode="auto">
              <a:xfrm>
                <a:off x="1375" y="30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7" name="Oval 2392"/>
              <p:cNvSpPr>
                <a:spLocks noChangeArrowheads="1"/>
              </p:cNvSpPr>
              <p:nvPr/>
            </p:nvSpPr>
            <p:spPr bwMode="auto">
              <a:xfrm>
                <a:off x="1379" y="27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8" name="Oval 2393"/>
              <p:cNvSpPr>
                <a:spLocks noChangeArrowheads="1"/>
              </p:cNvSpPr>
              <p:nvPr/>
            </p:nvSpPr>
            <p:spPr bwMode="auto">
              <a:xfrm>
                <a:off x="1382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9" name="Oval 2394"/>
              <p:cNvSpPr>
                <a:spLocks noChangeArrowheads="1"/>
              </p:cNvSpPr>
              <p:nvPr/>
            </p:nvSpPr>
            <p:spPr bwMode="auto">
              <a:xfrm>
                <a:off x="1389" y="31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0" name="Oval 2395"/>
              <p:cNvSpPr>
                <a:spLocks noChangeArrowheads="1"/>
              </p:cNvSpPr>
              <p:nvPr/>
            </p:nvSpPr>
            <p:spPr bwMode="auto">
              <a:xfrm>
                <a:off x="1393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1" name="Oval 2396"/>
              <p:cNvSpPr>
                <a:spLocks noChangeArrowheads="1"/>
              </p:cNvSpPr>
              <p:nvPr/>
            </p:nvSpPr>
            <p:spPr bwMode="auto">
              <a:xfrm>
                <a:off x="1400" y="29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2" name="Oval 2397"/>
              <p:cNvSpPr>
                <a:spLocks noChangeArrowheads="1"/>
              </p:cNvSpPr>
              <p:nvPr/>
            </p:nvSpPr>
            <p:spPr bwMode="auto">
              <a:xfrm>
                <a:off x="1403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3" name="Oval 2398"/>
              <p:cNvSpPr>
                <a:spLocks noChangeArrowheads="1"/>
              </p:cNvSpPr>
              <p:nvPr/>
            </p:nvSpPr>
            <p:spPr bwMode="auto">
              <a:xfrm>
                <a:off x="1407" y="28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4" name="Oval 2399"/>
              <p:cNvSpPr>
                <a:spLocks noChangeArrowheads="1"/>
              </p:cNvSpPr>
              <p:nvPr/>
            </p:nvSpPr>
            <p:spPr bwMode="auto">
              <a:xfrm>
                <a:off x="1410" y="26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5" name="Oval 2400"/>
              <p:cNvSpPr>
                <a:spLocks noChangeArrowheads="1"/>
              </p:cNvSpPr>
              <p:nvPr/>
            </p:nvSpPr>
            <p:spPr bwMode="auto">
              <a:xfrm>
                <a:off x="1414" y="24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6" name="Oval 2401"/>
              <p:cNvSpPr>
                <a:spLocks noChangeArrowheads="1"/>
              </p:cNvSpPr>
              <p:nvPr/>
            </p:nvSpPr>
            <p:spPr bwMode="auto">
              <a:xfrm>
                <a:off x="1417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7" name="Oval 2402"/>
              <p:cNvSpPr>
                <a:spLocks noChangeArrowheads="1"/>
              </p:cNvSpPr>
              <p:nvPr/>
            </p:nvSpPr>
            <p:spPr bwMode="auto">
              <a:xfrm>
                <a:off x="1424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8" name="Oval 2403"/>
              <p:cNvSpPr>
                <a:spLocks noChangeArrowheads="1"/>
              </p:cNvSpPr>
              <p:nvPr/>
            </p:nvSpPr>
            <p:spPr bwMode="auto">
              <a:xfrm>
                <a:off x="1428" y="29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9" name="Oval 2404"/>
              <p:cNvSpPr>
                <a:spLocks noChangeArrowheads="1"/>
              </p:cNvSpPr>
              <p:nvPr/>
            </p:nvSpPr>
            <p:spPr bwMode="auto">
              <a:xfrm>
                <a:off x="1435" y="32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0" name="Oval 2405"/>
              <p:cNvSpPr>
                <a:spLocks noChangeArrowheads="1"/>
              </p:cNvSpPr>
              <p:nvPr/>
            </p:nvSpPr>
            <p:spPr bwMode="auto">
              <a:xfrm>
                <a:off x="1438" y="33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1" name="Oval 2406"/>
              <p:cNvSpPr>
                <a:spLocks noChangeArrowheads="1"/>
              </p:cNvSpPr>
              <p:nvPr/>
            </p:nvSpPr>
            <p:spPr bwMode="auto">
              <a:xfrm>
                <a:off x="1438" y="25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2" name="Oval 2407"/>
              <p:cNvSpPr>
                <a:spLocks noChangeArrowheads="1"/>
              </p:cNvSpPr>
              <p:nvPr/>
            </p:nvSpPr>
            <p:spPr bwMode="auto">
              <a:xfrm>
                <a:off x="1452" y="28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3" name="Oval 2408"/>
              <p:cNvSpPr>
                <a:spLocks noChangeArrowheads="1"/>
              </p:cNvSpPr>
              <p:nvPr/>
            </p:nvSpPr>
            <p:spPr bwMode="auto">
              <a:xfrm>
                <a:off x="1456" y="30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4" name="Oval 2409"/>
              <p:cNvSpPr>
                <a:spLocks noChangeArrowheads="1"/>
              </p:cNvSpPr>
              <p:nvPr/>
            </p:nvSpPr>
            <p:spPr bwMode="auto">
              <a:xfrm>
                <a:off x="1459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5" name="Oval 2410"/>
              <p:cNvSpPr>
                <a:spLocks noChangeArrowheads="1"/>
              </p:cNvSpPr>
              <p:nvPr/>
            </p:nvSpPr>
            <p:spPr bwMode="auto">
              <a:xfrm>
                <a:off x="1459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6" name="Oval 2411"/>
              <p:cNvSpPr>
                <a:spLocks noChangeArrowheads="1"/>
              </p:cNvSpPr>
              <p:nvPr/>
            </p:nvSpPr>
            <p:spPr bwMode="auto">
              <a:xfrm>
                <a:off x="1459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7" name="Oval 2412"/>
              <p:cNvSpPr>
                <a:spLocks noChangeArrowheads="1"/>
              </p:cNvSpPr>
              <p:nvPr/>
            </p:nvSpPr>
            <p:spPr bwMode="auto">
              <a:xfrm>
                <a:off x="1463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8" name="Oval 2413"/>
              <p:cNvSpPr>
                <a:spLocks noChangeArrowheads="1"/>
              </p:cNvSpPr>
              <p:nvPr/>
            </p:nvSpPr>
            <p:spPr bwMode="auto">
              <a:xfrm>
                <a:off x="1463" y="31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9" name="Oval 2414"/>
              <p:cNvSpPr>
                <a:spLocks noChangeArrowheads="1"/>
              </p:cNvSpPr>
              <p:nvPr/>
            </p:nvSpPr>
            <p:spPr bwMode="auto">
              <a:xfrm>
                <a:off x="1463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0" name="Oval 2415"/>
              <p:cNvSpPr>
                <a:spLocks noChangeArrowheads="1"/>
              </p:cNvSpPr>
              <p:nvPr/>
            </p:nvSpPr>
            <p:spPr bwMode="auto">
              <a:xfrm>
                <a:off x="1466" y="29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1" name="Oval 2416"/>
              <p:cNvSpPr>
                <a:spLocks noChangeArrowheads="1"/>
              </p:cNvSpPr>
              <p:nvPr/>
            </p:nvSpPr>
            <p:spPr bwMode="auto">
              <a:xfrm>
                <a:off x="1466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2" name="Oval 2417"/>
              <p:cNvSpPr>
                <a:spLocks noChangeArrowheads="1"/>
              </p:cNvSpPr>
              <p:nvPr/>
            </p:nvSpPr>
            <p:spPr bwMode="auto">
              <a:xfrm>
                <a:off x="1470" y="30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3" name="Oval 2418"/>
              <p:cNvSpPr>
                <a:spLocks noChangeArrowheads="1"/>
              </p:cNvSpPr>
              <p:nvPr/>
            </p:nvSpPr>
            <p:spPr bwMode="auto">
              <a:xfrm>
                <a:off x="1470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4" name="Oval 2419"/>
              <p:cNvSpPr>
                <a:spLocks noChangeArrowheads="1"/>
              </p:cNvSpPr>
              <p:nvPr/>
            </p:nvSpPr>
            <p:spPr bwMode="auto">
              <a:xfrm>
                <a:off x="1473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5" name="Oval 2420"/>
              <p:cNvSpPr>
                <a:spLocks noChangeArrowheads="1"/>
              </p:cNvSpPr>
              <p:nvPr/>
            </p:nvSpPr>
            <p:spPr bwMode="auto">
              <a:xfrm>
                <a:off x="1477" y="28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6" name="Oval 2421"/>
              <p:cNvSpPr>
                <a:spLocks noChangeArrowheads="1"/>
              </p:cNvSpPr>
              <p:nvPr/>
            </p:nvSpPr>
            <p:spPr bwMode="auto">
              <a:xfrm>
                <a:off x="1480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7" name="Oval 2422"/>
              <p:cNvSpPr>
                <a:spLocks noChangeArrowheads="1"/>
              </p:cNvSpPr>
              <p:nvPr/>
            </p:nvSpPr>
            <p:spPr bwMode="auto">
              <a:xfrm>
                <a:off x="1480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8" name="Oval 2423"/>
              <p:cNvSpPr>
                <a:spLocks noChangeArrowheads="1"/>
              </p:cNvSpPr>
              <p:nvPr/>
            </p:nvSpPr>
            <p:spPr bwMode="auto">
              <a:xfrm>
                <a:off x="1484" y="29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9" name="Oval 2424"/>
              <p:cNvSpPr>
                <a:spLocks noChangeArrowheads="1"/>
              </p:cNvSpPr>
              <p:nvPr/>
            </p:nvSpPr>
            <p:spPr bwMode="auto">
              <a:xfrm>
                <a:off x="1491" y="31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0" name="Oval 2425"/>
              <p:cNvSpPr>
                <a:spLocks noChangeArrowheads="1"/>
              </p:cNvSpPr>
              <p:nvPr/>
            </p:nvSpPr>
            <p:spPr bwMode="auto">
              <a:xfrm>
                <a:off x="1491" y="29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1" name="Oval 2426"/>
              <p:cNvSpPr>
                <a:spLocks noChangeArrowheads="1"/>
              </p:cNvSpPr>
              <p:nvPr/>
            </p:nvSpPr>
            <p:spPr bwMode="auto">
              <a:xfrm>
                <a:off x="1494" y="30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2" name="Oval 2427"/>
              <p:cNvSpPr>
                <a:spLocks noChangeArrowheads="1"/>
              </p:cNvSpPr>
              <p:nvPr/>
            </p:nvSpPr>
            <p:spPr bwMode="auto">
              <a:xfrm>
                <a:off x="1498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3" name="Oval 2428"/>
              <p:cNvSpPr>
                <a:spLocks noChangeArrowheads="1"/>
              </p:cNvSpPr>
              <p:nvPr/>
            </p:nvSpPr>
            <p:spPr bwMode="auto">
              <a:xfrm>
                <a:off x="1505" y="311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4" name="Oval 2429"/>
              <p:cNvSpPr>
                <a:spLocks noChangeArrowheads="1"/>
              </p:cNvSpPr>
              <p:nvPr/>
            </p:nvSpPr>
            <p:spPr bwMode="auto">
              <a:xfrm>
                <a:off x="1505" y="29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5" name="Oval 2430"/>
              <p:cNvSpPr>
                <a:spLocks noChangeArrowheads="1"/>
              </p:cNvSpPr>
              <p:nvPr/>
            </p:nvSpPr>
            <p:spPr bwMode="auto">
              <a:xfrm>
                <a:off x="1505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6" name="Oval 2431"/>
              <p:cNvSpPr>
                <a:spLocks noChangeArrowheads="1"/>
              </p:cNvSpPr>
              <p:nvPr/>
            </p:nvSpPr>
            <p:spPr bwMode="auto">
              <a:xfrm>
                <a:off x="1508" y="298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7" name="Oval 2432"/>
              <p:cNvSpPr>
                <a:spLocks noChangeArrowheads="1"/>
              </p:cNvSpPr>
              <p:nvPr/>
            </p:nvSpPr>
            <p:spPr bwMode="auto">
              <a:xfrm>
                <a:off x="1512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8" name="Oval 2433"/>
              <p:cNvSpPr>
                <a:spLocks noChangeArrowheads="1"/>
              </p:cNvSpPr>
              <p:nvPr/>
            </p:nvSpPr>
            <p:spPr bwMode="auto">
              <a:xfrm>
                <a:off x="1522" y="30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9" name="Oval 2434"/>
              <p:cNvSpPr>
                <a:spLocks noChangeArrowheads="1"/>
              </p:cNvSpPr>
              <p:nvPr/>
            </p:nvSpPr>
            <p:spPr bwMode="auto">
              <a:xfrm>
                <a:off x="1522" y="29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0" name="Oval 2435"/>
              <p:cNvSpPr>
                <a:spLocks noChangeArrowheads="1"/>
              </p:cNvSpPr>
              <p:nvPr/>
            </p:nvSpPr>
            <p:spPr bwMode="auto">
              <a:xfrm>
                <a:off x="1529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1" name="Oval 2436"/>
              <p:cNvSpPr>
                <a:spLocks noChangeArrowheads="1"/>
              </p:cNvSpPr>
              <p:nvPr/>
            </p:nvSpPr>
            <p:spPr bwMode="auto">
              <a:xfrm>
                <a:off x="1536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2" name="Oval 2437"/>
              <p:cNvSpPr>
                <a:spLocks noChangeArrowheads="1"/>
              </p:cNvSpPr>
              <p:nvPr/>
            </p:nvSpPr>
            <p:spPr bwMode="auto">
              <a:xfrm>
                <a:off x="1553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3" name="Oval 2438"/>
              <p:cNvSpPr>
                <a:spLocks noChangeArrowheads="1"/>
              </p:cNvSpPr>
              <p:nvPr/>
            </p:nvSpPr>
            <p:spPr bwMode="auto">
              <a:xfrm>
                <a:off x="1557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4" name="Oval 2439"/>
              <p:cNvSpPr>
                <a:spLocks noChangeArrowheads="1"/>
              </p:cNvSpPr>
              <p:nvPr/>
            </p:nvSpPr>
            <p:spPr bwMode="auto">
              <a:xfrm>
                <a:off x="1560" y="311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5" name="Oval 2440"/>
              <p:cNvSpPr>
                <a:spLocks noChangeArrowheads="1"/>
              </p:cNvSpPr>
              <p:nvPr/>
            </p:nvSpPr>
            <p:spPr bwMode="auto">
              <a:xfrm>
                <a:off x="1564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6" name="Oval 2441"/>
              <p:cNvSpPr>
                <a:spLocks noChangeArrowheads="1"/>
              </p:cNvSpPr>
              <p:nvPr/>
            </p:nvSpPr>
            <p:spPr bwMode="auto">
              <a:xfrm>
                <a:off x="1567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7" name="Oval 2442"/>
              <p:cNvSpPr>
                <a:spLocks noChangeArrowheads="1"/>
              </p:cNvSpPr>
              <p:nvPr/>
            </p:nvSpPr>
            <p:spPr bwMode="auto">
              <a:xfrm>
                <a:off x="1574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8" name="Oval 2443"/>
              <p:cNvSpPr>
                <a:spLocks noChangeArrowheads="1"/>
              </p:cNvSpPr>
              <p:nvPr/>
            </p:nvSpPr>
            <p:spPr bwMode="auto">
              <a:xfrm>
                <a:off x="1574" y="30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9" name="Oval 2444"/>
              <p:cNvSpPr>
                <a:spLocks noChangeArrowheads="1"/>
              </p:cNvSpPr>
              <p:nvPr/>
            </p:nvSpPr>
            <p:spPr bwMode="auto">
              <a:xfrm>
                <a:off x="1578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0" name="Oval 2445"/>
              <p:cNvSpPr>
                <a:spLocks noChangeArrowheads="1"/>
              </p:cNvSpPr>
              <p:nvPr/>
            </p:nvSpPr>
            <p:spPr bwMode="auto">
              <a:xfrm>
                <a:off x="1578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1" name="Oval 2446"/>
              <p:cNvSpPr>
                <a:spLocks noChangeArrowheads="1"/>
              </p:cNvSpPr>
              <p:nvPr/>
            </p:nvSpPr>
            <p:spPr bwMode="auto">
              <a:xfrm>
                <a:off x="1581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2" name="Oval 2447"/>
              <p:cNvSpPr>
                <a:spLocks noChangeArrowheads="1"/>
              </p:cNvSpPr>
              <p:nvPr/>
            </p:nvSpPr>
            <p:spPr bwMode="auto">
              <a:xfrm>
                <a:off x="1588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3" name="Oval 2448"/>
              <p:cNvSpPr>
                <a:spLocks noChangeArrowheads="1"/>
              </p:cNvSpPr>
              <p:nvPr/>
            </p:nvSpPr>
            <p:spPr bwMode="auto">
              <a:xfrm>
                <a:off x="1588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4" name="Oval 2449"/>
              <p:cNvSpPr>
                <a:spLocks noChangeArrowheads="1"/>
              </p:cNvSpPr>
              <p:nvPr/>
            </p:nvSpPr>
            <p:spPr bwMode="auto">
              <a:xfrm>
                <a:off x="1592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5" name="Oval 2450"/>
              <p:cNvSpPr>
                <a:spLocks noChangeArrowheads="1"/>
              </p:cNvSpPr>
              <p:nvPr/>
            </p:nvSpPr>
            <p:spPr bwMode="auto">
              <a:xfrm>
                <a:off x="1592" y="33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6" name="Oval 2451"/>
              <p:cNvSpPr>
                <a:spLocks noChangeArrowheads="1"/>
              </p:cNvSpPr>
              <p:nvPr/>
            </p:nvSpPr>
            <p:spPr bwMode="auto">
              <a:xfrm>
                <a:off x="1592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7" name="Oval 2452"/>
              <p:cNvSpPr>
                <a:spLocks noChangeArrowheads="1"/>
              </p:cNvSpPr>
              <p:nvPr/>
            </p:nvSpPr>
            <p:spPr bwMode="auto">
              <a:xfrm>
                <a:off x="1599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8" name="Oval 2453"/>
              <p:cNvSpPr>
                <a:spLocks noChangeArrowheads="1"/>
              </p:cNvSpPr>
              <p:nvPr/>
            </p:nvSpPr>
            <p:spPr bwMode="auto">
              <a:xfrm>
                <a:off x="1599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9" name="Oval 2454"/>
              <p:cNvSpPr>
                <a:spLocks noChangeArrowheads="1"/>
              </p:cNvSpPr>
              <p:nvPr/>
            </p:nvSpPr>
            <p:spPr bwMode="auto">
              <a:xfrm>
                <a:off x="1609" y="29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50" name="Oval 2455"/>
              <p:cNvSpPr>
                <a:spLocks noChangeArrowheads="1"/>
              </p:cNvSpPr>
              <p:nvPr/>
            </p:nvSpPr>
            <p:spPr bwMode="auto">
              <a:xfrm>
                <a:off x="1616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51" name="Oval 2456"/>
              <p:cNvSpPr>
                <a:spLocks noChangeArrowheads="1"/>
              </p:cNvSpPr>
              <p:nvPr/>
            </p:nvSpPr>
            <p:spPr bwMode="auto">
              <a:xfrm>
                <a:off x="1620" y="28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52" name="Oval 2457"/>
              <p:cNvSpPr>
                <a:spLocks noChangeArrowheads="1"/>
              </p:cNvSpPr>
              <p:nvPr/>
            </p:nvSpPr>
            <p:spPr bwMode="auto">
              <a:xfrm>
                <a:off x="1623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53" name="Oval 2458"/>
              <p:cNvSpPr>
                <a:spLocks noChangeArrowheads="1"/>
              </p:cNvSpPr>
              <p:nvPr/>
            </p:nvSpPr>
            <p:spPr bwMode="auto">
              <a:xfrm>
                <a:off x="1627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5" name="Group 2660"/>
            <p:cNvGrpSpPr>
              <a:grpSpLocks/>
            </p:cNvGrpSpPr>
            <p:nvPr/>
          </p:nvGrpSpPr>
          <p:grpSpPr bwMode="auto">
            <a:xfrm>
              <a:off x="1634" y="2006"/>
              <a:ext cx="2126" cy="1544"/>
              <a:chOff x="1634" y="2006"/>
              <a:chExt cx="2126" cy="1544"/>
            </a:xfrm>
          </p:grpSpPr>
          <p:sp>
            <p:nvSpPr>
              <p:cNvPr id="1854" name="Oval 2460"/>
              <p:cNvSpPr>
                <a:spLocks noChangeArrowheads="1"/>
              </p:cNvSpPr>
              <p:nvPr/>
            </p:nvSpPr>
            <p:spPr bwMode="auto">
              <a:xfrm>
                <a:off x="1634" y="29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5" name="Oval 2461"/>
              <p:cNvSpPr>
                <a:spLocks noChangeArrowheads="1"/>
              </p:cNvSpPr>
              <p:nvPr/>
            </p:nvSpPr>
            <p:spPr bwMode="auto">
              <a:xfrm>
                <a:off x="1634" y="33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6" name="Oval 2462"/>
              <p:cNvSpPr>
                <a:spLocks noChangeArrowheads="1"/>
              </p:cNvSpPr>
              <p:nvPr/>
            </p:nvSpPr>
            <p:spPr bwMode="auto">
              <a:xfrm>
                <a:off x="1644" y="33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7" name="Oval 2463"/>
              <p:cNvSpPr>
                <a:spLocks noChangeArrowheads="1"/>
              </p:cNvSpPr>
              <p:nvPr/>
            </p:nvSpPr>
            <p:spPr bwMode="auto">
              <a:xfrm>
                <a:off x="1651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8" name="Oval 2464"/>
              <p:cNvSpPr>
                <a:spLocks noChangeArrowheads="1"/>
              </p:cNvSpPr>
              <p:nvPr/>
            </p:nvSpPr>
            <p:spPr bwMode="auto">
              <a:xfrm>
                <a:off x="1651" y="28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9" name="Oval 2465"/>
              <p:cNvSpPr>
                <a:spLocks noChangeArrowheads="1"/>
              </p:cNvSpPr>
              <p:nvPr/>
            </p:nvSpPr>
            <p:spPr bwMode="auto">
              <a:xfrm>
                <a:off x="1651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0" name="Oval 2466"/>
              <p:cNvSpPr>
                <a:spLocks noChangeArrowheads="1"/>
              </p:cNvSpPr>
              <p:nvPr/>
            </p:nvSpPr>
            <p:spPr bwMode="auto">
              <a:xfrm>
                <a:off x="1651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1" name="Oval 2467"/>
              <p:cNvSpPr>
                <a:spLocks noChangeArrowheads="1"/>
              </p:cNvSpPr>
              <p:nvPr/>
            </p:nvSpPr>
            <p:spPr bwMode="auto">
              <a:xfrm>
                <a:off x="1655" y="336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2" name="Oval 2468"/>
              <p:cNvSpPr>
                <a:spLocks noChangeArrowheads="1"/>
              </p:cNvSpPr>
              <p:nvPr/>
            </p:nvSpPr>
            <p:spPr bwMode="auto">
              <a:xfrm>
                <a:off x="1658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3" name="Oval 2469"/>
              <p:cNvSpPr>
                <a:spLocks noChangeArrowheads="1"/>
              </p:cNvSpPr>
              <p:nvPr/>
            </p:nvSpPr>
            <p:spPr bwMode="auto">
              <a:xfrm>
                <a:off x="1662" y="33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4" name="Oval 2470"/>
              <p:cNvSpPr>
                <a:spLocks noChangeArrowheads="1"/>
              </p:cNvSpPr>
              <p:nvPr/>
            </p:nvSpPr>
            <p:spPr bwMode="auto">
              <a:xfrm>
                <a:off x="1665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5" name="Oval 2471"/>
              <p:cNvSpPr>
                <a:spLocks noChangeArrowheads="1"/>
              </p:cNvSpPr>
              <p:nvPr/>
            </p:nvSpPr>
            <p:spPr bwMode="auto">
              <a:xfrm>
                <a:off x="1665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6" name="Oval 2472"/>
              <p:cNvSpPr>
                <a:spLocks noChangeArrowheads="1"/>
              </p:cNvSpPr>
              <p:nvPr/>
            </p:nvSpPr>
            <p:spPr bwMode="auto">
              <a:xfrm>
                <a:off x="1669" y="31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7" name="Oval 2473"/>
              <p:cNvSpPr>
                <a:spLocks noChangeArrowheads="1"/>
              </p:cNvSpPr>
              <p:nvPr/>
            </p:nvSpPr>
            <p:spPr bwMode="auto">
              <a:xfrm>
                <a:off x="1672" y="29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8" name="Oval 2474"/>
              <p:cNvSpPr>
                <a:spLocks noChangeArrowheads="1"/>
              </p:cNvSpPr>
              <p:nvPr/>
            </p:nvSpPr>
            <p:spPr bwMode="auto">
              <a:xfrm>
                <a:off x="1676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9" name="Oval 2475"/>
              <p:cNvSpPr>
                <a:spLocks noChangeArrowheads="1"/>
              </p:cNvSpPr>
              <p:nvPr/>
            </p:nvSpPr>
            <p:spPr bwMode="auto">
              <a:xfrm>
                <a:off x="1679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0" name="Oval 2476"/>
              <p:cNvSpPr>
                <a:spLocks noChangeArrowheads="1"/>
              </p:cNvSpPr>
              <p:nvPr/>
            </p:nvSpPr>
            <p:spPr bwMode="auto">
              <a:xfrm>
                <a:off x="1679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1" name="Oval 2477"/>
              <p:cNvSpPr>
                <a:spLocks noChangeArrowheads="1"/>
              </p:cNvSpPr>
              <p:nvPr/>
            </p:nvSpPr>
            <p:spPr bwMode="auto">
              <a:xfrm>
                <a:off x="1683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2" name="Oval 2478"/>
              <p:cNvSpPr>
                <a:spLocks noChangeArrowheads="1"/>
              </p:cNvSpPr>
              <p:nvPr/>
            </p:nvSpPr>
            <p:spPr bwMode="auto">
              <a:xfrm>
                <a:off x="1686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3" name="Oval 2479"/>
              <p:cNvSpPr>
                <a:spLocks noChangeArrowheads="1"/>
              </p:cNvSpPr>
              <p:nvPr/>
            </p:nvSpPr>
            <p:spPr bwMode="auto">
              <a:xfrm>
                <a:off x="1686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4" name="Oval 2480"/>
              <p:cNvSpPr>
                <a:spLocks noChangeArrowheads="1"/>
              </p:cNvSpPr>
              <p:nvPr/>
            </p:nvSpPr>
            <p:spPr bwMode="auto">
              <a:xfrm>
                <a:off x="1686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5" name="Oval 2481"/>
              <p:cNvSpPr>
                <a:spLocks noChangeArrowheads="1"/>
              </p:cNvSpPr>
              <p:nvPr/>
            </p:nvSpPr>
            <p:spPr bwMode="auto">
              <a:xfrm>
                <a:off x="1690" y="31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6" name="Oval 2482"/>
              <p:cNvSpPr>
                <a:spLocks noChangeArrowheads="1"/>
              </p:cNvSpPr>
              <p:nvPr/>
            </p:nvSpPr>
            <p:spPr bwMode="auto">
              <a:xfrm>
                <a:off x="1700" y="298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7" name="Oval 2483"/>
              <p:cNvSpPr>
                <a:spLocks noChangeArrowheads="1"/>
              </p:cNvSpPr>
              <p:nvPr/>
            </p:nvSpPr>
            <p:spPr bwMode="auto">
              <a:xfrm>
                <a:off x="1700" y="28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8" name="Oval 2484"/>
              <p:cNvSpPr>
                <a:spLocks noChangeArrowheads="1"/>
              </p:cNvSpPr>
              <p:nvPr/>
            </p:nvSpPr>
            <p:spPr bwMode="auto">
              <a:xfrm>
                <a:off x="1711" y="331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9" name="Oval 2485"/>
              <p:cNvSpPr>
                <a:spLocks noChangeArrowheads="1"/>
              </p:cNvSpPr>
              <p:nvPr/>
            </p:nvSpPr>
            <p:spPr bwMode="auto">
              <a:xfrm>
                <a:off x="1714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0" name="Oval 2486"/>
              <p:cNvSpPr>
                <a:spLocks noChangeArrowheads="1"/>
              </p:cNvSpPr>
              <p:nvPr/>
            </p:nvSpPr>
            <p:spPr bwMode="auto">
              <a:xfrm>
                <a:off x="1718" y="302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1" name="Oval 2487"/>
              <p:cNvSpPr>
                <a:spLocks noChangeArrowheads="1"/>
              </p:cNvSpPr>
              <p:nvPr/>
            </p:nvSpPr>
            <p:spPr bwMode="auto">
              <a:xfrm>
                <a:off x="1721" y="29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2" name="Oval 2488"/>
              <p:cNvSpPr>
                <a:spLocks noChangeArrowheads="1"/>
              </p:cNvSpPr>
              <p:nvPr/>
            </p:nvSpPr>
            <p:spPr bwMode="auto">
              <a:xfrm>
                <a:off x="1735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3" name="Oval 2489"/>
              <p:cNvSpPr>
                <a:spLocks noChangeArrowheads="1"/>
              </p:cNvSpPr>
              <p:nvPr/>
            </p:nvSpPr>
            <p:spPr bwMode="auto">
              <a:xfrm>
                <a:off x="1742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4" name="Oval 2490"/>
              <p:cNvSpPr>
                <a:spLocks noChangeArrowheads="1"/>
              </p:cNvSpPr>
              <p:nvPr/>
            </p:nvSpPr>
            <p:spPr bwMode="auto">
              <a:xfrm>
                <a:off x="1745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5" name="Oval 2491"/>
              <p:cNvSpPr>
                <a:spLocks noChangeArrowheads="1"/>
              </p:cNvSpPr>
              <p:nvPr/>
            </p:nvSpPr>
            <p:spPr bwMode="auto">
              <a:xfrm>
                <a:off x="1752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6" name="Oval 2492"/>
              <p:cNvSpPr>
                <a:spLocks noChangeArrowheads="1"/>
              </p:cNvSpPr>
              <p:nvPr/>
            </p:nvSpPr>
            <p:spPr bwMode="auto">
              <a:xfrm>
                <a:off x="1759" y="31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7" name="Oval 2493"/>
              <p:cNvSpPr>
                <a:spLocks noChangeArrowheads="1"/>
              </p:cNvSpPr>
              <p:nvPr/>
            </p:nvSpPr>
            <p:spPr bwMode="auto">
              <a:xfrm>
                <a:off x="1763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8" name="Oval 2494"/>
              <p:cNvSpPr>
                <a:spLocks noChangeArrowheads="1"/>
              </p:cNvSpPr>
              <p:nvPr/>
            </p:nvSpPr>
            <p:spPr bwMode="auto">
              <a:xfrm>
                <a:off x="1763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9" name="Oval 2495"/>
              <p:cNvSpPr>
                <a:spLocks noChangeArrowheads="1"/>
              </p:cNvSpPr>
              <p:nvPr/>
            </p:nvSpPr>
            <p:spPr bwMode="auto">
              <a:xfrm>
                <a:off x="1773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0" name="Oval 2496"/>
              <p:cNvSpPr>
                <a:spLocks noChangeArrowheads="1"/>
              </p:cNvSpPr>
              <p:nvPr/>
            </p:nvSpPr>
            <p:spPr bwMode="auto">
              <a:xfrm>
                <a:off x="1777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1" name="Oval 2497"/>
              <p:cNvSpPr>
                <a:spLocks noChangeArrowheads="1"/>
              </p:cNvSpPr>
              <p:nvPr/>
            </p:nvSpPr>
            <p:spPr bwMode="auto">
              <a:xfrm>
                <a:off x="1777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2" name="Oval 2498"/>
              <p:cNvSpPr>
                <a:spLocks noChangeArrowheads="1"/>
              </p:cNvSpPr>
              <p:nvPr/>
            </p:nvSpPr>
            <p:spPr bwMode="auto">
              <a:xfrm>
                <a:off x="1784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3" name="Oval 2499"/>
              <p:cNvSpPr>
                <a:spLocks noChangeArrowheads="1"/>
              </p:cNvSpPr>
              <p:nvPr/>
            </p:nvSpPr>
            <p:spPr bwMode="auto">
              <a:xfrm>
                <a:off x="1784" y="30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4" name="Oval 2500"/>
              <p:cNvSpPr>
                <a:spLocks noChangeArrowheads="1"/>
              </p:cNvSpPr>
              <p:nvPr/>
            </p:nvSpPr>
            <p:spPr bwMode="auto">
              <a:xfrm>
                <a:off x="1791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5" name="Oval 2501"/>
              <p:cNvSpPr>
                <a:spLocks noChangeArrowheads="1"/>
              </p:cNvSpPr>
              <p:nvPr/>
            </p:nvSpPr>
            <p:spPr bwMode="auto">
              <a:xfrm>
                <a:off x="1791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6" name="Oval 2502"/>
              <p:cNvSpPr>
                <a:spLocks noChangeArrowheads="1"/>
              </p:cNvSpPr>
              <p:nvPr/>
            </p:nvSpPr>
            <p:spPr bwMode="auto">
              <a:xfrm>
                <a:off x="1794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7" name="Oval 2503"/>
              <p:cNvSpPr>
                <a:spLocks noChangeArrowheads="1"/>
              </p:cNvSpPr>
              <p:nvPr/>
            </p:nvSpPr>
            <p:spPr bwMode="auto">
              <a:xfrm>
                <a:off x="1794" y="33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8" name="Oval 2504"/>
              <p:cNvSpPr>
                <a:spLocks noChangeArrowheads="1"/>
              </p:cNvSpPr>
              <p:nvPr/>
            </p:nvSpPr>
            <p:spPr bwMode="auto">
              <a:xfrm>
                <a:off x="1798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9" name="Oval 2505"/>
              <p:cNvSpPr>
                <a:spLocks noChangeArrowheads="1"/>
              </p:cNvSpPr>
              <p:nvPr/>
            </p:nvSpPr>
            <p:spPr bwMode="auto">
              <a:xfrm>
                <a:off x="1801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0" name="Oval 2506"/>
              <p:cNvSpPr>
                <a:spLocks noChangeArrowheads="1"/>
              </p:cNvSpPr>
              <p:nvPr/>
            </p:nvSpPr>
            <p:spPr bwMode="auto">
              <a:xfrm>
                <a:off x="1801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1" name="Oval 2507"/>
              <p:cNvSpPr>
                <a:spLocks noChangeArrowheads="1"/>
              </p:cNvSpPr>
              <p:nvPr/>
            </p:nvSpPr>
            <p:spPr bwMode="auto">
              <a:xfrm>
                <a:off x="1805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2" name="Oval 2508"/>
              <p:cNvSpPr>
                <a:spLocks noChangeArrowheads="1"/>
              </p:cNvSpPr>
              <p:nvPr/>
            </p:nvSpPr>
            <p:spPr bwMode="auto">
              <a:xfrm>
                <a:off x="1805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3" name="Oval 2509"/>
              <p:cNvSpPr>
                <a:spLocks noChangeArrowheads="1"/>
              </p:cNvSpPr>
              <p:nvPr/>
            </p:nvSpPr>
            <p:spPr bwMode="auto">
              <a:xfrm>
                <a:off x="1812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4" name="Oval 2510"/>
              <p:cNvSpPr>
                <a:spLocks noChangeArrowheads="1"/>
              </p:cNvSpPr>
              <p:nvPr/>
            </p:nvSpPr>
            <p:spPr bwMode="auto">
              <a:xfrm>
                <a:off x="1812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5" name="Oval 2511"/>
              <p:cNvSpPr>
                <a:spLocks noChangeArrowheads="1"/>
              </p:cNvSpPr>
              <p:nvPr/>
            </p:nvSpPr>
            <p:spPr bwMode="auto">
              <a:xfrm>
                <a:off x="1812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6" name="Oval 2512"/>
              <p:cNvSpPr>
                <a:spLocks noChangeArrowheads="1"/>
              </p:cNvSpPr>
              <p:nvPr/>
            </p:nvSpPr>
            <p:spPr bwMode="auto">
              <a:xfrm>
                <a:off x="1812" y="28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7" name="Oval 2513"/>
              <p:cNvSpPr>
                <a:spLocks noChangeArrowheads="1"/>
              </p:cNvSpPr>
              <p:nvPr/>
            </p:nvSpPr>
            <p:spPr bwMode="auto">
              <a:xfrm>
                <a:off x="1819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8" name="Oval 2514"/>
              <p:cNvSpPr>
                <a:spLocks noChangeArrowheads="1"/>
              </p:cNvSpPr>
              <p:nvPr/>
            </p:nvSpPr>
            <p:spPr bwMode="auto">
              <a:xfrm>
                <a:off x="1819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9" name="Oval 2515"/>
              <p:cNvSpPr>
                <a:spLocks noChangeArrowheads="1"/>
              </p:cNvSpPr>
              <p:nvPr/>
            </p:nvSpPr>
            <p:spPr bwMode="auto">
              <a:xfrm>
                <a:off x="1822" y="32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0" name="Oval 2516"/>
              <p:cNvSpPr>
                <a:spLocks noChangeArrowheads="1"/>
              </p:cNvSpPr>
              <p:nvPr/>
            </p:nvSpPr>
            <p:spPr bwMode="auto">
              <a:xfrm>
                <a:off x="1829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1" name="Oval 2517"/>
              <p:cNvSpPr>
                <a:spLocks noChangeArrowheads="1"/>
              </p:cNvSpPr>
              <p:nvPr/>
            </p:nvSpPr>
            <p:spPr bwMode="auto">
              <a:xfrm>
                <a:off x="1833" y="30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2" name="Oval 2518"/>
              <p:cNvSpPr>
                <a:spLocks noChangeArrowheads="1"/>
              </p:cNvSpPr>
              <p:nvPr/>
            </p:nvSpPr>
            <p:spPr bwMode="auto">
              <a:xfrm>
                <a:off x="1836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3" name="Oval 2519"/>
              <p:cNvSpPr>
                <a:spLocks noChangeArrowheads="1"/>
              </p:cNvSpPr>
              <p:nvPr/>
            </p:nvSpPr>
            <p:spPr bwMode="auto">
              <a:xfrm>
                <a:off x="1847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4" name="Oval 2520"/>
              <p:cNvSpPr>
                <a:spLocks noChangeArrowheads="1"/>
              </p:cNvSpPr>
              <p:nvPr/>
            </p:nvSpPr>
            <p:spPr bwMode="auto">
              <a:xfrm>
                <a:off x="1854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5" name="Oval 2521"/>
              <p:cNvSpPr>
                <a:spLocks noChangeArrowheads="1"/>
              </p:cNvSpPr>
              <p:nvPr/>
            </p:nvSpPr>
            <p:spPr bwMode="auto">
              <a:xfrm>
                <a:off x="1854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6" name="Oval 2522"/>
              <p:cNvSpPr>
                <a:spLocks noChangeArrowheads="1"/>
              </p:cNvSpPr>
              <p:nvPr/>
            </p:nvSpPr>
            <p:spPr bwMode="auto">
              <a:xfrm>
                <a:off x="1857" y="299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7" name="Oval 2523"/>
              <p:cNvSpPr>
                <a:spLocks noChangeArrowheads="1"/>
              </p:cNvSpPr>
              <p:nvPr/>
            </p:nvSpPr>
            <p:spPr bwMode="auto">
              <a:xfrm>
                <a:off x="1861" y="32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8" name="Oval 2524"/>
              <p:cNvSpPr>
                <a:spLocks noChangeArrowheads="1"/>
              </p:cNvSpPr>
              <p:nvPr/>
            </p:nvSpPr>
            <p:spPr bwMode="auto">
              <a:xfrm>
                <a:off x="1861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9" name="Oval 2525"/>
              <p:cNvSpPr>
                <a:spLocks noChangeArrowheads="1"/>
              </p:cNvSpPr>
              <p:nvPr/>
            </p:nvSpPr>
            <p:spPr bwMode="auto">
              <a:xfrm>
                <a:off x="1864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0" name="Oval 2526"/>
              <p:cNvSpPr>
                <a:spLocks noChangeArrowheads="1"/>
              </p:cNvSpPr>
              <p:nvPr/>
            </p:nvSpPr>
            <p:spPr bwMode="auto">
              <a:xfrm>
                <a:off x="1871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1" name="Oval 2527"/>
              <p:cNvSpPr>
                <a:spLocks noChangeArrowheads="1"/>
              </p:cNvSpPr>
              <p:nvPr/>
            </p:nvSpPr>
            <p:spPr bwMode="auto">
              <a:xfrm>
                <a:off x="1875" y="31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2" name="Oval 2528"/>
              <p:cNvSpPr>
                <a:spLocks noChangeArrowheads="1"/>
              </p:cNvSpPr>
              <p:nvPr/>
            </p:nvSpPr>
            <p:spPr bwMode="auto">
              <a:xfrm>
                <a:off x="1878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3" name="Oval 2529"/>
              <p:cNvSpPr>
                <a:spLocks noChangeArrowheads="1"/>
              </p:cNvSpPr>
              <p:nvPr/>
            </p:nvSpPr>
            <p:spPr bwMode="auto">
              <a:xfrm>
                <a:off x="1885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4" name="Oval 2530"/>
              <p:cNvSpPr>
                <a:spLocks noChangeArrowheads="1"/>
              </p:cNvSpPr>
              <p:nvPr/>
            </p:nvSpPr>
            <p:spPr bwMode="auto">
              <a:xfrm>
                <a:off x="1896" y="26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5" name="Oval 2531"/>
              <p:cNvSpPr>
                <a:spLocks noChangeArrowheads="1"/>
              </p:cNvSpPr>
              <p:nvPr/>
            </p:nvSpPr>
            <p:spPr bwMode="auto">
              <a:xfrm>
                <a:off x="1903" y="3071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6" name="Oval 2532"/>
              <p:cNvSpPr>
                <a:spLocks noChangeArrowheads="1"/>
              </p:cNvSpPr>
              <p:nvPr/>
            </p:nvSpPr>
            <p:spPr bwMode="auto">
              <a:xfrm>
                <a:off x="1906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7" name="Oval 2533"/>
              <p:cNvSpPr>
                <a:spLocks noChangeArrowheads="1"/>
              </p:cNvSpPr>
              <p:nvPr/>
            </p:nvSpPr>
            <p:spPr bwMode="auto">
              <a:xfrm>
                <a:off x="1906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8" name="Oval 2534"/>
              <p:cNvSpPr>
                <a:spLocks noChangeArrowheads="1"/>
              </p:cNvSpPr>
              <p:nvPr/>
            </p:nvSpPr>
            <p:spPr bwMode="auto">
              <a:xfrm>
                <a:off x="1920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9" name="Oval 2535"/>
              <p:cNvSpPr>
                <a:spLocks noChangeArrowheads="1"/>
              </p:cNvSpPr>
              <p:nvPr/>
            </p:nvSpPr>
            <p:spPr bwMode="auto">
              <a:xfrm>
                <a:off x="1930" y="29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0" name="Oval 2536"/>
              <p:cNvSpPr>
                <a:spLocks noChangeArrowheads="1"/>
              </p:cNvSpPr>
              <p:nvPr/>
            </p:nvSpPr>
            <p:spPr bwMode="auto">
              <a:xfrm>
                <a:off x="1934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1" name="Oval 2537"/>
              <p:cNvSpPr>
                <a:spLocks noChangeArrowheads="1"/>
              </p:cNvSpPr>
              <p:nvPr/>
            </p:nvSpPr>
            <p:spPr bwMode="auto">
              <a:xfrm>
                <a:off x="1934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2" name="Oval 2538"/>
              <p:cNvSpPr>
                <a:spLocks noChangeArrowheads="1"/>
              </p:cNvSpPr>
              <p:nvPr/>
            </p:nvSpPr>
            <p:spPr bwMode="auto">
              <a:xfrm>
                <a:off x="1948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3" name="Oval 2539"/>
              <p:cNvSpPr>
                <a:spLocks noChangeArrowheads="1"/>
              </p:cNvSpPr>
              <p:nvPr/>
            </p:nvSpPr>
            <p:spPr bwMode="auto">
              <a:xfrm>
                <a:off x="1948" y="20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4" name="Oval 2540"/>
              <p:cNvSpPr>
                <a:spLocks noChangeArrowheads="1"/>
              </p:cNvSpPr>
              <p:nvPr/>
            </p:nvSpPr>
            <p:spPr bwMode="auto">
              <a:xfrm>
                <a:off x="1948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5" name="Oval 2541"/>
              <p:cNvSpPr>
                <a:spLocks noChangeArrowheads="1"/>
              </p:cNvSpPr>
              <p:nvPr/>
            </p:nvSpPr>
            <p:spPr bwMode="auto">
              <a:xfrm>
                <a:off x="1951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6" name="Oval 2542"/>
              <p:cNvSpPr>
                <a:spLocks noChangeArrowheads="1"/>
              </p:cNvSpPr>
              <p:nvPr/>
            </p:nvSpPr>
            <p:spPr bwMode="auto">
              <a:xfrm>
                <a:off x="1955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7" name="Oval 2543"/>
              <p:cNvSpPr>
                <a:spLocks noChangeArrowheads="1"/>
              </p:cNvSpPr>
              <p:nvPr/>
            </p:nvSpPr>
            <p:spPr bwMode="auto">
              <a:xfrm>
                <a:off x="1958" y="30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8" name="Oval 2544"/>
              <p:cNvSpPr>
                <a:spLocks noChangeArrowheads="1"/>
              </p:cNvSpPr>
              <p:nvPr/>
            </p:nvSpPr>
            <p:spPr bwMode="auto">
              <a:xfrm>
                <a:off x="1969" y="33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9" name="Oval 2545"/>
              <p:cNvSpPr>
                <a:spLocks noChangeArrowheads="1"/>
              </p:cNvSpPr>
              <p:nvPr/>
            </p:nvSpPr>
            <p:spPr bwMode="auto">
              <a:xfrm>
                <a:off x="1993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0" name="Oval 2546"/>
              <p:cNvSpPr>
                <a:spLocks noChangeArrowheads="1"/>
              </p:cNvSpPr>
              <p:nvPr/>
            </p:nvSpPr>
            <p:spPr bwMode="auto">
              <a:xfrm>
                <a:off x="1997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1" name="Oval 2547"/>
              <p:cNvSpPr>
                <a:spLocks noChangeArrowheads="1"/>
              </p:cNvSpPr>
              <p:nvPr/>
            </p:nvSpPr>
            <p:spPr bwMode="auto">
              <a:xfrm>
                <a:off x="2007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2" name="Oval 2548"/>
              <p:cNvSpPr>
                <a:spLocks noChangeArrowheads="1"/>
              </p:cNvSpPr>
              <p:nvPr/>
            </p:nvSpPr>
            <p:spPr bwMode="auto">
              <a:xfrm>
                <a:off x="2011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3" name="Oval 2549"/>
              <p:cNvSpPr>
                <a:spLocks noChangeArrowheads="1"/>
              </p:cNvSpPr>
              <p:nvPr/>
            </p:nvSpPr>
            <p:spPr bwMode="auto">
              <a:xfrm>
                <a:off x="2014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4" name="Oval 2550"/>
              <p:cNvSpPr>
                <a:spLocks noChangeArrowheads="1"/>
              </p:cNvSpPr>
              <p:nvPr/>
            </p:nvSpPr>
            <p:spPr bwMode="auto">
              <a:xfrm>
                <a:off x="2014" y="33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5" name="Oval 2551"/>
              <p:cNvSpPr>
                <a:spLocks noChangeArrowheads="1"/>
              </p:cNvSpPr>
              <p:nvPr/>
            </p:nvSpPr>
            <p:spPr bwMode="auto">
              <a:xfrm>
                <a:off x="2018" y="33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6" name="Oval 2552"/>
              <p:cNvSpPr>
                <a:spLocks noChangeArrowheads="1"/>
              </p:cNvSpPr>
              <p:nvPr/>
            </p:nvSpPr>
            <p:spPr bwMode="auto">
              <a:xfrm>
                <a:off x="2021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7" name="Oval 2553"/>
              <p:cNvSpPr>
                <a:spLocks noChangeArrowheads="1"/>
              </p:cNvSpPr>
              <p:nvPr/>
            </p:nvSpPr>
            <p:spPr bwMode="auto">
              <a:xfrm>
                <a:off x="2035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8" name="Oval 2554"/>
              <p:cNvSpPr>
                <a:spLocks noChangeArrowheads="1"/>
              </p:cNvSpPr>
              <p:nvPr/>
            </p:nvSpPr>
            <p:spPr bwMode="auto">
              <a:xfrm>
                <a:off x="2039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9" name="Oval 2555"/>
              <p:cNvSpPr>
                <a:spLocks noChangeArrowheads="1"/>
              </p:cNvSpPr>
              <p:nvPr/>
            </p:nvSpPr>
            <p:spPr bwMode="auto">
              <a:xfrm>
                <a:off x="2042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0" name="Oval 2556"/>
              <p:cNvSpPr>
                <a:spLocks noChangeArrowheads="1"/>
              </p:cNvSpPr>
              <p:nvPr/>
            </p:nvSpPr>
            <p:spPr bwMode="auto">
              <a:xfrm>
                <a:off x="2046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1" name="Oval 2557"/>
              <p:cNvSpPr>
                <a:spLocks noChangeArrowheads="1"/>
              </p:cNvSpPr>
              <p:nvPr/>
            </p:nvSpPr>
            <p:spPr bwMode="auto">
              <a:xfrm>
                <a:off x="2049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2" name="Oval 2558"/>
              <p:cNvSpPr>
                <a:spLocks noChangeArrowheads="1"/>
              </p:cNvSpPr>
              <p:nvPr/>
            </p:nvSpPr>
            <p:spPr bwMode="auto">
              <a:xfrm>
                <a:off x="2053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3" name="Oval 2559"/>
              <p:cNvSpPr>
                <a:spLocks noChangeArrowheads="1"/>
              </p:cNvSpPr>
              <p:nvPr/>
            </p:nvSpPr>
            <p:spPr bwMode="auto">
              <a:xfrm>
                <a:off x="2053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4" name="Oval 2560"/>
              <p:cNvSpPr>
                <a:spLocks noChangeArrowheads="1"/>
              </p:cNvSpPr>
              <p:nvPr/>
            </p:nvSpPr>
            <p:spPr bwMode="auto">
              <a:xfrm>
                <a:off x="2056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5" name="Oval 2561"/>
              <p:cNvSpPr>
                <a:spLocks noChangeArrowheads="1"/>
              </p:cNvSpPr>
              <p:nvPr/>
            </p:nvSpPr>
            <p:spPr bwMode="auto">
              <a:xfrm>
                <a:off x="2060" y="33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6" name="Oval 2562"/>
              <p:cNvSpPr>
                <a:spLocks noChangeArrowheads="1"/>
              </p:cNvSpPr>
              <p:nvPr/>
            </p:nvSpPr>
            <p:spPr bwMode="auto">
              <a:xfrm>
                <a:off x="2063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7" name="Oval 2563"/>
              <p:cNvSpPr>
                <a:spLocks noChangeArrowheads="1"/>
              </p:cNvSpPr>
              <p:nvPr/>
            </p:nvSpPr>
            <p:spPr bwMode="auto">
              <a:xfrm>
                <a:off x="2077" y="311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8" name="Oval 2564"/>
              <p:cNvSpPr>
                <a:spLocks noChangeArrowheads="1"/>
              </p:cNvSpPr>
              <p:nvPr/>
            </p:nvSpPr>
            <p:spPr bwMode="auto">
              <a:xfrm>
                <a:off x="2088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9" name="Oval 2565"/>
              <p:cNvSpPr>
                <a:spLocks noChangeArrowheads="1"/>
              </p:cNvSpPr>
              <p:nvPr/>
            </p:nvSpPr>
            <p:spPr bwMode="auto">
              <a:xfrm>
                <a:off x="2091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0" name="Oval 2566"/>
              <p:cNvSpPr>
                <a:spLocks noChangeArrowheads="1"/>
              </p:cNvSpPr>
              <p:nvPr/>
            </p:nvSpPr>
            <p:spPr bwMode="auto">
              <a:xfrm>
                <a:off x="2095" y="311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1" name="Oval 2567"/>
              <p:cNvSpPr>
                <a:spLocks noChangeArrowheads="1"/>
              </p:cNvSpPr>
              <p:nvPr/>
            </p:nvSpPr>
            <p:spPr bwMode="auto">
              <a:xfrm>
                <a:off x="2102" y="3330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2" name="Oval 2568"/>
              <p:cNvSpPr>
                <a:spLocks noChangeArrowheads="1"/>
              </p:cNvSpPr>
              <p:nvPr/>
            </p:nvSpPr>
            <p:spPr bwMode="auto">
              <a:xfrm>
                <a:off x="2109" y="336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3" name="Oval 2569"/>
              <p:cNvSpPr>
                <a:spLocks noChangeArrowheads="1"/>
              </p:cNvSpPr>
              <p:nvPr/>
            </p:nvSpPr>
            <p:spPr bwMode="auto">
              <a:xfrm>
                <a:off x="2109" y="326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4" name="Oval 2570"/>
              <p:cNvSpPr>
                <a:spLocks noChangeArrowheads="1"/>
              </p:cNvSpPr>
              <p:nvPr/>
            </p:nvSpPr>
            <p:spPr bwMode="auto">
              <a:xfrm>
                <a:off x="2109" y="2967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5" name="Oval 2571"/>
              <p:cNvSpPr>
                <a:spLocks noChangeArrowheads="1"/>
              </p:cNvSpPr>
              <p:nvPr/>
            </p:nvSpPr>
            <p:spPr bwMode="auto">
              <a:xfrm>
                <a:off x="2115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6" name="Oval 2572"/>
              <p:cNvSpPr>
                <a:spLocks noChangeArrowheads="1"/>
              </p:cNvSpPr>
              <p:nvPr/>
            </p:nvSpPr>
            <p:spPr bwMode="auto">
              <a:xfrm>
                <a:off x="2129" y="31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7" name="Oval 2573"/>
              <p:cNvSpPr>
                <a:spLocks noChangeArrowheads="1"/>
              </p:cNvSpPr>
              <p:nvPr/>
            </p:nvSpPr>
            <p:spPr bwMode="auto">
              <a:xfrm>
                <a:off x="2136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8" name="Oval 2574"/>
              <p:cNvSpPr>
                <a:spLocks noChangeArrowheads="1"/>
              </p:cNvSpPr>
              <p:nvPr/>
            </p:nvSpPr>
            <p:spPr bwMode="auto">
              <a:xfrm>
                <a:off x="2140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9" name="Oval 2575"/>
              <p:cNvSpPr>
                <a:spLocks noChangeArrowheads="1"/>
              </p:cNvSpPr>
              <p:nvPr/>
            </p:nvSpPr>
            <p:spPr bwMode="auto">
              <a:xfrm>
                <a:off x="2140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0" name="Oval 2576"/>
              <p:cNvSpPr>
                <a:spLocks noChangeArrowheads="1"/>
              </p:cNvSpPr>
              <p:nvPr/>
            </p:nvSpPr>
            <p:spPr bwMode="auto">
              <a:xfrm>
                <a:off x="2143" y="2782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1" name="Oval 2577"/>
              <p:cNvSpPr>
                <a:spLocks noChangeArrowheads="1"/>
              </p:cNvSpPr>
              <p:nvPr/>
            </p:nvSpPr>
            <p:spPr bwMode="auto">
              <a:xfrm>
                <a:off x="2147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2" name="Oval 2578"/>
              <p:cNvSpPr>
                <a:spLocks noChangeArrowheads="1"/>
              </p:cNvSpPr>
              <p:nvPr/>
            </p:nvSpPr>
            <p:spPr bwMode="auto">
              <a:xfrm>
                <a:off x="2150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3" name="Oval 2579"/>
              <p:cNvSpPr>
                <a:spLocks noChangeArrowheads="1"/>
              </p:cNvSpPr>
              <p:nvPr/>
            </p:nvSpPr>
            <p:spPr bwMode="auto">
              <a:xfrm>
                <a:off x="2150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4" name="Oval 2580"/>
              <p:cNvSpPr>
                <a:spLocks noChangeArrowheads="1"/>
              </p:cNvSpPr>
              <p:nvPr/>
            </p:nvSpPr>
            <p:spPr bwMode="auto">
              <a:xfrm>
                <a:off x="2168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5" name="Oval 2581"/>
              <p:cNvSpPr>
                <a:spLocks noChangeArrowheads="1"/>
              </p:cNvSpPr>
              <p:nvPr/>
            </p:nvSpPr>
            <p:spPr bwMode="auto">
              <a:xfrm>
                <a:off x="2175" y="30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6" name="Oval 2582"/>
              <p:cNvSpPr>
                <a:spLocks noChangeArrowheads="1"/>
              </p:cNvSpPr>
              <p:nvPr/>
            </p:nvSpPr>
            <p:spPr bwMode="auto">
              <a:xfrm>
                <a:off x="2175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7" name="Oval 2583"/>
              <p:cNvSpPr>
                <a:spLocks noChangeArrowheads="1"/>
              </p:cNvSpPr>
              <p:nvPr/>
            </p:nvSpPr>
            <p:spPr bwMode="auto">
              <a:xfrm>
                <a:off x="2189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8" name="Oval 2584"/>
              <p:cNvSpPr>
                <a:spLocks noChangeArrowheads="1"/>
              </p:cNvSpPr>
              <p:nvPr/>
            </p:nvSpPr>
            <p:spPr bwMode="auto">
              <a:xfrm>
                <a:off x="2192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9" name="Oval 2585"/>
              <p:cNvSpPr>
                <a:spLocks noChangeArrowheads="1"/>
              </p:cNvSpPr>
              <p:nvPr/>
            </p:nvSpPr>
            <p:spPr bwMode="auto">
              <a:xfrm>
                <a:off x="2199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0" name="Oval 2586"/>
              <p:cNvSpPr>
                <a:spLocks noChangeArrowheads="1"/>
              </p:cNvSpPr>
              <p:nvPr/>
            </p:nvSpPr>
            <p:spPr bwMode="auto">
              <a:xfrm>
                <a:off x="2217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1" name="Oval 2587"/>
              <p:cNvSpPr>
                <a:spLocks noChangeArrowheads="1"/>
              </p:cNvSpPr>
              <p:nvPr/>
            </p:nvSpPr>
            <p:spPr bwMode="auto">
              <a:xfrm>
                <a:off x="2238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2" name="Oval 2588"/>
              <p:cNvSpPr>
                <a:spLocks noChangeArrowheads="1"/>
              </p:cNvSpPr>
              <p:nvPr/>
            </p:nvSpPr>
            <p:spPr bwMode="auto">
              <a:xfrm>
                <a:off x="2245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3" name="Oval 2589"/>
              <p:cNvSpPr>
                <a:spLocks noChangeArrowheads="1"/>
              </p:cNvSpPr>
              <p:nvPr/>
            </p:nvSpPr>
            <p:spPr bwMode="auto">
              <a:xfrm>
                <a:off x="2248" y="24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4" name="Oval 2590"/>
              <p:cNvSpPr>
                <a:spLocks noChangeArrowheads="1"/>
              </p:cNvSpPr>
              <p:nvPr/>
            </p:nvSpPr>
            <p:spPr bwMode="auto">
              <a:xfrm>
                <a:off x="2262" y="34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5" name="Oval 2591"/>
              <p:cNvSpPr>
                <a:spLocks noChangeArrowheads="1"/>
              </p:cNvSpPr>
              <p:nvPr/>
            </p:nvSpPr>
            <p:spPr bwMode="auto">
              <a:xfrm>
                <a:off x="2262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6" name="Oval 2592"/>
              <p:cNvSpPr>
                <a:spLocks noChangeArrowheads="1"/>
              </p:cNvSpPr>
              <p:nvPr/>
            </p:nvSpPr>
            <p:spPr bwMode="auto">
              <a:xfrm>
                <a:off x="2262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7" name="Oval 2593"/>
              <p:cNvSpPr>
                <a:spLocks noChangeArrowheads="1"/>
              </p:cNvSpPr>
              <p:nvPr/>
            </p:nvSpPr>
            <p:spPr bwMode="auto">
              <a:xfrm>
                <a:off x="2294" y="287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8" name="Oval 2594"/>
              <p:cNvSpPr>
                <a:spLocks noChangeArrowheads="1"/>
              </p:cNvSpPr>
              <p:nvPr/>
            </p:nvSpPr>
            <p:spPr bwMode="auto">
              <a:xfrm>
                <a:off x="2307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9" name="Oval 2595"/>
              <p:cNvSpPr>
                <a:spLocks noChangeArrowheads="1"/>
              </p:cNvSpPr>
              <p:nvPr/>
            </p:nvSpPr>
            <p:spPr bwMode="auto">
              <a:xfrm>
                <a:off x="2318" y="31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0" name="Oval 2596"/>
              <p:cNvSpPr>
                <a:spLocks noChangeArrowheads="1"/>
              </p:cNvSpPr>
              <p:nvPr/>
            </p:nvSpPr>
            <p:spPr bwMode="auto">
              <a:xfrm>
                <a:off x="2346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1" name="Oval 2597"/>
              <p:cNvSpPr>
                <a:spLocks noChangeArrowheads="1"/>
              </p:cNvSpPr>
              <p:nvPr/>
            </p:nvSpPr>
            <p:spPr bwMode="auto">
              <a:xfrm>
                <a:off x="2353" y="33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2" name="Oval 2598"/>
              <p:cNvSpPr>
                <a:spLocks noChangeArrowheads="1"/>
              </p:cNvSpPr>
              <p:nvPr/>
            </p:nvSpPr>
            <p:spPr bwMode="auto">
              <a:xfrm>
                <a:off x="2356" y="34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3" name="Oval 2599"/>
              <p:cNvSpPr>
                <a:spLocks noChangeArrowheads="1"/>
              </p:cNvSpPr>
              <p:nvPr/>
            </p:nvSpPr>
            <p:spPr bwMode="auto">
              <a:xfrm>
                <a:off x="2367" y="331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4" name="Oval 2600"/>
              <p:cNvSpPr>
                <a:spLocks noChangeArrowheads="1"/>
              </p:cNvSpPr>
              <p:nvPr/>
            </p:nvSpPr>
            <p:spPr bwMode="auto">
              <a:xfrm>
                <a:off x="2370" y="32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5" name="Oval 2601"/>
              <p:cNvSpPr>
                <a:spLocks noChangeArrowheads="1"/>
              </p:cNvSpPr>
              <p:nvPr/>
            </p:nvSpPr>
            <p:spPr bwMode="auto">
              <a:xfrm>
                <a:off x="2377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6" name="Oval 2602"/>
              <p:cNvSpPr>
                <a:spLocks noChangeArrowheads="1"/>
              </p:cNvSpPr>
              <p:nvPr/>
            </p:nvSpPr>
            <p:spPr bwMode="auto">
              <a:xfrm>
                <a:off x="2395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7" name="Oval 260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8" name="Oval 2604"/>
              <p:cNvSpPr>
                <a:spLocks noChangeArrowheads="1"/>
              </p:cNvSpPr>
              <p:nvPr/>
            </p:nvSpPr>
            <p:spPr bwMode="auto">
              <a:xfrm>
                <a:off x="2430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9" name="Oval 2605"/>
              <p:cNvSpPr>
                <a:spLocks noChangeArrowheads="1"/>
              </p:cNvSpPr>
              <p:nvPr/>
            </p:nvSpPr>
            <p:spPr bwMode="auto">
              <a:xfrm>
                <a:off x="2430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0" name="Oval 2606"/>
              <p:cNvSpPr>
                <a:spLocks noChangeArrowheads="1"/>
              </p:cNvSpPr>
              <p:nvPr/>
            </p:nvSpPr>
            <p:spPr bwMode="auto">
              <a:xfrm>
                <a:off x="2437" y="35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1" name="Oval 2607"/>
              <p:cNvSpPr>
                <a:spLocks noChangeArrowheads="1"/>
              </p:cNvSpPr>
              <p:nvPr/>
            </p:nvSpPr>
            <p:spPr bwMode="auto">
              <a:xfrm>
                <a:off x="2447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2" name="Oval 2608"/>
              <p:cNvSpPr>
                <a:spLocks noChangeArrowheads="1"/>
              </p:cNvSpPr>
              <p:nvPr/>
            </p:nvSpPr>
            <p:spPr bwMode="auto">
              <a:xfrm>
                <a:off x="2486" y="315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3" name="Oval 2609"/>
              <p:cNvSpPr>
                <a:spLocks noChangeArrowheads="1"/>
              </p:cNvSpPr>
              <p:nvPr/>
            </p:nvSpPr>
            <p:spPr bwMode="auto">
              <a:xfrm>
                <a:off x="2496" y="25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4" name="Oval 2610"/>
              <p:cNvSpPr>
                <a:spLocks noChangeArrowheads="1"/>
              </p:cNvSpPr>
              <p:nvPr/>
            </p:nvSpPr>
            <p:spPr bwMode="auto">
              <a:xfrm>
                <a:off x="2513" y="33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5" name="Oval 2611"/>
              <p:cNvSpPr>
                <a:spLocks noChangeArrowheads="1"/>
              </p:cNvSpPr>
              <p:nvPr/>
            </p:nvSpPr>
            <p:spPr bwMode="auto">
              <a:xfrm>
                <a:off x="2520" y="33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6" name="Oval 2612"/>
              <p:cNvSpPr>
                <a:spLocks noChangeArrowheads="1"/>
              </p:cNvSpPr>
              <p:nvPr/>
            </p:nvSpPr>
            <p:spPr bwMode="auto">
              <a:xfrm>
                <a:off x="2534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7" name="Oval 2613"/>
              <p:cNvSpPr>
                <a:spLocks noChangeArrowheads="1"/>
              </p:cNvSpPr>
              <p:nvPr/>
            </p:nvSpPr>
            <p:spPr bwMode="auto">
              <a:xfrm>
                <a:off x="2555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8" name="Oval 2614"/>
              <p:cNvSpPr>
                <a:spLocks noChangeArrowheads="1"/>
              </p:cNvSpPr>
              <p:nvPr/>
            </p:nvSpPr>
            <p:spPr bwMode="auto">
              <a:xfrm>
                <a:off x="2573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9" name="Oval 2615"/>
              <p:cNvSpPr>
                <a:spLocks noChangeArrowheads="1"/>
              </p:cNvSpPr>
              <p:nvPr/>
            </p:nvSpPr>
            <p:spPr bwMode="auto">
              <a:xfrm>
                <a:off x="2594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0" name="Oval 2616"/>
              <p:cNvSpPr>
                <a:spLocks noChangeArrowheads="1"/>
              </p:cNvSpPr>
              <p:nvPr/>
            </p:nvSpPr>
            <p:spPr bwMode="auto">
              <a:xfrm>
                <a:off x="2604" y="341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1" name="Oval 2617"/>
              <p:cNvSpPr>
                <a:spLocks noChangeArrowheads="1"/>
              </p:cNvSpPr>
              <p:nvPr/>
            </p:nvSpPr>
            <p:spPr bwMode="auto">
              <a:xfrm>
                <a:off x="2611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2" name="Oval 2618"/>
              <p:cNvSpPr>
                <a:spLocks noChangeArrowheads="1"/>
              </p:cNvSpPr>
              <p:nvPr/>
            </p:nvSpPr>
            <p:spPr bwMode="auto">
              <a:xfrm>
                <a:off x="2615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3" name="Oval 2619"/>
              <p:cNvSpPr>
                <a:spLocks noChangeArrowheads="1"/>
              </p:cNvSpPr>
              <p:nvPr/>
            </p:nvSpPr>
            <p:spPr bwMode="auto">
              <a:xfrm>
                <a:off x="2615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4" name="Oval 2620"/>
              <p:cNvSpPr>
                <a:spLocks noChangeArrowheads="1"/>
              </p:cNvSpPr>
              <p:nvPr/>
            </p:nvSpPr>
            <p:spPr bwMode="auto">
              <a:xfrm>
                <a:off x="2618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5" name="Oval 2621"/>
              <p:cNvSpPr>
                <a:spLocks noChangeArrowheads="1"/>
              </p:cNvSpPr>
              <p:nvPr/>
            </p:nvSpPr>
            <p:spPr bwMode="auto">
              <a:xfrm>
                <a:off x="2657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6" name="Oval 2622"/>
              <p:cNvSpPr>
                <a:spLocks noChangeArrowheads="1"/>
              </p:cNvSpPr>
              <p:nvPr/>
            </p:nvSpPr>
            <p:spPr bwMode="auto">
              <a:xfrm>
                <a:off x="2671" y="293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7" name="Oval 2623"/>
              <p:cNvSpPr>
                <a:spLocks noChangeArrowheads="1"/>
              </p:cNvSpPr>
              <p:nvPr/>
            </p:nvSpPr>
            <p:spPr bwMode="auto">
              <a:xfrm>
                <a:off x="2688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8" name="Oval 2624"/>
              <p:cNvSpPr>
                <a:spLocks noChangeArrowheads="1"/>
              </p:cNvSpPr>
              <p:nvPr/>
            </p:nvSpPr>
            <p:spPr bwMode="auto">
              <a:xfrm>
                <a:off x="2716" y="34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9" name="Oval 2625"/>
              <p:cNvSpPr>
                <a:spLocks noChangeArrowheads="1"/>
              </p:cNvSpPr>
              <p:nvPr/>
            </p:nvSpPr>
            <p:spPr bwMode="auto">
              <a:xfrm>
                <a:off x="2719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0" name="Oval 2626"/>
              <p:cNvSpPr>
                <a:spLocks noChangeArrowheads="1"/>
              </p:cNvSpPr>
              <p:nvPr/>
            </p:nvSpPr>
            <p:spPr bwMode="auto">
              <a:xfrm>
                <a:off x="2744" y="29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1" name="Oval 2627"/>
              <p:cNvSpPr>
                <a:spLocks noChangeArrowheads="1"/>
              </p:cNvSpPr>
              <p:nvPr/>
            </p:nvSpPr>
            <p:spPr bwMode="auto">
              <a:xfrm>
                <a:off x="2807" y="30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2" name="Oval 2628"/>
              <p:cNvSpPr>
                <a:spLocks noChangeArrowheads="1"/>
              </p:cNvSpPr>
              <p:nvPr/>
            </p:nvSpPr>
            <p:spPr bwMode="auto">
              <a:xfrm>
                <a:off x="2824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3" name="Oval 2629"/>
              <p:cNvSpPr>
                <a:spLocks noChangeArrowheads="1"/>
              </p:cNvSpPr>
              <p:nvPr/>
            </p:nvSpPr>
            <p:spPr bwMode="auto">
              <a:xfrm>
                <a:off x="2824" y="35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4" name="Oval 2630"/>
              <p:cNvSpPr>
                <a:spLocks noChangeArrowheads="1"/>
              </p:cNvSpPr>
              <p:nvPr/>
            </p:nvSpPr>
            <p:spPr bwMode="auto">
              <a:xfrm>
                <a:off x="2838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5" name="Oval 2631"/>
              <p:cNvSpPr>
                <a:spLocks noChangeArrowheads="1"/>
              </p:cNvSpPr>
              <p:nvPr/>
            </p:nvSpPr>
            <p:spPr bwMode="auto">
              <a:xfrm>
                <a:off x="2845" y="29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6" name="Oval 2632"/>
              <p:cNvSpPr>
                <a:spLocks noChangeArrowheads="1"/>
              </p:cNvSpPr>
              <p:nvPr/>
            </p:nvSpPr>
            <p:spPr bwMode="auto">
              <a:xfrm>
                <a:off x="2849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7" name="Oval 2633"/>
              <p:cNvSpPr>
                <a:spLocks noChangeArrowheads="1"/>
              </p:cNvSpPr>
              <p:nvPr/>
            </p:nvSpPr>
            <p:spPr bwMode="auto">
              <a:xfrm>
                <a:off x="2849" y="2143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8" name="Oval 2634"/>
              <p:cNvSpPr>
                <a:spLocks noChangeArrowheads="1"/>
              </p:cNvSpPr>
              <p:nvPr/>
            </p:nvSpPr>
            <p:spPr bwMode="auto">
              <a:xfrm>
                <a:off x="2859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9" name="Oval 2635"/>
              <p:cNvSpPr>
                <a:spLocks noChangeArrowheads="1"/>
              </p:cNvSpPr>
              <p:nvPr/>
            </p:nvSpPr>
            <p:spPr bwMode="auto">
              <a:xfrm>
                <a:off x="2859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0" name="Oval 2636"/>
              <p:cNvSpPr>
                <a:spLocks noChangeArrowheads="1"/>
              </p:cNvSpPr>
              <p:nvPr/>
            </p:nvSpPr>
            <p:spPr bwMode="auto">
              <a:xfrm>
                <a:off x="2870" y="331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1" name="Oval 2637"/>
              <p:cNvSpPr>
                <a:spLocks noChangeArrowheads="1"/>
              </p:cNvSpPr>
              <p:nvPr/>
            </p:nvSpPr>
            <p:spPr bwMode="auto">
              <a:xfrm>
                <a:off x="2880" y="28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2" name="Oval 2638"/>
              <p:cNvSpPr>
                <a:spLocks noChangeArrowheads="1"/>
              </p:cNvSpPr>
              <p:nvPr/>
            </p:nvSpPr>
            <p:spPr bwMode="auto">
              <a:xfrm>
                <a:off x="2894" y="35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3" name="Oval 2639"/>
              <p:cNvSpPr>
                <a:spLocks noChangeArrowheads="1"/>
              </p:cNvSpPr>
              <p:nvPr/>
            </p:nvSpPr>
            <p:spPr bwMode="auto">
              <a:xfrm>
                <a:off x="2932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4" name="Oval 2640"/>
              <p:cNvSpPr>
                <a:spLocks noChangeArrowheads="1"/>
              </p:cNvSpPr>
              <p:nvPr/>
            </p:nvSpPr>
            <p:spPr bwMode="auto">
              <a:xfrm>
                <a:off x="2936" y="34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5" name="Oval 2641"/>
              <p:cNvSpPr>
                <a:spLocks noChangeArrowheads="1"/>
              </p:cNvSpPr>
              <p:nvPr/>
            </p:nvSpPr>
            <p:spPr bwMode="auto">
              <a:xfrm>
                <a:off x="2939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6" name="Oval 2642"/>
              <p:cNvSpPr>
                <a:spLocks noChangeArrowheads="1"/>
              </p:cNvSpPr>
              <p:nvPr/>
            </p:nvSpPr>
            <p:spPr bwMode="auto">
              <a:xfrm>
                <a:off x="2985" y="33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7" name="Oval 2643"/>
              <p:cNvSpPr>
                <a:spLocks noChangeArrowheads="1"/>
              </p:cNvSpPr>
              <p:nvPr/>
            </p:nvSpPr>
            <p:spPr bwMode="auto">
              <a:xfrm>
                <a:off x="3096" y="34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8" name="Oval 2644"/>
              <p:cNvSpPr>
                <a:spLocks noChangeArrowheads="1"/>
              </p:cNvSpPr>
              <p:nvPr/>
            </p:nvSpPr>
            <p:spPr bwMode="auto">
              <a:xfrm>
                <a:off x="3110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9" name="Oval 2645"/>
              <p:cNvSpPr>
                <a:spLocks noChangeArrowheads="1"/>
              </p:cNvSpPr>
              <p:nvPr/>
            </p:nvSpPr>
            <p:spPr bwMode="auto">
              <a:xfrm>
                <a:off x="3138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0" name="Oval 2646"/>
              <p:cNvSpPr>
                <a:spLocks noChangeArrowheads="1"/>
              </p:cNvSpPr>
              <p:nvPr/>
            </p:nvSpPr>
            <p:spPr bwMode="auto">
              <a:xfrm>
                <a:off x="3208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1" name="Oval 2647"/>
              <p:cNvSpPr>
                <a:spLocks noChangeArrowheads="1"/>
              </p:cNvSpPr>
              <p:nvPr/>
            </p:nvSpPr>
            <p:spPr bwMode="auto">
              <a:xfrm>
                <a:off x="3261" y="3414"/>
                <a:ext cx="20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2" name="Oval 2648"/>
              <p:cNvSpPr>
                <a:spLocks noChangeArrowheads="1"/>
              </p:cNvSpPr>
              <p:nvPr/>
            </p:nvSpPr>
            <p:spPr bwMode="auto">
              <a:xfrm>
                <a:off x="3267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3" name="Oval 2649"/>
              <p:cNvSpPr>
                <a:spLocks noChangeArrowheads="1"/>
              </p:cNvSpPr>
              <p:nvPr/>
            </p:nvSpPr>
            <p:spPr bwMode="auto">
              <a:xfrm>
                <a:off x="3292" y="26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4" name="Oval 2650"/>
              <p:cNvSpPr>
                <a:spLocks noChangeArrowheads="1"/>
              </p:cNvSpPr>
              <p:nvPr/>
            </p:nvSpPr>
            <p:spPr bwMode="auto">
              <a:xfrm>
                <a:off x="3295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5" name="Oval 2651"/>
              <p:cNvSpPr>
                <a:spLocks noChangeArrowheads="1"/>
              </p:cNvSpPr>
              <p:nvPr/>
            </p:nvSpPr>
            <p:spPr bwMode="auto">
              <a:xfrm>
                <a:off x="3372" y="31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6" name="Oval 2652"/>
              <p:cNvSpPr>
                <a:spLocks noChangeArrowheads="1"/>
              </p:cNvSpPr>
              <p:nvPr/>
            </p:nvSpPr>
            <p:spPr bwMode="auto">
              <a:xfrm>
                <a:off x="3449" y="30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7" name="Oval 2653"/>
              <p:cNvSpPr>
                <a:spLocks noChangeArrowheads="1"/>
              </p:cNvSpPr>
              <p:nvPr/>
            </p:nvSpPr>
            <p:spPr bwMode="auto">
              <a:xfrm>
                <a:off x="3512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8" name="Oval 2654"/>
              <p:cNvSpPr>
                <a:spLocks noChangeArrowheads="1"/>
              </p:cNvSpPr>
              <p:nvPr/>
            </p:nvSpPr>
            <p:spPr bwMode="auto">
              <a:xfrm>
                <a:off x="3519" y="34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9" name="Oval 2655"/>
              <p:cNvSpPr>
                <a:spLocks noChangeArrowheads="1"/>
              </p:cNvSpPr>
              <p:nvPr/>
            </p:nvSpPr>
            <p:spPr bwMode="auto">
              <a:xfrm>
                <a:off x="3522" y="34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0" name="Oval 2656"/>
              <p:cNvSpPr>
                <a:spLocks noChangeArrowheads="1"/>
              </p:cNvSpPr>
              <p:nvPr/>
            </p:nvSpPr>
            <p:spPr bwMode="auto">
              <a:xfrm>
                <a:off x="3543" y="34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1" name="Oval 2657"/>
              <p:cNvSpPr>
                <a:spLocks noChangeArrowheads="1"/>
              </p:cNvSpPr>
              <p:nvPr/>
            </p:nvSpPr>
            <p:spPr bwMode="auto">
              <a:xfrm>
                <a:off x="3606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2" name="Oval 2658"/>
              <p:cNvSpPr>
                <a:spLocks noChangeArrowheads="1"/>
              </p:cNvSpPr>
              <p:nvPr/>
            </p:nvSpPr>
            <p:spPr bwMode="auto">
              <a:xfrm>
                <a:off x="3672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3" name="Oval 2659"/>
              <p:cNvSpPr>
                <a:spLocks noChangeArrowheads="1"/>
              </p:cNvSpPr>
              <p:nvPr/>
            </p:nvSpPr>
            <p:spPr bwMode="auto">
              <a:xfrm>
                <a:off x="3739" y="29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6" name="Group 2861"/>
            <p:cNvGrpSpPr>
              <a:grpSpLocks/>
            </p:cNvGrpSpPr>
            <p:nvPr/>
          </p:nvGrpSpPr>
          <p:grpSpPr bwMode="auto">
            <a:xfrm>
              <a:off x="747" y="1298"/>
              <a:ext cx="4109" cy="2283"/>
              <a:chOff x="747" y="1298"/>
              <a:chExt cx="4109" cy="2283"/>
            </a:xfrm>
          </p:grpSpPr>
          <p:sp>
            <p:nvSpPr>
              <p:cNvPr id="1654" name="Oval 2661"/>
              <p:cNvSpPr>
                <a:spLocks noChangeArrowheads="1"/>
              </p:cNvSpPr>
              <p:nvPr/>
            </p:nvSpPr>
            <p:spPr bwMode="auto">
              <a:xfrm>
                <a:off x="3913" y="33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5" name="Oval 2662"/>
              <p:cNvSpPr>
                <a:spLocks noChangeArrowheads="1"/>
              </p:cNvSpPr>
              <p:nvPr/>
            </p:nvSpPr>
            <p:spPr bwMode="auto">
              <a:xfrm>
                <a:off x="4102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6" name="Oval 2663"/>
              <p:cNvSpPr>
                <a:spLocks noChangeArrowheads="1"/>
              </p:cNvSpPr>
              <p:nvPr/>
            </p:nvSpPr>
            <p:spPr bwMode="auto">
              <a:xfrm>
                <a:off x="4123" y="34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7" name="Oval 2664"/>
              <p:cNvSpPr>
                <a:spLocks noChangeArrowheads="1"/>
              </p:cNvSpPr>
              <p:nvPr/>
            </p:nvSpPr>
            <p:spPr bwMode="auto">
              <a:xfrm>
                <a:off x="4133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8" name="Oval 2665"/>
              <p:cNvSpPr>
                <a:spLocks noChangeArrowheads="1"/>
              </p:cNvSpPr>
              <p:nvPr/>
            </p:nvSpPr>
            <p:spPr bwMode="auto">
              <a:xfrm>
                <a:off x="4433" y="31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9" name="Oval 2666"/>
              <p:cNvSpPr>
                <a:spLocks noChangeArrowheads="1"/>
              </p:cNvSpPr>
              <p:nvPr/>
            </p:nvSpPr>
            <p:spPr bwMode="auto">
              <a:xfrm>
                <a:off x="4835" y="31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0" name="Oval 2667"/>
              <p:cNvSpPr>
                <a:spLocks noChangeArrowheads="1"/>
              </p:cNvSpPr>
              <p:nvPr/>
            </p:nvSpPr>
            <p:spPr bwMode="auto">
              <a:xfrm>
                <a:off x="747" y="16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1" name="Oval 2668"/>
              <p:cNvSpPr>
                <a:spLocks noChangeArrowheads="1"/>
              </p:cNvSpPr>
              <p:nvPr/>
            </p:nvSpPr>
            <p:spPr bwMode="auto">
              <a:xfrm>
                <a:off x="765" y="2356"/>
                <a:ext cx="20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2" name="Oval 2669"/>
              <p:cNvSpPr>
                <a:spLocks noChangeArrowheads="1"/>
              </p:cNvSpPr>
              <p:nvPr/>
            </p:nvSpPr>
            <p:spPr bwMode="auto">
              <a:xfrm>
                <a:off x="775" y="233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3" name="Oval 2670"/>
              <p:cNvSpPr>
                <a:spLocks noChangeArrowheads="1"/>
              </p:cNvSpPr>
              <p:nvPr/>
            </p:nvSpPr>
            <p:spPr bwMode="auto">
              <a:xfrm>
                <a:off x="778" y="22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4" name="Oval 2671"/>
              <p:cNvSpPr>
                <a:spLocks noChangeArrowheads="1"/>
              </p:cNvSpPr>
              <p:nvPr/>
            </p:nvSpPr>
            <p:spPr bwMode="auto">
              <a:xfrm>
                <a:off x="785" y="19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5" name="Oval 2672"/>
              <p:cNvSpPr>
                <a:spLocks noChangeArrowheads="1"/>
              </p:cNvSpPr>
              <p:nvPr/>
            </p:nvSpPr>
            <p:spPr bwMode="auto">
              <a:xfrm>
                <a:off x="796" y="218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6" name="Oval 2673"/>
              <p:cNvSpPr>
                <a:spLocks noChangeArrowheads="1"/>
              </p:cNvSpPr>
              <p:nvPr/>
            </p:nvSpPr>
            <p:spPr bwMode="auto">
              <a:xfrm>
                <a:off x="799" y="211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7" name="Oval 2674"/>
              <p:cNvSpPr>
                <a:spLocks noChangeArrowheads="1"/>
              </p:cNvSpPr>
              <p:nvPr/>
            </p:nvSpPr>
            <p:spPr bwMode="auto">
              <a:xfrm>
                <a:off x="803" y="21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8" name="Oval 2675"/>
              <p:cNvSpPr>
                <a:spLocks noChangeArrowheads="1"/>
              </p:cNvSpPr>
              <p:nvPr/>
            </p:nvSpPr>
            <p:spPr bwMode="auto">
              <a:xfrm>
                <a:off x="803" y="26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9" name="Oval 2676"/>
              <p:cNvSpPr>
                <a:spLocks noChangeArrowheads="1"/>
              </p:cNvSpPr>
              <p:nvPr/>
            </p:nvSpPr>
            <p:spPr bwMode="auto">
              <a:xfrm>
                <a:off x="806" y="18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0" name="Oval 2677"/>
              <p:cNvSpPr>
                <a:spLocks noChangeArrowheads="1"/>
              </p:cNvSpPr>
              <p:nvPr/>
            </p:nvSpPr>
            <p:spPr bwMode="auto">
              <a:xfrm>
                <a:off x="810" y="26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1" name="Oval 2678"/>
              <p:cNvSpPr>
                <a:spLocks noChangeArrowheads="1"/>
              </p:cNvSpPr>
              <p:nvPr/>
            </p:nvSpPr>
            <p:spPr bwMode="auto">
              <a:xfrm>
                <a:off x="813" y="25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2" name="Oval 2679"/>
              <p:cNvSpPr>
                <a:spLocks noChangeArrowheads="1"/>
              </p:cNvSpPr>
              <p:nvPr/>
            </p:nvSpPr>
            <p:spPr bwMode="auto">
              <a:xfrm>
                <a:off x="820" y="24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3" name="Oval 2680"/>
              <p:cNvSpPr>
                <a:spLocks noChangeArrowheads="1"/>
              </p:cNvSpPr>
              <p:nvPr/>
            </p:nvSpPr>
            <p:spPr bwMode="auto">
              <a:xfrm>
                <a:off x="824" y="24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4" name="Oval 2681"/>
              <p:cNvSpPr>
                <a:spLocks noChangeArrowheads="1"/>
              </p:cNvSpPr>
              <p:nvPr/>
            </p:nvSpPr>
            <p:spPr bwMode="auto">
              <a:xfrm>
                <a:off x="827" y="28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5" name="Oval 2682"/>
              <p:cNvSpPr>
                <a:spLocks noChangeArrowheads="1"/>
              </p:cNvSpPr>
              <p:nvPr/>
            </p:nvSpPr>
            <p:spPr bwMode="auto">
              <a:xfrm>
                <a:off x="827" y="21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6" name="Oval 2683"/>
              <p:cNvSpPr>
                <a:spLocks noChangeArrowheads="1"/>
              </p:cNvSpPr>
              <p:nvPr/>
            </p:nvSpPr>
            <p:spPr bwMode="auto">
              <a:xfrm>
                <a:off x="827" y="27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7" name="Oval 2684"/>
              <p:cNvSpPr>
                <a:spLocks noChangeArrowheads="1"/>
              </p:cNvSpPr>
              <p:nvPr/>
            </p:nvSpPr>
            <p:spPr bwMode="auto">
              <a:xfrm>
                <a:off x="838" y="19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8" name="Oval 2685"/>
              <p:cNvSpPr>
                <a:spLocks noChangeArrowheads="1"/>
              </p:cNvSpPr>
              <p:nvPr/>
            </p:nvSpPr>
            <p:spPr bwMode="auto">
              <a:xfrm>
                <a:off x="845" y="18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9" name="Oval 2686"/>
              <p:cNvSpPr>
                <a:spLocks noChangeArrowheads="1"/>
              </p:cNvSpPr>
              <p:nvPr/>
            </p:nvSpPr>
            <p:spPr bwMode="auto">
              <a:xfrm>
                <a:off x="845" y="23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0" name="Oval 2687"/>
              <p:cNvSpPr>
                <a:spLocks noChangeArrowheads="1"/>
              </p:cNvSpPr>
              <p:nvPr/>
            </p:nvSpPr>
            <p:spPr bwMode="auto">
              <a:xfrm>
                <a:off x="848" y="25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1" name="Oval 2688"/>
              <p:cNvSpPr>
                <a:spLocks noChangeArrowheads="1"/>
              </p:cNvSpPr>
              <p:nvPr/>
            </p:nvSpPr>
            <p:spPr bwMode="auto">
              <a:xfrm>
                <a:off x="852" y="23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2" name="Oval 2689"/>
              <p:cNvSpPr>
                <a:spLocks noChangeArrowheads="1"/>
              </p:cNvSpPr>
              <p:nvPr/>
            </p:nvSpPr>
            <p:spPr bwMode="auto">
              <a:xfrm>
                <a:off x="855" y="25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3" name="Oval 2690"/>
              <p:cNvSpPr>
                <a:spLocks noChangeArrowheads="1"/>
              </p:cNvSpPr>
              <p:nvPr/>
            </p:nvSpPr>
            <p:spPr bwMode="auto">
              <a:xfrm>
                <a:off x="862" y="28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4" name="Oval 2691"/>
              <p:cNvSpPr>
                <a:spLocks noChangeArrowheads="1"/>
              </p:cNvSpPr>
              <p:nvPr/>
            </p:nvSpPr>
            <p:spPr bwMode="auto">
              <a:xfrm>
                <a:off x="862" y="27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5" name="Oval 2692"/>
              <p:cNvSpPr>
                <a:spLocks noChangeArrowheads="1"/>
              </p:cNvSpPr>
              <p:nvPr/>
            </p:nvSpPr>
            <p:spPr bwMode="auto">
              <a:xfrm>
                <a:off x="862" y="23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6" name="Oval 2693"/>
              <p:cNvSpPr>
                <a:spLocks noChangeArrowheads="1"/>
              </p:cNvSpPr>
              <p:nvPr/>
            </p:nvSpPr>
            <p:spPr bwMode="auto">
              <a:xfrm>
                <a:off x="866" y="24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7" name="Oval 2694"/>
              <p:cNvSpPr>
                <a:spLocks noChangeArrowheads="1"/>
              </p:cNvSpPr>
              <p:nvPr/>
            </p:nvSpPr>
            <p:spPr bwMode="auto">
              <a:xfrm>
                <a:off x="873" y="26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8" name="Oval 2695"/>
              <p:cNvSpPr>
                <a:spLocks noChangeArrowheads="1"/>
              </p:cNvSpPr>
              <p:nvPr/>
            </p:nvSpPr>
            <p:spPr bwMode="auto">
              <a:xfrm>
                <a:off x="876" y="18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9" name="Oval 2696"/>
              <p:cNvSpPr>
                <a:spLocks noChangeArrowheads="1"/>
              </p:cNvSpPr>
              <p:nvPr/>
            </p:nvSpPr>
            <p:spPr bwMode="auto">
              <a:xfrm>
                <a:off x="876" y="26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0" name="Oval 2697"/>
              <p:cNvSpPr>
                <a:spLocks noChangeArrowheads="1"/>
              </p:cNvSpPr>
              <p:nvPr/>
            </p:nvSpPr>
            <p:spPr bwMode="auto">
              <a:xfrm>
                <a:off x="880" y="23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1" name="Oval 2698"/>
              <p:cNvSpPr>
                <a:spLocks noChangeArrowheads="1"/>
              </p:cNvSpPr>
              <p:nvPr/>
            </p:nvSpPr>
            <p:spPr bwMode="auto">
              <a:xfrm>
                <a:off x="883" y="28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2" name="Oval 2699"/>
              <p:cNvSpPr>
                <a:spLocks noChangeArrowheads="1"/>
              </p:cNvSpPr>
              <p:nvPr/>
            </p:nvSpPr>
            <p:spPr bwMode="auto">
              <a:xfrm>
                <a:off x="883" y="21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3" name="Oval 2700"/>
              <p:cNvSpPr>
                <a:spLocks noChangeArrowheads="1"/>
              </p:cNvSpPr>
              <p:nvPr/>
            </p:nvSpPr>
            <p:spPr bwMode="auto">
              <a:xfrm>
                <a:off x="883" y="22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4" name="Oval 2701"/>
              <p:cNvSpPr>
                <a:spLocks noChangeArrowheads="1"/>
              </p:cNvSpPr>
              <p:nvPr/>
            </p:nvSpPr>
            <p:spPr bwMode="auto">
              <a:xfrm>
                <a:off x="887" y="20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5" name="Oval 2702"/>
              <p:cNvSpPr>
                <a:spLocks noChangeArrowheads="1"/>
              </p:cNvSpPr>
              <p:nvPr/>
            </p:nvSpPr>
            <p:spPr bwMode="auto">
              <a:xfrm>
                <a:off x="887" y="30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6" name="Oval 2703"/>
              <p:cNvSpPr>
                <a:spLocks noChangeArrowheads="1"/>
              </p:cNvSpPr>
              <p:nvPr/>
            </p:nvSpPr>
            <p:spPr bwMode="auto">
              <a:xfrm>
                <a:off x="887" y="209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7" name="Oval 2704"/>
              <p:cNvSpPr>
                <a:spLocks noChangeArrowheads="1"/>
              </p:cNvSpPr>
              <p:nvPr/>
            </p:nvSpPr>
            <p:spPr bwMode="auto">
              <a:xfrm>
                <a:off x="890" y="24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8" name="Oval 2705"/>
              <p:cNvSpPr>
                <a:spLocks noChangeArrowheads="1"/>
              </p:cNvSpPr>
              <p:nvPr/>
            </p:nvSpPr>
            <p:spPr bwMode="auto">
              <a:xfrm>
                <a:off x="894" y="26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9" name="Oval 2706"/>
              <p:cNvSpPr>
                <a:spLocks noChangeArrowheads="1"/>
              </p:cNvSpPr>
              <p:nvPr/>
            </p:nvSpPr>
            <p:spPr bwMode="auto">
              <a:xfrm>
                <a:off x="894" y="19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0" name="Oval 2707"/>
              <p:cNvSpPr>
                <a:spLocks noChangeArrowheads="1"/>
              </p:cNvSpPr>
              <p:nvPr/>
            </p:nvSpPr>
            <p:spPr bwMode="auto">
              <a:xfrm>
                <a:off x="897" y="21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1" name="Oval 2708"/>
              <p:cNvSpPr>
                <a:spLocks noChangeArrowheads="1"/>
              </p:cNvSpPr>
              <p:nvPr/>
            </p:nvSpPr>
            <p:spPr bwMode="auto">
              <a:xfrm>
                <a:off x="897" y="28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2" name="Oval 2709"/>
              <p:cNvSpPr>
                <a:spLocks noChangeArrowheads="1"/>
              </p:cNvSpPr>
              <p:nvPr/>
            </p:nvSpPr>
            <p:spPr bwMode="auto">
              <a:xfrm>
                <a:off x="901" y="2576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3" name="Oval 2710"/>
              <p:cNvSpPr>
                <a:spLocks noChangeArrowheads="1"/>
              </p:cNvSpPr>
              <p:nvPr/>
            </p:nvSpPr>
            <p:spPr bwMode="auto">
              <a:xfrm>
                <a:off x="901" y="24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4" name="Oval 2711"/>
              <p:cNvSpPr>
                <a:spLocks noChangeArrowheads="1"/>
              </p:cNvSpPr>
              <p:nvPr/>
            </p:nvSpPr>
            <p:spPr bwMode="auto">
              <a:xfrm>
                <a:off x="904" y="25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5" name="Oval 2712"/>
              <p:cNvSpPr>
                <a:spLocks noChangeArrowheads="1"/>
              </p:cNvSpPr>
              <p:nvPr/>
            </p:nvSpPr>
            <p:spPr bwMode="auto">
              <a:xfrm>
                <a:off x="904" y="167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6" name="Oval 2713"/>
              <p:cNvSpPr>
                <a:spLocks noChangeArrowheads="1"/>
              </p:cNvSpPr>
              <p:nvPr/>
            </p:nvSpPr>
            <p:spPr bwMode="auto">
              <a:xfrm>
                <a:off x="911" y="29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7" name="Oval 2714"/>
              <p:cNvSpPr>
                <a:spLocks noChangeArrowheads="1"/>
              </p:cNvSpPr>
              <p:nvPr/>
            </p:nvSpPr>
            <p:spPr bwMode="auto">
              <a:xfrm>
                <a:off x="918" y="16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8" name="Oval 2715"/>
              <p:cNvSpPr>
                <a:spLocks noChangeArrowheads="1"/>
              </p:cNvSpPr>
              <p:nvPr/>
            </p:nvSpPr>
            <p:spPr bwMode="auto">
              <a:xfrm>
                <a:off x="922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9" name="Oval 2716"/>
              <p:cNvSpPr>
                <a:spLocks noChangeArrowheads="1"/>
              </p:cNvSpPr>
              <p:nvPr/>
            </p:nvSpPr>
            <p:spPr bwMode="auto">
              <a:xfrm>
                <a:off x="922" y="204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0" name="Oval 2717"/>
              <p:cNvSpPr>
                <a:spLocks noChangeArrowheads="1"/>
              </p:cNvSpPr>
              <p:nvPr/>
            </p:nvSpPr>
            <p:spPr bwMode="auto">
              <a:xfrm>
                <a:off x="922" y="25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1" name="Oval 2718"/>
              <p:cNvSpPr>
                <a:spLocks noChangeArrowheads="1"/>
              </p:cNvSpPr>
              <p:nvPr/>
            </p:nvSpPr>
            <p:spPr bwMode="auto">
              <a:xfrm>
                <a:off x="925" y="310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2" name="Oval 2719"/>
              <p:cNvSpPr>
                <a:spLocks noChangeArrowheads="1"/>
              </p:cNvSpPr>
              <p:nvPr/>
            </p:nvSpPr>
            <p:spPr bwMode="auto">
              <a:xfrm>
                <a:off x="925" y="30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3" name="Oval 2720"/>
              <p:cNvSpPr>
                <a:spLocks noChangeArrowheads="1"/>
              </p:cNvSpPr>
              <p:nvPr/>
            </p:nvSpPr>
            <p:spPr bwMode="auto">
              <a:xfrm>
                <a:off x="925" y="178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4" name="Oval 2721"/>
              <p:cNvSpPr>
                <a:spLocks noChangeArrowheads="1"/>
              </p:cNvSpPr>
              <p:nvPr/>
            </p:nvSpPr>
            <p:spPr bwMode="auto">
              <a:xfrm>
                <a:off x="932" y="24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5" name="Oval 2722"/>
              <p:cNvSpPr>
                <a:spLocks noChangeArrowheads="1"/>
              </p:cNvSpPr>
              <p:nvPr/>
            </p:nvSpPr>
            <p:spPr bwMode="auto">
              <a:xfrm>
                <a:off x="932" y="328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6" name="Oval 2723"/>
              <p:cNvSpPr>
                <a:spLocks noChangeArrowheads="1"/>
              </p:cNvSpPr>
              <p:nvPr/>
            </p:nvSpPr>
            <p:spPr bwMode="auto">
              <a:xfrm>
                <a:off x="939" y="23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7" name="Oval 2724"/>
              <p:cNvSpPr>
                <a:spLocks noChangeArrowheads="1"/>
              </p:cNvSpPr>
              <p:nvPr/>
            </p:nvSpPr>
            <p:spPr bwMode="auto">
              <a:xfrm>
                <a:off x="939" y="22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8" name="Oval 2725"/>
              <p:cNvSpPr>
                <a:spLocks noChangeArrowheads="1"/>
              </p:cNvSpPr>
              <p:nvPr/>
            </p:nvSpPr>
            <p:spPr bwMode="auto">
              <a:xfrm>
                <a:off x="939" y="23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9" name="Oval 2726"/>
              <p:cNvSpPr>
                <a:spLocks noChangeArrowheads="1"/>
              </p:cNvSpPr>
              <p:nvPr/>
            </p:nvSpPr>
            <p:spPr bwMode="auto">
              <a:xfrm>
                <a:off x="946" y="25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0" name="Oval 2727"/>
              <p:cNvSpPr>
                <a:spLocks noChangeArrowheads="1"/>
              </p:cNvSpPr>
              <p:nvPr/>
            </p:nvSpPr>
            <p:spPr bwMode="auto">
              <a:xfrm>
                <a:off x="946" y="272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1" name="Oval 2728"/>
              <p:cNvSpPr>
                <a:spLocks noChangeArrowheads="1"/>
              </p:cNvSpPr>
              <p:nvPr/>
            </p:nvSpPr>
            <p:spPr bwMode="auto">
              <a:xfrm>
                <a:off x="946" y="27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2" name="Oval 2729"/>
              <p:cNvSpPr>
                <a:spLocks noChangeArrowheads="1"/>
              </p:cNvSpPr>
              <p:nvPr/>
            </p:nvSpPr>
            <p:spPr bwMode="auto">
              <a:xfrm>
                <a:off x="946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3" name="Oval 2730"/>
              <p:cNvSpPr>
                <a:spLocks noChangeArrowheads="1"/>
              </p:cNvSpPr>
              <p:nvPr/>
            </p:nvSpPr>
            <p:spPr bwMode="auto">
              <a:xfrm>
                <a:off x="953" y="2995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4" name="Oval 2731"/>
              <p:cNvSpPr>
                <a:spLocks noChangeArrowheads="1"/>
              </p:cNvSpPr>
              <p:nvPr/>
            </p:nvSpPr>
            <p:spPr bwMode="auto">
              <a:xfrm>
                <a:off x="953" y="20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5" name="Oval 2732"/>
              <p:cNvSpPr>
                <a:spLocks noChangeArrowheads="1"/>
              </p:cNvSpPr>
              <p:nvPr/>
            </p:nvSpPr>
            <p:spPr bwMode="auto">
              <a:xfrm>
                <a:off x="953" y="252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6" name="Oval 2733"/>
              <p:cNvSpPr>
                <a:spLocks noChangeArrowheads="1"/>
              </p:cNvSpPr>
              <p:nvPr/>
            </p:nvSpPr>
            <p:spPr bwMode="auto">
              <a:xfrm>
                <a:off x="957" y="2397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7" name="Oval 2734"/>
              <p:cNvSpPr>
                <a:spLocks noChangeArrowheads="1"/>
              </p:cNvSpPr>
              <p:nvPr/>
            </p:nvSpPr>
            <p:spPr bwMode="auto">
              <a:xfrm>
                <a:off x="960" y="24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8" name="Oval 2735"/>
              <p:cNvSpPr>
                <a:spLocks noChangeArrowheads="1"/>
              </p:cNvSpPr>
              <p:nvPr/>
            </p:nvSpPr>
            <p:spPr bwMode="auto">
              <a:xfrm>
                <a:off x="960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9" name="Oval 2736"/>
              <p:cNvSpPr>
                <a:spLocks noChangeArrowheads="1"/>
              </p:cNvSpPr>
              <p:nvPr/>
            </p:nvSpPr>
            <p:spPr bwMode="auto">
              <a:xfrm>
                <a:off x="963" y="33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0" name="Oval 2737"/>
              <p:cNvSpPr>
                <a:spLocks noChangeArrowheads="1"/>
              </p:cNvSpPr>
              <p:nvPr/>
            </p:nvSpPr>
            <p:spPr bwMode="auto">
              <a:xfrm>
                <a:off x="963" y="23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1" name="Oval 2738"/>
              <p:cNvSpPr>
                <a:spLocks noChangeArrowheads="1"/>
              </p:cNvSpPr>
              <p:nvPr/>
            </p:nvSpPr>
            <p:spPr bwMode="auto">
              <a:xfrm>
                <a:off x="963" y="243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2" name="Oval 2739"/>
              <p:cNvSpPr>
                <a:spLocks noChangeArrowheads="1"/>
              </p:cNvSpPr>
              <p:nvPr/>
            </p:nvSpPr>
            <p:spPr bwMode="auto">
              <a:xfrm>
                <a:off x="963" y="12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3" name="Oval 2740"/>
              <p:cNvSpPr>
                <a:spLocks noChangeArrowheads="1"/>
              </p:cNvSpPr>
              <p:nvPr/>
            </p:nvSpPr>
            <p:spPr bwMode="auto">
              <a:xfrm>
                <a:off x="970" y="21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4" name="Oval 2741"/>
              <p:cNvSpPr>
                <a:spLocks noChangeArrowheads="1"/>
              </p:cNvSpPr>
              <p:nvPr/>
            </p:nvSpPr>
            <p:spPr bwMode="auto">
              <a:xfrm>
                <a:off x="974" y="25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5" name="Oval 2742"/>
              <p:cNvSpPr>
                <a:spLocks noChangeArrowheads="1"/>
              </p:cNvSpPr>
              <p:nvPr/>
            </p:nvSpPr>
            <p:spPr bwMode="auto">
              <a:xfrm>
                <a:off x="977" y="32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6" name="Oval 2743"/>
              <p:cNvSpPr>
                <a:spLocks noChangeArrowheads="1"/>
              </p:cNvSpPr>
              <p:nvPr/>
            </p:nvSpPr>
            <p:spPr bwMode="auto">
              <a:xfrm>
                <a:off x="977" y="22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7" name="Oval 2744"/>
              <p:cNvSpPr>
                <a:spLocks noChangeArrowheads="1"/>
              </p:cNvSpPr>
              <p:nvPr/>
            </p:nvSpPr>
            <p:spPr bwMode="auto">
              <a:xfrm>
                <a:off x="977" y="149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8" name="Oval 2745"/>
              <p:cNvSpPr>
                <a:spLocks noChangeArrowheads="1"/>
              </p:cNvSpPr>
              <p:nvPr/>
            </p:nvSpPr>
            <p:spPr bwMode="auto">
              <a:xfrm>
                <a:off x="981" y="26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9" name="Oval 2746"/>
              <p:cNvSpPr>
                <a:spLocks noChangeArrowheads="1"/>
              </p:cNvSpPr>
              <p:nvPr/>
            </p:nvSpPr>
            <p:spPr bwMode="auto">
              <a:xfrm>
                <a:off x="988" y="2356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0" name="Oval 2747"/>
              <p:cNvSpPr>
                <a:spLocks noChangeArrowheads="1"/>
              </p:cNvSpPr>
              <p:nvPr/>
            </p:nvSpPr>
            <p:spPr bwMode="auto">
              <a:xfrm>
                <a:off x="988" y="19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1" name="Oval 2748"/>
              <p:cNvSpPr>
                <a:spLocks noChangeArrowheads="1"/>
              </p:cNvSpPr>
              <p:nvPr/>
            </p:nvSpPr>
            <p:spPr bwMode="auto">
              <a:xfrm>
                <a:off x="991" y="27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2" name="Oval 2749"/>
              <p:cNvSpPr>
                <a:spLocks noChangeArrowheads="1"/>
              </p:cNvSpPr>
              <p:nvPr/>
            </p:nvSpPr>
            <p:spPr bwMode="auto">
              <a:xfrm>
                <a:off x="991" y="31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3" name="Oval 2750"/>
              <p:cNvSpPr>
                <a:spLocks noChangeArrowheads="1"/>
              </p:cNvSpPr>
              <p:nvPr/>
            </p:nvSpPr>
            <p:spPr bwMode="auto">
              <a:xfrm>
                <a:off x="991" y="26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4" name="Oval 2751"/>
              <p:cNvSpPr>
                <a:spLocks noChangeArrowheads="1"/>
              </p:cNvSpPr>
              <p:nvPr/>
            </p:nvSpPr>
            <p:spPr bwMode="auto">
              <a:xfrm>
                <a:off x="998" y="2370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5" name="Oval 2752"/>
              <p:cNvSpPr>
                <a:spLocks noChangeArrowheads="1"/>
              </p:cNvSpPr>
              <p:nvPr/>
            </p:nvSpPr>
            <p:spPr bwMode="auto">
              <a:xfrm>
                <a:off x="1002" y="28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6" name="Oval 2753"/>
              <p:cNvSpPr>
                <a:spLocks noChangeArrowheads="1"/>
              </p:cNvSpPr>
              <p:nvPr/>
            </p:nvSpPr>
            <p:spPr bwMode="auto">
              <a:xfrm>
                <a:off x="1005" y="29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7" name="Oval 2754"/>
              <p:cNvSpPr>
                <a:spLocks noChangeArrowheads="1"/>
              </p:cNvSpPr>
              <p:nvPr/>
            </p:nvSpPr>
            <p:spPr bwMode="auto">
              <a:xfrm>
                <a:off x="1009" y="30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8" name="Oval 2755"/>
              <p:cNvSpPr>
                <a:spLocks noChangeArrowheads="1"/>
              </p:cNvSpPr>
              <p:nvPr/>
            </p:nvSpPr>
            <p:spPr bwMode="auto">
              <a:xfrm>
                <a:off x="1009" y="25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9" name="Oval 2756"/>
              <p:cNvSpPr>
                <a:spLocks noChangeArrowheads="1"/>
              </p:cNvSpPr>
              <p:nvPr/>
            </p:nvSpPr>
            <p:spPr bwMode="auto">
              <a:xfrm>
                <a:off x="1009" y="23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0" name="Oval 2757"/>
              <p:cNvSpPr>
                <a:spLocks noChangeArrowheads="1"/>
              </p:cNvSpPr>
              <p:nvPr/>
            </p:nvSpPr>
            <p:spPr bwMode="auto">
              <a:xfrm>
                <a:off x="1012" y="28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1" name="Oval 2758"/>
              <p:cNvSpPr>
                <a:spLocks noChangeArrowheads="1"/>
              </p:cNvSpPr>
              <p:nvPr/>
            </p:nvSpPr>
            <p:spPr bwMode="auto">
              <a:xfrm>
                <a:off x="1016" y="22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2" name="Oval 2759"/>
              <p:cNvSpPr>
                <a:spLocks noChangeArrowheads="1"/>
              </p:cNvSpPr>
              <p:nvPr/>
            </p:nvSpPr>
            <p:spPr bwMode="auto">
              <a:xfrm>
                <a:off x="1016" y="15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3" name="Oval 2760"/>
              <p:cNvSpPr>
                <a:spLocks noChangeArrowheads="1"/>
              </p:cNvSpPr>
              <p:nvPr/>
            </p:nvSpPr>
            <p:spPr bwMode="auto">
              <a:xfrm>
                <a:off x="1016" y="24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4" name="Oval 2761"/>
              <p:cNvSpPr>
                <a:spLocks noChangeArrowheads="1"/>
              </p:cNvSpPr>
              <p:nvPr/>
            </p:nvSpPr>
            <p:spPr bwMode="auto">
              <a:xfrm>
                <a:off x="1023" y="28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5" name="Oval 2762"/>
              <p:cNvSpPr>
                <a:spLocks noChangeArrowheads="1"/>
              </p:cNvSpPr>
              <p:nvPr/>
            </p:nvSpPr>
            <p:spPr bwMode="auto">
              <a:xfrm>
                <a:off x="1023" y="17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6" name="Oval 2763"/>
              <p:cNvSpPr>
                <a:spLocks noChangeArrowheads="1"/>
              </p:cNvSpPr>
              <p:nvPr/>
            </p:nvSpPr>
            <p:spPr bwMode="auto">
              <a:xfrm>
                <a:off x="1026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7" name="Oval 2764"/>
              <p:cNvSpPr>
                <a:spLocks noChangeArrowheads="1"/>
              </p:cNvSpPr>
              <p:nvPr/>
            </p:nvSpPr>
            <p:spPr bwMode="auto">
              <a:xfrm>
                <a:off x="1026" y="31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8" name="Oval 2765"/>
              <p:cNvSpPr>
                <a:spLocks noChangeArrowheads="1"/>
              </p:cNvSpPr>
              <p:nvPr/>
            </p:nvSpPr>
            <p:spPr bwMode="auto">
              <a:xfrm>
                <a:off x="1033" y="25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9" name="Oval 2766"/>
              <p:cNvSpPr>
                <a:spLocks noChangeArrowheads="1"/>
              </p:cNvSpPr>
              <p:nvPr/>
            </p:nvSpPr>
            <p:spPr bwMode="auto">
              <a:xfrm>
                <a:off x="1033" y="17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0" name="Oval 2767"/>
              <p:cNvSpPr>
                <a:spLocks noChangeArrowheads="1"/>
              </p:cNvSpPr>
              <p:nvPr/>
            </p:nvSpPr>
            <p:spPr bwMode="auto">
              <a:xfrm>
                <a:off x="1037" y="28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1" name="Oval 2768"/>
              <p:cNvSpPr>
                <a:spLocks noChangeArrowheads="1"/>
              </p:cNvSpPr>
              <p:nvPr/>
            </p:nvSpPr>
            <p:spPr bwMode="auto">
              <a:xfrm>
                <a:off x="1037" y="27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2" name="Oval 2769"/>
              <p:cNvSpPr>
                <a:spLocks noChangeArrowheads="1"/>
              </p:cNvSpPr>
              <p:nvPr/>
            </p:nvSpPr>
            <p:spPr bwMode="auto">
              <a:xfrm>
                <a:off x="1040" y="29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3" name="Oval 2770"/>
              <p:cNvSpPr>
                <a:spLocks noChangeArrowheads="1"/>
              </p:cNvSpPr>
              <p:nvPr/>
            </p:nvSpPr>
            <p:spPr bwMode="auto">
              <a:xfrm>
                <a:off x="1044" y="27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4" name="Oval 2771"/>
              <p:cNvSpPr>
                <a:spLocks noChangeArrowheads="1"/>
              </p:cNvSpPr>
              <p:nvPr/>
            </p:nvSpPr>
            <p:spPr bwMode="auto">
              <a:xfrm>
                <a:off x="1044" y="33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5" name="Oval 2772"/>
              <p:cNvSpPr>
                <a:spLocks noChangeArrowheads="1"/>
              </p:cNvSpPr>
              <p:nvPr/>
            </p:nvSpPr>
            <p:spPr bwMode="auto">
              <a:xfrm>
                <a:off x="1044" y="27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6" name="Oval 2773"/>
              <p:cNvSpPr>
                <a:spLocks noChangeArrowheads="1"/>
              </p:cNvSpPr>
              <p:nvPr/>
            </p:nvSpPr>
            <p:spPr bwMode="auto">
              <a:xfrm>
                <a:off x="1044" y="27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7" name="Oval 2774"/>
              <p:cNvSpPr>
                <a:spLocks noChangeArrowheads="1"/>
              </p:cNvSpPr>
              <p:nvPr/>
            </p:nvSpPr>
            <p:spPr bwMode="auto">
              <a:xfrm>
                <a:off x="1047" y="274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8" name="Oval 2775"/>
              <p:cNvSpPr>
                <a:spLocks noChangeArrowheads="1"/>
              </p:cNvSpPr>
              <p:nvPr/>
            </p:nvSpPr>
            <p:spPr bwMode="auto">
              <a:xfrm>
                <a:off x="1047" y="31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9" name="Oval 2776"/>
              <p:cNvSpPr>
                <a:spLocks noChangeArrowheads="1"/>
              </p:cNvSpPr>
              <p:nvPr/>
            </p:nvSpPr>
            <p:spPr bwMode="auto">
              <a:xfrm>
                <a:off x="1051" y="268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0" name="Oval 2777"/>
              <p:cNvSpPr>
                <a:spLocks noChangeArrowheads="1"/>
              </p:cNvSpPr>
              <p:nvPr/>
            </p:nvSpPr>
            <p:spPr bwMode="auto">
              <a:xfrm>
                <a:off x="1051" y="328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1" name="Oval 2778"/>
              <p:cNvSpPr>
                <a:spLocks noChangeArrowheads="1"/>
              </p:cNvSpPr>
              <p:nvPr/>
            </p:nvSpPr>
            <p:spPr bwMode="auto">
              <a:xfrm>
                <a:off x="1054" y="31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2" name="Oval 2779"/>
              <p:cNvSpPr>
                <a:spLocks noChangeArrowheads="1"/>
              </p:cNvSpPr>
              <p:nvPr/>
            </p:nvSpPr>
            <p:spPr bwMode="auto">
              <a:xfrm>
                <a:off x="1054" y="30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3" name="Oval 2780"/>
              <p:cNvSpPr>
                <a:spLocks noChangeArrowheads="1"/>
              </p:cNvSpPr>
              <p:nvPr/>
            </p:nvSpPr>
            <p:spPr bwMode="auto">
              <a:xfrm>
                <a:off x="1054" y="331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4" name="Oval 2781"/>
              <p:cNvSpPr>
                <a:spLocks noChangeArrowheads="1"/>
              </p:cNvSpPr>
              <p:nvPr/>
            </p:nvSpPr>
            <p:spPr bwMode="auto">
              <a:xfrm>
                <a:off x="1058" y="25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5" name="Oval 2782"/>
              <p:cNvSpPr>
                <a:spLocks noChangeArrowheads="1"/>
              </p:cNvSpPr>
              <p:nvPr/>
            </p:nvSpPr>
            <p:spPr bwMode="auto">
              <a:xfrm>
                <a:off x="1058" y="16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6" name="Oval 2783"/>
              <p:cNvSpPr>
                <a:spLocks noChangeArrowheads="1"/>
              </p:cNvSpPr>
              <p:nvPr/>
            </p:nvSpPr>
            <p:spPr bwMode="auto">
              <a:xfrm>
                <a:off x="1058" y="30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7" name="Oval 2784"/>
              <p:cNvSpPr>
                <a:spLocks noChangeArrowheads="1"/>
              </p:cNvSpPr>
              <p:nvPr/>
            </p:nvSpPr>
            <p:spPr bwMode="auto">
              <a:xfrm>
                <a:off x="1061" y="30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8" name="Oval 2785"/>
              <p:cNvSpPr>
                <a:spLocks noChangeArrowheads="1"/>
              </p:cNvSpPr>
              <p:nvPr/>
            </p:nvSpPr>
            <p:spPr bwMode="auto">
              <a:xfrm>
                <a:off x="1068" y="27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9" name="Oval 2786"/>
              <p:cNvSpPr>
                <a:spLocks noChangeArrowheads="1"/>
              </p:cNvSpPr>
              <p:nvPr/>
            </p:nvSpPr>
            <p:spPr bwMode="auto">
              <a:xfrm>
                <a:off x="1068" y="35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0" name="Oval 2787"/>
              <p:cNvSpPr>
                <a:spLocks noChangeArrowheads="1"/>
              </p:cNvSpPr>
              <p:nvPr/>
            </p:nvSpPr>
            <p:spPr bwMode="auto">
              <a:xfrm>
                <a:off x="1068" y="24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1" name="Oval 2788"/>
              <p:cNvSpPr>
                <a:spLocks noChangeArrowheads="1"/>
              </p:cNvSpPr>
              <p:nvPr/>
            </p:nvSpPr>
            <p:spPr bwMode="auto">
              <a:xfrm>
                <a:off x="1072" y="26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2" name="Oval 2789"/>
              <p:cNvSpPr>
                <a:spLocks noChangeArrowheads="1"/>
              </p:cNvSpPr>
              <p:nvPr/>
            </p:nvSpPr>
            <p:spPr bwMode="auto">
              <a:xfrm>
                <a:off x="1075" y="319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3" name="Oval 2790"/>
              <p:cNvSpPr>
                <a:spLocks noChangeArrowheads="1"/>
              </p:cNvSpPr>
              <p:nvPr/>
            </p:nvSpPr>
            <p:spPr bwMode="auto">
              <a:xfrm>
                <a:off x="1075" y="25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4" name="Oval 2791"/>
              <p:cNvSpPr>
                <a:spLocks noChangeArrowheads="1"/>
              </p:cNvSpPr>
              <p:nvPr/>
            </p:nvSpPr>
            <p:spPr bwMode="auto">
              <a:xfrm>
                <a:off x="1075" y="238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5" name="Oval 2792"/>
              <p:cNvSpPr>
                <a:spLocks noChangeArrowheads="1"/>
              </p:cNvSpPr>
              <p:nvPr/>
            </p:nvSpPr>
            <p:spPr bwMode="auto">
              <a:xfrm>
                <a:off x="1079" y="277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6" name="Oval 2793"/>
              <p:cNvSpPr>
                <a:spLocks noChangeArrowheads="1"/>
              </p:cNvSpPr>
              <p:nvPr/>
            </p:nvSpPr>
            <p:spPr bwMode="auto">
              <a:xfrm>
                <a:off x="1082" y="28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7" name="Oval 2794"/>
              <p:cNvSpPr>
                <a:spLocks noChangeArrowheads="1"/>
              </p:cNvSpPr>
              <p:nvPr/>
            </p:nvSpPr>
            <p:spPr bwMode="auto">
              <a:xfrm>
                <a:off x="1086" y="23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8" name="Oval 2795"/>
              <p:cNvSpPr>
                <a:spLocks noChangeArrowheads="1"/>
              </p:cNvSpPr>
              <p:nvPr/>
            </p:nvSpPr>
            <p:spPr bwMode="auto">
              <a:xfrm>
                <a:off x="1086" y="19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9" name="Oval 2796"/>
              <p:cNvSpPr>
                <a:spLocks noChangeArrowheads="1"/>
              </p:cNvSpPr>
              <p:nvPr/>
            </p:nvSpPr>
            <p:spPr bwMode="auto">
              <a:xfrm>
                <a:off x="1089" y="31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0" name="Oval 2797"/>
              <p:cNvSpPr>
                <a:spLocks noChangeArrowheads="1"/>
              </p:cNvSpPr>
              <p:nvPr/>
            </p:nvSpPr>
            <p:spPr bwMode="auto">
              <a:xfrm>
                <a:off x="1089" y="30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1" name="Oval 2798"/>
              <p:cNvSpPr>
                <a:spLocks noChangeArrowheads="1"/>
              </p:cNvSpPr>
              <p:nvPr/>
            </p:nvSpPr>
            <p:spPr bwMode="auto">
              <a:xfrm>
                <a:off x="1093" y="19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2" name="Oval 2799"/>
              <p:cNvSpPr>
                <a:spLocks noChangeArrowheads="1"/>
              </p:cNvSpPr>
              <p:nvPr/>
            </p:nvSpPr>
            <p:spPr bwMode="auto">
              <a:xfrm>
                <a:off x="1100" y="26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3" name="Oval 2800"/>
              <p:cNvSpPr>
                <a:spLocks noChangeArrowheads="1"/>
              </p:cNvSpPr>
              <p:nvPr/>
            </p:nvSpPr>
            <p:spPr bwMode="auto">
              <a:xfrm>
                <a:off x="1103" y="21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4" name="Oval 2801"/>
              <p:cNvSpPr>
                <a:spLocks noChangeArrowheads="1"/>
              </p:cNvSpPr>
              <p:nvPr/>
            </p:nvSpPr>
            <p:spPr bwMode="auto">
              <a:xfrm>
                <a:off x="1103" y="26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5" name="Oval 2802"/>
              <p:cNvSpPr>
                <a:spLocks noChangeArrowheads="1"/>
              </p:cNvSpPr>
              <p:nvPr/>
            </p:nvSpPr>
            <p:spPr bwMode="auto">
              <a:xfrm>
                <a:off x="1103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6" name="Oval 2803"/>
              <p:cNvSpPr>
                <a:spLocks noChangeArrowheads="1"/>
              </p:cNvSpPr>
              <p:nvPr/>
            </p:nvSpPr>
            <p:spPr bwMode="auto">
              <a:xfrm>
                <a:off x="1110" y="28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7" name="Oval 2804"/>
              <p:cNvSpPr>
                <a:spLocks noChangeArrowheads="1"/>
              </p:cNvSpPr>
              <p:nvPr/>
            </p:nvSpPr>
            <p:spPr bwMode="auto">
              <a:xfrm>
                <a:off x="1110" y="26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8" name="Oval 2805"/>
              <p:cNvSpPr>
                <a:spLocks noChangeArrowheads="1"/>
              </p:cNvSpPr>
              <p:nvPr/>
            </p:nvSpPr>
            <p:spPr bwMode="auto">
              <a:xfrm>
                <a:off x="1114" y="31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9" name="Oval 2806"/>
              <p:cNvSpPr>
                <a:spLocks noChangeArrowheads="1"/>
              </p:cNvSpPr>
              <p:nvPr/>
            </p:nvSpPr>
            <p:spPr bwMode="auto">
              <a:xfrm>
                <a:off x="1117" y="25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0" name="Oval 2807"/>
              <p:cNvSpPr>
                <a:spLocks noChangeArrowheads="1"/>
              </p:cNvSpPr>
              <p:nvPr/>
            </p:nvSpPr>
            <p:spPr bwMode="auto">
              <a:xfrm>
                <a:off x="1117" y="31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1" name="Oval 2808"/>
              <p:cNvSpPr>
                <a:spLocks noChangeArrowheads="1"/>
              </p:cNvSpPr>
              <p:nvPr/>
            </p:nvSpPr>
            <p:spPr bwMode="auto">
              <a:xfrm>
                <a:off x="1117" y="19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2" name="Oval 2809"/>
              <p:cNvSpPr>
                <a:spLocks noChangeArrowheads="1"/>
              </p:cNvSpPr>
              <p:nvPr/>
            </p:nvSpPr>
            <p:spPr bwMode="auto">
              <a:xfrm>
                <a:off x="1117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3" name="Oval 2810"/>
              <p:cNvSpPr>
                <a:spLocks noChangeArrowheads="1"/>
              </p:cNvSpPr>
              <p:nvPr/>
            </p:nvSpPr>
            <p:spPr bwMode="auto">
              <a:xfrm>
                <a:off x="1121" y="29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4" name="Oval 2811"/>
              <p:cNvSpPr>
                <a:spLocks noChangeArrowheads="1"/>
              </p:cNvSpPr>
              <p:nvPr/>
            </p:nvSpPr>
            <p:spPr bwMode="auto">
              <a:xfrm>
                <a:off x="1124" y="21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5" name="Oval 2812"/>
              <p:cNvSpPr>
                <a:spLocks noChangeArrowheads="1"/>
              </p:cNvSpPr>
              <p:nvPr/>
            </p:nvSpPr>
            <p:spPr bwMode="auto">
              <a:xfrm>
                <a:off x="1128" y="30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6" name="Oval 2813"/>
              <p:cNvSpPr>
                <a:spLocks noChangeArrowheads="1"/>
              </p:cNvSpPr>
              <p:nvPr/>
            </p:nvSpPr>
            <p:spPr bwMode="auto">
              <a:xfrm>
                <a:off x="1128" y="2988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7" name="Oval 2814"/>
              <p:cNvSpPr>
                <a:spLocks noChangeArrowheads="1"/>
              </p:cNvSpPr>
              <p:nvPr/>
            </p:nvSpPr>
            <p:spPr bwMode="auto">
              <a:xfrm>
                <a:off x="1131" y="27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8" name="Oval 2815"/>
              <p:cNvSpPr>
                <a:spLocks noChangeArrowheads="1"/>
              </p:cNvSpPr>
              <p:nvPr/>
            </p:nvSpPr>
            <p:spPr bwMode="auto">
              <a:xfrm>
                <a:off x="1135" y="307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9" name="Oval 2816"/>
              <p:cNvSpPr>
                <a:spLocks noChangeArrowheads="1"/>
              </p:cNvSpPr>
              <p:nvPr/>
            </p:nvSpPr>
            <p:spPr bwMode="auto">
              <a:xfrm>
                <a:off x="1149" y="3340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0" name="Oval 2817"/>
              <p:cNvSpPr>
                <a:spLocks noChangeArrowheads="1"/>
              </p:cNvSpPr>
              <p:nvPr/>
            </p:nvSpPr>
            <p:spPr bwMode="auto">
              <a:xfrm>
                <a:off x="1149" y="2516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1" name="Oval 2818"/>
              <p:cNvSpPr>
                <a:spLocks noChangeArrowheads="1"/>
              </p:cNvSpPr>
              <p:nvPr/>
            </p:nvSpPr>
            <p:spPr bwMode="auto">
              <a:xfrm>
                <a:off x="1149" y="309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2" name="Oval 2819"/>
              <p:cNvSpPr>
                <a:spLocks noChangeArrowheads="1"/>
              </p:cNvSpPr>
              <p:nvPr/>
            </p:nvSpPr>
            <p:spPr bwMode="auto">
              <a:xfrm>
                <a:off x="1149" y="220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3" name="Oval 2820"/>
              <p:cNvSpPr>
                <a:spLocks noChangeArrowheads="1"/>
              </p:cNvSpPr>
              <p:nvPr/>
            </p:nvSpPr>
            <p:spPr bwMode="auto">
              <a:xfrm>
                <a:off x="1149" y="2883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4" name="Oval 2821"/>
              <p:cNvSpPr>
                <a:spLocks noChangeArrowheads="1"/>
              </p:cNvSpPr>
              <p:nvPr/>
            </p:nvSpPr>
            <p:spPr bwMode="auto">
              <a:xfrm>
                <a:off x="1152" y="32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5" name="Oval 2822"/>
              <p:cNvSpPr>
                <a:spLocks noChangeArrowheads="1"/>
              </p:cNvSpPr>
              <p:nvPr/>
            </p:nvSpPr>
            <p:spPr bwMode="auto">
              <a:xfrm>
                <a:off x="1155" y="31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6" name="Oval 2823"/>
              <p:cNvSpPr>
                <a:spLocks noChangeArrowheads="1"/>
              </p:cNvSpPr>
              <p:nvPr/>
            </p:nvSpPr>
            <p:spPr bwMode="auto">
              <a:xfrm>
                <a:off x="1159" y="2363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7" name="Oval 2824"/>
              <p:cNvSpPr>
                <a:spLocks noChangeArrowheads="1"/>
              </p:cNvSpPr>
              <p:nvPr/>
            </p:nvSpPr>
            <p:spPr bwMode="auto">
              <a:xfrm>
                <a:off x="1162" y="22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8" name="Oval 2825"/>
              <p:cNvSpPr>
                <a:spLocks noChangeArrowheads="1"/>
              </p:cNvSpPr>
              <p:nvPr/>
            </p:nvSpPr>
            <p:spPr bwMode="auto">
              <a:xfrm>
                <a:off x="1166" y="20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9" name="Oval 2826"/>
              <p:cNvSpPr>
                <a:spLocks noChangeArrowheads="1"/>
              </p:cNvSpPr>
              <p:nvPr/>
            </p:nvSpPr>
            <p:spPr bwMode="auto">
              <a:xfrm>
                <a:off x="1169" y="23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0" name="Oval 2827"/>
              <p:cNvSpPr>
                <a:spLocks noChangeArrowheads="1"/>
              </p:cNvSpPr>
              <p:nvPr/>
            </p:nvSpPr>
            <p:spPr bwMode="auto">
              <a:xfrm>
                <a:off x="1169" y="31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1" name="Oval 2828"/>
              <p:cNvSpPr>
                <a:spLocks noChangeArrowheads="1"/>
              </p:cNvSpPr>
              <p:nvPr/>
            </p:nvSpPr>
            <p:spPr bwMode="auto">
              <a:xfrm>
                <a:off x="1176" y="31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2" name="Oval 2829"/>
              <p:cNvSpPr>
                <a:spLocks noChangeArrowheads="1"/>
              </p:cNvSpPr>
              <p:nvPr/>
            </p:nvSpPr>
            <p:spPr bwMode="auto">
              <a:xfrm>
                <a:off x="1176" y="31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3" name="Oval 2830"/>
              <p:cNvSpPr>
                <a:spLocks noChangeArrowheads="1"/>
              </p:cNvSpPr>
              <p:nvPr/>
            </p:nvSpPr>
            <p:spPr bwMode="auto">
              <a:xfrm>
                <a:off x="1183" y="301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4" name="Oval 2831"/>
              <p:cNvSpPr>
                <a:spLocks noChangeArrowheads="1"/>
              </p:cNvSpPr>
              <p:nvPr/>
            </p:nvSpPr>
            <p:spPr bwMode="auto">
              <a:xfrm>
                <a:off x="1183" y="31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5" name="Oval 2832"/>
              <p:cNvSpPr>
                <a:spLocks noChangeArrowheads="1"/>
              </p:cNvSpPr>
              <p:nvPr/>
            </p:nvSpPr>
            <p:spPr bwMode="auto">
              <a:xfrm>
                <a:off x="1190" y="31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6" name="Oval 2833"/>
              <p:cNvSpPr>
                <a:spLocks noChangeArrowheads="1"/>
              </p:cNvSpPr>
              <p:nvPr/>
            </p:nvSpPr>
            <p:spPr bwMode="auto">
              <a:xfrm>
                <a:off x="1190" y="30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7" name="Oval 2834"/>
              <p:cNvSpPr>
                <a:spLocks noChangeArrowheads="1"/>
              </p:cNvSpPr>
              <p:nvPr/>
            </p:nvSpPr>
            <p:spPr bwMode="auto">
              <a:xfrm>
                <a:off x="1190" y="24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8" name="Oval 2835"/>
              <p:cNvSpPr>
                <a:spLocks noChangeArrowheads="1"/>
              </p:cNvSpPr>
              <p:nvPr/>
            </p:nvSpPr>
            <p:spPr bwMode="auto">
              <a:xfrm>
                <a:off x="1197" y="22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9" name="Oval 2836"/>
              <p:cNvSpPr>
                <a:spLocks noChangeArrowheads="1"/>
              </p:cNvSpPr>
              <p:nvPr/>
            </p:nvSpPr>
            <p:spPr bwMode="auto">
              <a:xfrm>
                <a:off x="1208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0" name="Oval 2837"/>
              <p:cNvSpPr>
                <a:spLocks noChangeArrowheads="1"/>
              </p:cNvSpPr>
              <p:nvPr/>
            </p:nvSpPr>
            <p:spPr bwMode="auto">
              <a:xfrm>
                <a:off x="1208" y="29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1" name="Oval 2838"/>
              <p:cNvSpPr>
                <a:spLocks noChangeArrowheads="1"/>
              </p:cNvSpPr>
              <p:nvPr/>
            </p:nvSpPr>
            <p:spPr bwMode="auto">
              <a:xfrm>
                <a:off x="1208" y="19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2" name="Oval 2839"/>
              <p:cNvSpPr>
                <a:spLocks noChangeArrowheads="1"/>
              </p:cNvSpPr>
              <p:nvPr/>
            </p:nvSpPr>
            <p:spPr bwMode="auto">
              <a:xfrm>
                <a:off x="1211" y="21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3" name="Oval 2840"/>
              <p:cNvSpPr>
                <a:spLocks noChangeArrowheads="1"/>
              </p:cNvSpPr>
              <p:nvPr/>
            </p:nvSpPr>
            <p:spPr bwMode="auto">
              <a:xfrm>
                <a:off x="1211" y="24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4" name="Oval 2841"/>
              <p:cNvSpPr>
                <a:spLocks noChangeArrowheads="1"/>
              </p:cNvSpPr>
              <p:nvPr/>
            </p:nvSpPr>
            <p:spPr bwMode="auto">
              <a:xfrm>
                <a:off x="1215" y="24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5" name="Oval 2842"/>
              <p:cNvSpPr>
                <a:spLocks noChangeArrowheads="1"/>
              </p:cNvSpPr>
              <p:nvPr/>
            </p:nvSpPr>
            <p:spPr bwMode="auto">
              <a:xfrm>
                <a:off x="1215" y="32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6" name="Oval 2843"/>
              <p:cNvSpPr>
                <a:spLocks noChangeArrowheads="1"/>
              </p:cNvSpPr>
              <p:nvPr/>
            </p:nvSpPr>
            <p:spPr bwMode="auto">
              <a:xfrm>
                <a:off x="1218" y="30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7" name="Oval 2844"/>
              <p:cNvSpPr>
                <a:spLocks noChangeArrowheads="1"/>
              </p:cNvSpPr>
              <p:nvPr/>
            </p:nvSpPr>
            <p:spPr bwMode="auto">
              <a:xfrm>
                <a:off x="1222" y="31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8" name="Oval 2845"/>
              <p:cNvSpPr>
                <a:spLocks noChangeArrowheads="1"/>
              </p:cNvSpPr>
              <p:nvPr/>
            </p:nvSpPr>
            <p:spPr bwMode="auto">
              <a:xfrm>
                <a:off x="1222" y="28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9" name="Oval 2846"/>
              <p:cNvSpPr>
                <a:spLocks noChangeArrowheads="1"/>
              </p:cNvSpPr>
              <p:nvPr/>
            </p:nvSpPr>
            <p:spPr bwMode="auto">
              <a:xfrm>
                <a:off x="1246" y="28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0" name="Oval 2847"/>
              <p:cNvSpPr>
                <a:spLocks noChangeArrowheads="1"/>
              </p:cNvSpPr>
              <p:nvPr/>
            </p:nvSpPr>
            <p:spPr bwMode="auto">
              <a:xfrm>
                <a:off x="1246" y="25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1" name="Oval 2848"/>
              <p:cNvSpPr>
                <a:spLocks noChangeArrowheads="1"/>
              </p:cNvSpPr>
              <p:nvPr/>
            </p:nvSpPr>
            <p:spPr bwMode="auto">
              <a:xfrm>
                <a:off x="1250" y="32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2" name="Oval 2849"/>
              <p:cNvSpPr>
                <a:spLocks noChangeArrowheads="1"/>
              </p:cNvSpPr>
              <p:nvPr/>
            </p:nvSpPr>
            <p:spPr bwMode="auto">
              <a:xfrm>
                <a:off x="1250" y="26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3" name="Oval 2850"/>
              <p:cNvSpPr>
                <a:spLocks noChangeArrowheads="1"/>
              </p:cNvSpPr>
              <p:nvPr/>
            </p:nvSpPr>
            <p:spPr bwMode="auto">
              <a:xfrm>
                <a:off x="1253" y="304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4" name="Oval 2851"/>
              <p:cNvSpPr>
                <a:spLocks noChangeArrowheads="1"/>
              </p:cNvSpPr>
              <p:nvPr/>
            </p:nvSpPr>
            <p:spPr bwMode="auto">
              <a:xfrm>
                <a:off x="1253" y="30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5" name="Oval 2852"/>
              <p:cNvSpPr>
                <a:spLocks noChangeArrowheads="1"/>
              </p:cNvSpPr>
              <p:nvPr/>
            </p:nvSpPr>
            <p:spPr bwMode="auto">
              <a:xfrm>
                <a:off x="1253" y="32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6" name="Oval 2853"/>
              <p:cNvSpPr>
                <a:spLocks noChangeArrowheads="1"/>
              </p:cNvSpPr>
              <p:nvPr/>
            </p:nvSpPr>
            <p:spPr bwMode="auto">
              <a:xfrm>
                <a:off x="1257" y="23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7" name="Oval 2854"/>
              <p:cNvSpPr>
                <a:spLocks noChangeArrowheads="1"/>
              </p:cNvSpPr>
              <p:nvPr/>
            </p:nvSpPr>
            <p:spPr bwMode="auto">
              <a:xfrm>
                <a:off x="1260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8" name="Oval 2855"/>
              <p:cNvSpPr>
                <a:spLocks noChangeArrowheads="1"/>
              </p:cNvSpPr>
              <p:nvPr/>
            </p:nvSpPr>
            <p:spPr bwMode="auto">
              <a:xfrm>
                <a:off x="1264" y="30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9" name="Oval 2856"/>
              <p:cNvSpPr>
                <a:spLocks noChangeArrowheads="1"/>
              </p:cNvSpPr>
              <p:nvPr/>
            </p:nvSpPr>
            <p:spPr bwMode="auto">
              <a:xfrm>
                <a:off x="1271" y="30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0" name="Oval 2857"/>
              <p:cNvSpPr>
                <a:spLocks noChangeArrowheads="1"/>
              </p:cNvSpPr>
              <p:nvPr/>
            </p:nvSpPr>
            <p:spPr bwMode="auto">
              <a:xfrm>
                <a:off x="1271" y="27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1" name="Oval 2858"/>
              <p:cNvSpPr>
                <a:spLocks noChangeArrowheads="1"/>
              </p:cNvSpPr>
              <p:nvPr/>
            </p:nvSpPr>
            <p:spPr bwMode="auto">
              <a:xfrm>
                <a:off x="1271" y="28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2" name="Oval 2859"/>
              <p:cNvSpPr>
                <a:spLocks noChangeArrowheads="1"/>
              </p:cNvSpPr>
              <p:nvPr/>
            </p:nvSpPr>
            <p:spPr bwMode="auto">
              <a:xfrm>
                <a:off x="1274" y="24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3" name="Oval 2860"/>
              <p:cNvSpPr>
                <a:spLocks noChangeArrowheads="1"/>
              </p:cNvSpPr>
              <p:nvPr/>
            </p:nvSpPr>
            <p:spPr bwMode="auto">
              <a:xfrm>
                <a:off x="1274" y="30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7" name="Group 3062"/>
            <p:cNvGrpSpPr>
              <a:grpSpLocks/>
            </p:cNvGrpSpPr>
            <p:nvPr/>
          </p:nvGrpSpPr>
          <p:grpSpPr bwMode="auto">
            <a:xfrm>
              <a:off x="733" y="1720"/>
              <a:ext cx="3421" cy="1861"/>
              <a:chOff x="733" y="1720"/>
              <a:chExt cx="3421" cy="1861"/>
            </a:xfrm>
          </p:grpSpPr>
          <p:sp>
            <p:nvSpPr>
              <p:cNvPr id="1454" name="Oval 2862"/>
              <p:cNvSpPr>
                <a:spLocks noChangeArrowheads="1"/>
              </p:cNvSpPr>
              <p:nvPr/>
            </p:nvSpPr>
            <p:spPr bwMode="auto">
              <a:xfrm>
                <a:off x="1288" y="318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5" name="Oval 2863"/>
              <p:cNvSpPr>
                <a:spLocks noChangeArrowheads="1"/>
              </p:cNvSpPr>
              <p:nvPr/>
            </p:nvSpPr>
            <p:spPr bwMode="auto">
              <a:xfrm>
                <a:off x="1288" y="24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6" name="Oval 2864"/>
              <p:cNvSpPr>
                <a:spLocks noChangeArrowheads="1"/>
              </p:cNvSpPr>
              <p:nvPr/>
            </p:nvSpPr>
            <p:spPr bwMode="auto">
              <a:xfrm>
                <a:off x="1295" y="328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7" name="Oval 2865"/>
              <p:cNvSpPr>
                <a:spLocks noChangeArrowheads="1"/>
              </p:cNvSpPr>
              <p:nvPr/>
            </p:nvSpPr>
            <p:spPr bwMode="auto">
              <a:xfrm>
                <a:off x="1306" y="23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8" name="Oval 2866"/>
              <p:cNvSpPr>
                <a:spLocks noChangeArrowheads="1"/>
              </p:cNvSpPr>
              <p:nvPr/>
            </p:nvSpPr>
            <p:spPr bwMode="auto">
              <a:xfrm>
                <a:off x="1309" y="2988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9" name="Oval 2867"/>
              <p:cNvSpPr>
                <a:spLocks noChangeArrowheads="1"/>
              </p:cNvSpPr>
              <p:nvPr/>
            </p:nvSpPr>
            <p:spPr bwMode="auto">
              <a:xfrm>
                <a:off x="1316" y="25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0" name="Oval 2868"/>
              <p:cNvSpPr>
                <a:spLocks noChangeArrowheads="1"/>
              </p:cNvSpPr>
              <p:nvPr/>
            </p:nvSpPr>
            <p:spPr bwMode="auto">
              <a:xfrm>
                <a:off x="1316" y="20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1" name="Oval 2869"/>
              <p:cNvSpPr>
                <a:spLocks noChangeArrowheads="1"/>
              </p:cNvSpPr>
              <p:nvPr/>
            </p:nvSpPr>
            <p:spPr bwMode="auto">
              <a:xfrm>
                <a:off x="1320" y="30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2" name="Oval 2870"/>
              <p:cNvSpPr>
                <a:spLocks noChangeArrowheads="1"/>
              </p:cNvSpPr>
              <p:nvPr/>
            </p:nvSpPr>
            <p:spPr bwMode="auto">
              <a:xfrm>
                <a:off x="1323" y="32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3" name="Oval 2871"/>
              <p:cNvSpPr>
                <a:spLocks noChangeArrowheads="1"/>
              </p:cNvSpPr>
              <p:nvPr/>
            </p:nvSpPr>
            <p:spPr bwMode="auto">
              <a:xfrm>
                <a:off x="1323" y="27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4" name="Oval 2872"/>
              <p:cNvSpPr>
                <a:spLocks noChangeArrowheads="1"/>
              </p:cNvSpPr>
              <p:nvPr/>
            </p:nvSpPr>
            <p:spPr bwMode="auto">
              <a:xfrm>
                <a:off x="1327" y="2904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5" name="Oval 2873"/>
              <p:cNvSpPr>
                <a:spLocks noChangeArrowheads="1"/>
              </p:cNvSpPr>
              <p:nvPr/>
            </p:nvSpPr>
            <p:spPr bwMode="auto">
              <a:xfrm>
                <a:off x="1330" y="24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6" name="Oval 2874"/>
              <p:cNvSpPr>
                <a:spLocks noChangeArrowheads="1"/>
              </p:cNvSpPr>
              <p:nvPr/>
            </p:nvSpPr>
            <p:spPr bwMode="auto">
              <a:xfrm>
                <a:off x="1334" y="3061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7" name="Oval 2875"/>
              <p:cNvSpPr>
                <a:spLocks noChangeArrowheads="1"/>
              </p:cNvSpPr>
              <p:nvPr/>
            </p:nvSpPr>
            <p:spPr bwMode="auto">
              <a:xfrm>
                <a:off x="1334" y="302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8" name="Oval 2876"/>
              <p:cNvSpPr>
                <a:spLocks noChangeArrowheads="1"/>
              </p:cNvSpPr>
              <p:nvPr/>
            </p:nvSpPr>
            <p:spPr bwMode="auto">
              <a:xfrm>
                <a:off x="1337" y="29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9" name="Oval 2877"/>
              <p:cNvSpPr>
                <a:spLocks noChangeArrowheads="1"/>
              </p:cNvSpPr>
              <p:nvPr/>
            </p:nvSpPr>
            <p:spPr bwMode="auto">
              <a:xfrm>
                <a:off x="1344" y="289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0" name="Oval 2878"/>
              <p:cNvSpPr>
                <a:spLocks noChangeArrowheads="1"/>
              </p:cNvSpPr>
              <p:nvPr/>
            </p:nvSpPr>
            <p:spPr bwMode="auto">
              <a:xfrm>
                <a:off x="1351" y="2789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1" name="Oval 2879"/>
              <p:cNvSpPr>
                <a:spLocks noChangeArrowheads="1"/>
              </p:cNvSpPr>
              <p:nvPr/>
            </p:nvSpPr>
            <p:spPr bwMode="auto">
              <a:xfrm>
                <a:off x="1351" y="22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2" name="Oval 2880"/>
              <p:cNvSpPr>
                <a:spLocks noChangeArrowheads="1"/>
              </p:cNvSpPr>
              <p:nvPr/>
            </p:nvSpPr>
            <p:spPr bwMode="auto">
              <a:xfrm>
                <a:off x="1368" y="278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3" name="Oval 2881"/>
              <p:cNvSpPr>
                <a:spLocks noChangeArrowheads="1"/>
              </p:cNvSpPr>
              <p:nvPr/>
            </p:nvSpPr>
            <p:spPr bwMode="auto">
              <a:xfrm>
                <a:off x="1375" y="33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4" name="Oval 2882"/>
              <p:cNvSpPr>
                <a:spLocks noChangeArrowheads="1"/>
              </p:cNvSpPr>
              <p:nvPr/>
            </p:nvSpPr>
            <p:spPr bwMode="auto">
              <a:xfrm>
                <a:off x="1379" y="35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5" name="Oval 2883"/>
              <p:cNvSpPr>
                <a:spLocks noChangeArrowheads="1"/>
              </p:cNvSpPr>
              <p:nvPr/>
            </p:nvSpPr>
            <p:spPr bwMode="auto">
              <a:xfrm>
                <a:off x="1386" y="328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6" name="Oval 2884"/>
              <p:cNvSpPr>
                <a:spLocks noChangeArrowheads="1"/>
              </p:cNvSpPr>
              <p:nvPr/>
            </p:nvSpPr>
            <p:spPr bwMode="auto">
              <a:xfrm>
                <a:off x="1396" y="25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7" name="Oval 2885"/>
              <p:cNvSpPr>
                <a:spLocks noChangeArrowheads="1"/>
              </p:cNvSpPr>
              <p:nvPr/>
            </p:nvSpPr>
            <p:spPr bwMode="auto">
              <a:xfrm>
                <a:off x="1400" y="24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8" name="Oval 2886"/>
              <p:cNvSpPr>
                <a:spLocks noChangeArrowheads="1"/>
              </p:cNvSpPr>
              <p:nvPr/>
            </p:nvSpPr>
            <p:spPr bwMode="auto">
              <a:xfrm>
                <a:off x="1431" y="2995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9" name="Oval 2887"/>
              <p:cNvSpPr>
                <a:spLocks noChangeArrowheads="1"/>
              </p:cNvSpPr>
              <p:nvPr/>
            </p:nvSpPr>
            <p:spPr bwMode="auto">
              <a:xfrm>
                <a:off x="1435" y="24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0" name="Oval 2888"/>
              <p:cNvSpPr>
                <a:spLocks noChangeArrowheads="1"/>
              </p:cNvSpPr>
              <p:nvPr/>
            </p:nvSpPr>
            <p:spPr bwMode="auto">
              <a:xfrm>
                <a:off x="1435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1" name="Oval 2889"/>
              <p:cNvSpPr>
                <a:spLocks noChangeArrowheads="1"/>
              </p:cNvSpPr>
              <p:nvPr/>
            </p:nvSpPr>
            <p:spPr bwMode="auto">
              <a:xfrm>
                <a:off x="1442" y="284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2" name="Oval 2890"/>
              <p:cNvSpPr>
                <a:spLocks noChangeArrowheads="1"/>
              </p:cNvSpPr>
              <p:nvPr/>
            </p:nvSpPr>
            <p:spPr bwMode="auto">
              <a:xfrm>
                <a:off x="1442" y="26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3" name="Oval 2891"/>
              <p:cNvSpPr>
                <a:spLocks noChangeArrowheads="1"/>
              </p:cNvSpPr>
              <p:nvPr/>
            </p:nvSpPr>
            <p:spPr bwMode="auto">
              <a:xfrm>
                <a:off x="1484" y="27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4" name="Oval 2892"/>
              <p:cNvSpPr>
                <a:spLocks noChangeArrowheads="1"/>
              </p:cNvSpPr>
              <p:nvPr/>
            </p:nvSpPr>
            <p:spPr bwMode="auto">
              <a:xfrm>
                <a:off x="1491" y="31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5" name="Oval 2893"/>
              <p:cNvSpPr>
                <a:spLocks noChangeArrowheads="1"/>
              </p:cNvSpPr>
              <p:nvPr/>
            </p:nvSpPr>
            <p:spPr bwMode="auto">
              <a:xfrm>
                <a:off x="1494" y="32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6" name="Oval 2894"/>
              <p:cNvSpPr>
                <a:spLocks noChangeArrowheads="1"/>
              </p:cNvSpPr>
              <p:nvPr/>
            </p:nvSpPr>
            <p:spPr bwMode="auto">
              <a:xfrm>
                <a:off x="1505" y="26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7" name="Oval 2895"/>
              <p:cNvSpPr>
                <a:spLocks noChangeArrowheads="1"/>
              </p:cNvSpPr>
              <p:nvPr/>
            </p:nvSpPr>
            <p:spPr bwMode="auto">
              <a:xfrm>
                <a:off x="1508" y="282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8" name="Oval 2896"/>
              <p:cNvSpPr>
                <a:spLocks noChangeArrowheads="1"/>
              </p:cNvSpPr>
              <p:nvPr/>
            </p:nvSpPr>
            <p:spPr bwMode="auto">
              <a:xfrm>
                <a:off x="1508" y="32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9" name="Oval 2897"/>
              <p:cNvSpPr>
                <a:spLocks noChangeArrowheads="1"/>
              </p:cNvSpPr>
              <p:nvPr/>
            </p:nvSpPr>
            <p:spPr bwMode="auto">
              <a:xfrm>
                <a:off x="1515" y="30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0" name="Oval 2898"/>
              <p:cNvSpPr>
                <a:spLocks noChangeArrowheads="1"/>
              </p:cNvSpPr>
              <p:nvPr/>
            </p:nvSpPr>
            <p:spPr bwMode="auto">
              <a:xfrm>
                <a:off x="1526" y="293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1" name="Oval 2899"/>
              <p:cNvSpPr>
                <a:spLocks noChangeArrowheads="1"/>
              </p:cNvSpPr>
              <p:nvPr/>
            </p:nvSpPr>
            <p:spPr bwMode="auto">
              <a:xfrm>
                <a:off x="1533" y="2977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2" name="Oval 2900"/>
              <p:cNvSpPr>
                <a:spLocks noChangeArrowheads="1"/>
              </p:cNvSpPr>
              <p:nvPr/>
            </p:nvSpPr>
            <p:spPr bwMode="auto">
              <a:xfrm>
                <a:off x="1536" y="31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3" name="Oval 2901"/>
              <p:cNvSpPr>
                <a:spLocks noChangeArrowheads="1"/>
              </p:cNvSpPr>
              <p:nvPr/>
            </p:nvSpPr>
            <p:spPr bwMode="auto">
              <a:xfrm>
                <a:off x="1543" y="28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4" name="Oval 2902"/>
              <p:cNvSpPr>
                <a:spLocks noChangeArrowheads="1"/>
              </p:cNvSpPr>
              <p:nvPr/>
            </p:nvSpPr>
            <p:spPr bwMode="auto">
              <a:xfrm>
                <a:off x="1560" y="33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5" name="Oval 2903"/>
              <p:cNvSpPr>
                <a:spLocks noChangeArrowheads="1"/>
              </p:cNvSpPr>
              <p:nvPr/>
            </p:nvSpPr>
            <p:spPr bwMode="auto">
              <a:xfrm>
                <a:off x="1637" y="30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6" name="Oval 2904"/>
              <p:cNvSpPr>
                <a:spLocks noChangeArrowheads="1"/>
              </p:cNvSpPr>
              <p:nvPr/>
            </p:nvSpPr>
            <p:spPr bwMode="auto">
              <a:xfrm>
                <a:off x="1651" y="279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7" name="Oval 2905"/>
              <p:cNvSpPr>
                <a:spLocks noChangeArrowheads="1"/>
              </p:cNvSpPr>
              <p:nvPr/>
            </p:nvSpPr>
            <p:spPr bwMode="auto">
              <a:xfrm>
                <a:off x="1655" y="29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8" name="Oval 2906"/>
              <p:cNvSpPr>
                <a:spLocks noChangeArrowheads="1"/>
              </p:cNvSpPr>
              <p:nvPr/>
            </p:nvSpPr>
            <p:spPr bwMode="auto">
              <a:xfrm>
                <a:off x="1672" y="22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9" name="Oval 2907"/>
              <p:cNvSpPr>
                <a:spLocks noChangeArrowheads="1"/>
              </p:cNvSpPr>
              <p:nvPr/>
            </p:nvSpPr>
            <p:spPr bwMode="auto">
              <a:xfrm>
                <a:off x="1683" y="23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0" name="Oval 2908"/>
              <p:cNvSpPr>
                <a:spLocks noChangeArrowheads="1"/>
              </p:cNvSpPr>
              <p:nvPr/>
            </p:nvSpPr>
            <p:spPr bwMode="auto">
              <a:xfrm>
                <a:off x="1683" y="286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1" name="Oval 2909"/>
              <p:cNvSpPr>
                <a:spLocks noChangeArrowheads="1"/>
              </p:cNvSpPr>
              <p:nvPr/>
            </p:nvSpPr>
            <p:spPr bwMode="auto">
              <a:xfrm>
                <a:off x="1704" y="29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2" name="Oval 2910"/>
              <p:cNvSpPr>
                <a:spLocks noChangeArrowheads="1"/>
              </p:cNvSpPr>
              <p:nvPr/>
            </p:nvSpPr>
            <p:spPr bwMode="auto">
              <a:xfrm>
                <a:off x="1725" y="322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3" name="Oval 2911"/>
              <p:cNvSpPr>
                <a:spLocks noChangeArrowheads="1"/>
              </p:cNvSpPr>
              <p:nvPr/>
            </p:nvSpPr>
            <p:spPr bwMode="auto">
              <a:xfrm>
                <a:off x="1759" y="27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4" name="Oval 2912"/>
              <p:cNvSpPr>
                <a:spLocks noChangeArrowheads="1"/>
              </p:cNvSpPr>
              <p:nvPr/>
            </p:nvSpPr>
            <p:spPr bwMode="auto">
              <a:xfrm>
                <a:off x="1787" y="31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5" name="Oval 2913"/>
              <p:cNvSpPr>
                <a:spLocks noChangeArrowheads="1"/>
              </p:cNvSpPr>
              <p:nvPr/>
            </p:nvSpPr>
            <p:spPr bwMode="auto">
              <a:xfrm>
                <a:off x="1801" y="32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6" name="Oval 2914"/>
              <p:cNvSpPr>
                <a:spLocks noChangeArrowheads="1"/>
              </p:cNvSpPr>
              <p:nvPr/>
            </p:nvSpPr>
            <p:spPr bwMode="auto">
              <a:xfrm>
                <a:off x="1843" y="31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7" name="Oval 2915"/>
              <p:cNvSpPr>
                <a:spLocks noChangeArrowheads="1"/>
              </p:cNvSpPr>
              <p:nvPr/>
            </p:nvSpPr>
            <p:spPr bwMode="auto">
              <a:xfrm>
                <a:off x="1847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8" name="Oval 2916"/>
              <p:cNvSpPr>
                <a:spLocks noChangeArrowheads="1"/>
              </p:cNvSpPr>
              <p:nvPr/>
            </p:nvSpPr>
            <p:spPr bwMode="auto">
              <a:xfrm>
                <a:off x="1892" y="29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9" name="Oval 2917"/>
              <p:cNvSpPr>
                <a:spLocks noChangeArrowheads="1"/>
              </p:cNvSpPr>
              <p:nvPr/>
            </p:nvSpPr>
            <p:spPr bwMode="auto">
              <a:xfrm>
                <a:off x="1962" y="30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0" name="Oval 2918"/>
              <p:cNvSpPr>
                <a:spLocks noChangeArrowheads="1"/>
              </p:cNvSpPr>
              <p:nvPr/>
            </p:nvSpPr>
            <p:spPr bwMode="auto">
              <a:xfrm>
                <a:off x="1972" y="26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1" name="Oval 2919"/>
              <p:cNvSpPr>
                <a:spLocks noChangeArrowheads="1"/>
              </p:cNvSpPr>
              <p:nvPr/>
            </p:nvSpPr>
            <p:spPr bwMode="auto">
              <a:xfrm>
                <a:off x="2081" y="293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2" name="Oval 2920"/>
              <p:cNvSpPr>
                <a:spLocks noChangeArrowheads="1"/>
              </p:cNvSpPr>
              <p:nvPr/>
            </p:nvSpPr>
            <p:spPr bwMode="auto">
              <a:xfrm>
                <a:off x="2095" y="314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3" name="Oval 2921"/>
              <p:cNvSpPr>
                <a:spLocks noChangeArrowheads="1"/>
              </p:cNvSpPr>
              <p:nvPr/>
            </p:nvSpPr>
            <p:spPr bwMode="auto">
              <a:xfrm>
                <a:off x="2102" y="291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4" name="Oval 2922"/>
              <p:cNvSpPr>
                <a:spLocks noChangeArrowheads="1"/>
              </p:cNvSpPr>
              <p:nvPr/>
            </p:nvSpPr>
            <p:spPr bwMode="auto">
              <a:xfrm>
                <a:off x="2129" y="27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5" name="Oval 2923"/>
              <p:cNvSpPr>
                <a:spLocks noChangeArrowheads="1"/>
              </p:cNvSpPr>
              <p:nvPr/>
            </p:nvSpPr>
            <p:spPr bwMode="auto">
              <a:xfrm>
                <a:off x="2133" y="25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6" name="Oval 2924"/>
              <p:cNvSpPr>
                <a:spLocks noChangeArrowheads="1"/>
              </p:cNvSpPr>
              <p:nvPr/>
            </p:nvSpPr>
            <p:spPr bwMode="auto">
              <a:xfrm>
                <a:off x="2154" y="2981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7" name="Oval 2925"/>
              <p:cNvSpPr>
                <a:spLocks noChangeArrowheads="1"/>
              </p:cNvSpPr>
              <p:nvPr/>
            </p:nvSpPr>
            <p:spPr bwMode="auto">
              <a:xfrm>
                <a:off x="2164" y="2988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8" name="Oval 2926"/>
              <p:cNvSpPr>
                <a:spLocks noChangeArrowheads="1"/>
              </p:cNvSpPr>
              <p:nvPr/>
            </p:nvSpPr>
            <p:spPr bwMode="auto">
              <a:xfrm>
                <a:off x="2276" y="27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9" name="Oval 2927"/>
              <p:cNvSpPr>
                <a:spLocks noChangeArrowheads="1"/>
              </p:cNvSpPr>
              <p:nvPr/>
            </p:nvSpPr>
            <p:spPr bwMode="auto">
              <a:xfrm>
                <a:off x="2430" y="308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0" name="Oval 2928"/>
              <p:cNvSpPr>
                <a:spLocks noChangeArrowheads="1"/>
              </p:cNvSpPr>
              <p:nvPr/>
            </p:nvSpPr>
            <p:spPr bwMode="auto">
              <a:xfrm>
                <a:off x="2531" y="26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1" name="Oval 2929"/>
              <p:cNvSpPr>
                <a:spLocks noChangeArrowheads="1"/>
              </p:cNvSpPr>
              <p:nvPr/>
            </p:nvSpPr>
            <p:spPr bwMode="auto">
              <a:xfrm>
                <a:off x="2660" y="33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2" name="Oval 2930"/>
              <p:cNvSpPr>
                <a:spLocks noChangeArrowheads="1"/>
              </p:cNvSpPr>
              <p:nvPr/>
            </p:nvSpPr>
            <p:spPr bwMode="auto">
              <a:xfrm>
                <a:off x="2681" y="33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3" name="Oval 2931"/>
              <p:cNvSpPr>
                <a:spLocks noChangeArrowheads="1"/>
              </p:cNvSpPr>
              <p:nvPr/>
            </p:nvSpPr>
            <p:spPr bwMode="auto">
              <a:xfrm>
                <a:off x="2712" y="34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4" name="Oval 2932"/>
              <p:cNvSpPr>
                <a:spLocks noChangeArrowheads="1"/>
              </p:cNvSpPr>
              <p:nvPr/>
            </p:nvSpPr>
            <p:spPr bwMode="auto">
              <a:xfrm>
                <a:off x="2786" y="28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5" name="Oval 2933"/>
              <p:cNvSpPr>
                <a:spLocks noChangeArrowheads="1"/>
              </p:cNvSpPr>
              <p:nvPr/>
            </p:nvSpPr>
            <p:spPr bwMode="auto">
              <a:xfrm>
                <a:off x="3009" y="34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6" name="Oval 2934"/>
              <p:cNvSpPr>
                <a:spLocks noChangeArrowheads="1"/>
              </p:cNvSpPr>
              <p:nvPr/>
            </p:nvSpPr>
            <p:spPr bwMode="auto">
              <a:xfrm>
                <a:off x="3048" y="33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7" name="Oval 2935"/>
              <p:cNvSpPr>
                <a:spLocks noChangeArrowheads="1"/>
              </p:cNvSpPr>
              <p:nvPr/>
            </p:nvSpPr>
            <p:spPr bwMode="auto">
              <a:xfrm>
                <a:off x="3170" y="32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8" name="Oval 2936"/>
              <p:cNvSpPr>
                <a:spLocks noChangeArrowheads="1"/>
              </p:cNvSpPr>
              <p:nvPr/>
            </p:nvSpPr>
            <p:spPr bwMode="auto">
              <a:xfrm>
                <a:off x="3344" y="34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9" name="Oval 2937"/>
              <p:cNvSpPr>
                <a:spLocks noChangeArrowheads="1"/>
              </p:cNvSpPr>
              <p:nvPr/>
            </p:nvSpPr>
            <p:spPr bwMode="auto">
              <a:xfrm>
                <a:off x="4067" y="34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0" name="Oval 2938"/>
              <p:cNvSpPr>
                <a:spLocks noChangeArrowheads="1"/>
              </p:cNvSpPr>
              <p:nvPr/>
            </p:nvSpPr>
            <p:spPr bwMode="auto">
              <a:xfrm>
                <a:off x="1159" y="307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1" name="Oval 2939"/>
              <p:cNvSpPr>
                <a:spLocks noChangeArrowheads="1"/>
              </p:cNvSpPr>
              <p:nvPr/>
            </p:nvSpPr>
            <p:spPr bwMode="auto">
              <a:xfrm>
                <a:off x="1222" y="266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2" name="Oval 2940"/>
              <p:cNvSpPr>
                <a:spLocks noChangeArrowheads="1"/>
              </p:cNvSpPr>
              <p:nvPr/>
            </p:nvSpPr>
            <p:spPr bwMode="auto">
              <a:xfrm>
                <a:off x="1264" y="317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3" name="Oval 2941"/>
              <p:cNvSpPr>
                <a:spLocks noChangeArrowheads="1"/>
              </p:cNvSpPr>
              <p:nvPr/>
            </p:nvSpPr>
            <p:spPr bwMode="auto">
              <a:xfrm>
                <a:off x="1295" y="355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4" name="Oval 2942"/>
              <p:cNvSpPr>
                <a:spLocks noChangeArrowheads="1"/>
              </p:cNvSpPr>
              <p:nvPr/>
            </p:nvSpPr>
            <p:spPr bwMode="auto">
              <a:xfrm>
                <a:off x="1302" y="344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5" name="Oval 2943"/>
              <p:cNvSpPr>
                <a:spLocks noChangeArrowheads="1"/>
              </p:cNvSpPr>
              <p:nvPr/>
            </p:nvSpPr>
            <p:spPr bwMode="auto">
              <a:xfrm>
                <a:off x="1306" y="317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6" name="Oval 2944"/>
              <p:cNvSpPr>
                <a:spLocks noChangeArrowheads="1"/>
              </p:cNvSpPr>
              <p:nvPr/>
            </p:nvSpPr>
            <p:spPr bwMode="auto">
              <a:xfrm>
                <a:off x="1316" y="333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7" name="Oval 2945"/>
              <p:cNvSpPr>
                <a:spLocks noChangeArrowheads="1"/>
              </p:cNvSpPr>
              <p:nvPr/>
            </p:nvSpPr>
            <p:spPr bwMode="auto">
              <a:xfrm>
                <a:off x="1334" y="3085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8" name="Oval 2946"/>
              <p:cNvSpPr>
                <a:spLocks noChangeArrowheads="1"/>
              </p:cNvSpPr>
              <p:nvPr/>
            </p:nvSpPr>
            <p:spPr bwMode="auto">
              <a:xfrm>
                <a:off x="1379" y="261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9" name="Oval 2947"/>
              <p:cNvSpPr>
                <a:spLocks noChangeArrowheads="1"/>
              </p:cNvSpPr>
              <p:nvPr/>
            </p:nvSpPr>
            <p:spPr bwMode="auto">
              <a:xfrm>
                <a:off x="1407" y="329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0" name="Oval 2948"/>
              <p:cNvSpPr>
                <a:spLocks noChangeArrowheads="1"/>
              </p:cNvSpPr>
              <p:nvPr/>
            </p:nvSpPr>
            <p:spPr bwMode="auto">
              <a:xfrm>
                <a:off x="1466" y="305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1" name="Oval 2949"/>
              <p:cNvSpPr>
                <a:spLocks noChangeArrowheads="1"/>
              </p:cNvSpPr>
              <p:nvPr/>
            </p:nvSpPr>
            <p:spPr bwMode="auto">
              <a:xfrm>
                <a:off x="1484" y="314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2" name="Oval 2950"/>
              <p:cNvSpPr>
                <a:spLocks noChangeArrowheads="1"/>
              </p:cNvSpPr>
              <p:nvPr/>
            </p:nvSpPr>
            <p:spPr bwMode="auto">
              <a:xfrm>
                <a:off x="1522" y="349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3" name="Oval 2951"/>
              <p:cNvSpPr>
                <a:spLocks noChangeArrowheads="1"/>
              </p:cNvSpPr>
              <p:nvPr/>
            </p:nvSpPr>
            <p:spPr bwMode="auto">
              <a:xfrm>
                <a:off x="1697" y="337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4" name="Oval 2952"/>
              <p:cNvSpPr>
                <a:spLocks noChangeArrowheads="1"/>
              </p:cNvSpPr>
              <p:nvPr/>
            </p:nvSpPr>
            <p:spPr bwMode="auto">
              <a:xfrm>
                <a:off x="1711" y="3176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5" name="Oval 2953"/>
              <p:cNvSpPr>
                <a:spLocks noChangeArrowheads="1"/>
              </p:cNvSpPr>
              <p:nvPr/>
            </p:nvSpPr>
            <p:spPr bwMode="auto">
              <a:xfrm>
                <a:off x="1738" y="285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6" name="Oval 2954"/>
              <p:cNvSpPr>
                <a:spLocks noChangeArrowheads="1"/>
              </p:cNvSpPr>
              <p:nvPr/>
            </p:nvSpPr>
            <p:spPr bwMode="auto">
              <a:xfrm>
                <a:off x="1808" y="337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7" name="Oval 2955"/>
              <p:cNvSpPr>
                <a:spLocks noChangeArrowheads="1"/>
              </p:cNvSpPr>
              <p:nvPr/>
            </p:nvSpPr>
            <p:spPr bwMode="auto">
              <a:xfrm>
                <a:off x="1815" y="330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8" name="Oval 2956"/>
              <p:cNvSpPr>
                <a:spLocks noChangeArrowheads="1"/>
              </p:cNvSpPr>
              <p:nvPr/>
            </p:nvSpPr>
            <p:spPr bwMode="auto">
              <a:xfrm>
                <a:off x="1833" y="355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9" name="Oval 2957"/>
              <p:cNvSpPr>
                <a:spLocks noChangeArrowheads="1"/>
              </p:cNvSpPr>
              <p:nvPr/>
            </p:nvSpPr>
            <p:spPr bwMode="auto">
              <a:xfrm>
                <a:off x="1868" y="298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0" name="Oval 2958"/>
              <p:cNvSpPr>
                <a:spLocks noChangeArrowheads="1"/>
              </p:cNvSpPr>
              <p:nvPr/>
            </p:nvSpPr>
            <p:spPr bwMode="auto">
              <a:xfrm>
                <a:off x="2004" y="308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1" name="Oval 2959"/>
              <p:cNvSpPr>
                <a:spLocks noChangeArrowheads="1"/>
              </p:cNvSpPr>
              <p:nvPr/>
            </p:nvSpPr>
            <p:spPr bwMode="auto">
              <a:xfrm>
                <a:off x="2035" y="279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2" name="Oval 2960"/>
              <p:cNvSpPr>
                <a:spLocks noChangeArrowheads="1"/>
              </p:cNvSpPr>
              <p:nvPr/>
            </p:nvSpPr>
            <p:spPr bwMode="auto">
              <a:xfrm>
                <a:off x="2046" y="282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3" name="Oval 2961"/>
              <p:cNvSpPr>
                <a:spLocks noChangeArrowheads="1"/>
              </p:cNvSpPr>
              <p:nvPr/>
            </p:nvSpPr>
            <p:spPr bwMode="auto">
              <a:xfrm>
                <a:off x="2060" y="347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4" name="Oval 2962"/>
              <p:cNvSpPr>
                <a:spLocks noChangeArrowheads="1"/>
              </p:cNvSpPr>
              <p:nvPr/>
            </p:nvSpPr>
            <p:spPr bwMode="auto">
              <a:xfrm>
                <a:off x="2084" y="328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5" name="Oval 2963"/>
              <p:cNvSpPr>
                <a:spLocks noChangeArrowheads="1"/>
              </p:cNvSpPr>
              <p:nvPr/>
            </p:nvSpPr>
            <p:spPr bwMode="auto">
              <a:xfrm>
                <a:off x="2098" y="341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6" name="Oval 2964"/>
              <p:cNvSpPr>
                <a:spLocks noChangeArrowheads="1"/>
              </p:cNvSpPr>
              <p:nvPr/>
            </p:nvSpPr>
            <p:spPr bwMode="auto">
              <a:xfrm>
                <a:off x="2175" y="295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7" name="Oval 2965"/>
              <p:cNvSpPr>
                <a:spLocks noChangeArrowheads="1"/>
              </p:cNvSpPr>
              <p:nvPr/>
            </p:nvSpPr>
            <p:spPr bwMode="auto">
              <a:xfrm>
                <a:off x="2192" y="2995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8" name="Oval 2966"/>
              <p:cNvSpPr>
                <a:spLocks noChangeArrowheads="1"/>
              </p:cNvSpPr>
              <p:nvPr/>
            </p:nvSpPr>
            <p:spPr bwMode="auto">
              <a:xfrm>
                <a:off x="2234" y="347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9" name="Oval 2967"/>
              <p:cNvSpPr>
                <a:spLocks noChangeArrowheads="1"/>
              </p:cNvSpPr>
              <p:nvPr/>
            </p:nvSpPr>
            <p:spPr bwMode="auto">
              <a:xfrm>
                <a:off x="2241" y="352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0" name="Oval 2968"/>
              <p:cNvSpPr>
                <a:spLocks noChangeArrowheads="1"/>
              </p:cNvSpPr>
              <p:nvPr/>
            </p:nvSpPr>
            <p:spPr bwMode="auto">
              <a:xfrm>
                <a:off x="2287" y="2946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1" name="Oval 2969"/>
              <p:cNvSpPr>
                <a:spLocks noChangeArrowheads="1"/>
              </p:cNvSpPr>
              <p:nvPr/>
            </p:nvSpPr>
            <p:spPr bwMode="auto">
              <a:xfrm>
                <a:off x="2304" y="297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2" name="Oval 2970"/>
              <p:cNvSpPr>
                <a:spLocks noChangeArrowheads="1"/>
              </p:cNvSpPr>
              <p:nvPr/>
            </p:nvSpPr>
            <p:spPr bwMode="auto">
              <a:xfrm>
                <a:off x="2318" y="35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3" name="Oval 2971"/>
              <p:cNvSpPr>
                <a:spLocks noChangeArrowheads="1"/>
              </p:cNvSpPr>
              <p:nvPr/>
            </p:nvSpPr>
            <p:spPr bwMode="auto">
              <a:xfrm>
                <a:off x="2342" y="335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4" name="Oval 2972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5" name="Oval 2973"/>
              <p:cNvSpPr>
                <a:spLocks noChangeArrowheads="1"/>
              </p:cNvSpPr>
              <p:nvPr/>
            </p:nvSpPr>
            <p:spPr bwMode="auto">
              <a:xfrm>
                <a:off x="2395" y="348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6" name="Oval 2974"/>
              <p:cNvSpPr>
                <a:spLocks noChangeArrowheads="1"/>
              </p:cNvSpPr>
              <p:nvPr/>
            </p:nvSpPr>
            <p:spPr bwMode="auto">
              <a:xfrm>
                <a:off x="2465" y="319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7" name="Oval 2975"/>
              <p:cNvSpPr>
                <a:spLocks noChangeArrowheads="1"/>
              </p:cNvSpPr>
              <p:nvPr/>
            </p:nvSpPr>
            <p:spPr bwMode="auto">
              <a:xfrm>
                <a:off x="2475" y="354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8" name="Oval 2976"/>
              <p:cNvSpPr>
                <a:spLocks noChangeArrowheads="1"/>
              </p:cNvSpPr>
              <p:nvPr/>
            </p:nvSpPr>
            <p:spPr bwMode="auto">
              <a:xfrm>
                <a:off x="2555" y="336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9" name="Oval 2977"/>
              <p:cNvSpPr>
                <a:spLocks noChangeArrowheads="1"/>
              </p:cNvSpPr>
              <p:nvPr/>
            </p:nvSpPr>
            <p:spPr bwMode="auto">
              <a:xfrm>
                <a:off x="2573" y="334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0" name="Oval 2978"/>
              <p:cNvSpPr>
                <a:spLocks noChangeArrowheads="1"/>
              </p:cNvSpPr>
              <p:nvPr/>
            </p:nvSpPr>
            <p:spPr bwMode="auto">
              <a:xfrm>
                <a:off x="2580" y="337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1" name="Oval 2979"/>
              <p:cNvSpPr>
                <a:spLocks noChangeArrowheads="1"/>
              </p:cNvSpPr>
              <p:nvPr/>
            </p:nvSpPr>
            <p:spPr bwMode="auto">
              <a:xfrm>
                <a:off x="2594" y="335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2" name="Oval 2980"/>
              <p:cNvSpPr>
                <a:spLocks noChangeArrowheads="1"/>
              </p:cNvSpPr>
              <p:nvPr/>
            </p:nvSpPr>
            <p:spPr bwMode="auto">
              <a:xfrm>
                <a:off x="2671" y="3473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3" name="Oval 2981"/>
              <p:cNvSpPr>
                <a:spLocks noChangeArrowheads="1"/>
              </p:cNvSpPr>
              <p:nvPr/>
            </p:nvSpPr>
            <p:spPr bwMode="auto">
              <a:xfrm>
                <a:off x="2807" y="330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4" name="Oval 2982"/>
              <p:cNvSpPr>
                <a:spLocks noChangeArrowheads="1"/>
              </p:cNvSpPr>
              <p:nvPr/>
            </p:nvSpPr>
            <p:spPr bwMode="auto">
              <a:xfrm>
                <a:off x="2880" y="349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5" name="Oval 2983"/>
              <p:cNvSpPr>
                <a:spLocks noChangeArrowheads="1"/>
              </p:cNvSpPr>
              <p:nvPr/>
            </p:nvSpPr>
            <p:spPr bwMode="auto">
              <a:xfrm>
                <a:off x="2950" y="351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6" name="Oval 2984"/>
              <p:cNvSpPr>
                <a:spLocks noChangeArrowheads="1"/>
              </p:cNvSpPr>
              <p:nvPr/>
            </p:nvSpPr>
            <p:spPr bwMode="auto">
              <a:xfrm>
                <a:off x="3072" y="338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7" name="Oval 2985"/>
              <p:cNvSpPr>
                <a:spLocks noChangeArrowheads="1"/>
              </p:cNvSpPr>
              <p:nvPr/>
            </p:nvSpPr>
            <p:spPr bwMode="auto">
              <a:xfrm>
                <a:off x="3243" y="340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8" name="Oval 2986"/>
              <p:cNvSpPr>
                <a:spLocks noChangeArrowheads="1"/>
              </p:cNvSpPr>
              <p:nvPr/>
            </p:nvSpPr>
            <p:spPr bwMode="auto">
              <a:xfrm>
                <a:off x="3254" y="3452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9" name="Oval 2987"/>
              <p:cNvSpPr>
                <a:spLocks noChangeArrowheads="1"/>
              </p:cNvSpPr>
              <p:nvPr/>
            </p:nvSpPr>
            <p:spPr bwMode="auto">
              <a:xfrm>
                <a:off x="3868" y="29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0" name="Oval 2988"/>
              <p:cNvSpPr>
                <a:spLocks noChangeArrowheads="1"/>
              </p:cNvSpPr>
              <p:nvPr/>
            </p:nvSpPr>
            <p:spPr bwMode="auto">
              <a:xfrm>
                <a:off x="3878" y="35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1" name="Oval 2989"/>
              <p:cNvSpPr>
                <a:spLocks noChangeArrowheads="1"/>
              </p:cNvSpPr>
              <p:nvPr/>
            </p:nvSpPr>
            <p:spPr bwMode="auto">
              <a:xfrm>
                <a:off x="3934" y="35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2" name="Oval 2990"/>
              <p:cNvSpPr>
                <a:spLocks noChangeArrowheads="1"/>
              </p:cNvSpPr>
              <p:nvPr/>
            </p:nvSpPr>
            <p:spPr bwMode="auto">
              <a:xfrm>
                <a:off x="3948" y="302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3" name="Oval 2991"/>
              <p:cNvSpPr>
                <a:spLocks noChangeArrowheads="1"/>
              </p:cNvSpPr>
              <p:nvPr/>
            </p:nvSpPr>
            <p:spPr bwMode="auto">
              <a:xfrm>
                <a:off x="3962" y="341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4" name="Oval 2992"/>
              <p:cNvSpPr>
                <a:spLocks noChangeArrowheads="1"/>
              </p:cNvSpPr>
              <p:nvPr/>
            </p:nvSpPr>
            <p:spPr bwMode="auto">
              <a:xfrm>
                <a:off x="3994" y="326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5" name="Oval 2993"/>
              <p:cNvSpPr>
                <a:spLocks noChangeArrowheads="1"/>
              </p:cNvSpPr>
              <p:nvPr/>
            </p:nvSpPr>
            <p:spPr bwMode="auto">
              <a:xfrm>
                <a:off x="4112" y="344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6" name="Oval 2994"/>
              <p:cNvSpPr>
                <a:spLocks noChangeArrowheads="1"/>
              </p:cNvSpPr>
              <p:nvPr/>
            </p:nvSpPr>
            <p:spPr bwMode="auto">
              <a:xfrm>
                <a:off x="4133" y="329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7" name="Oval 2995"/>
              <p:cNvSpPr>
                <a:spLocks noChangeArrowheads="1"/>
              </p:cNvSpPr>
              <p:nvPr/>
            </p:nvSpPr>
            <p:spPr bwMode="auto">
              <a:xfrm>
                <a:off x="733" y="17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8" name="Oval 2996"/>
              <p:cNvSpPr>
                <a:spLocks noChangeArrowheads="1"/>
              </p:cNvSpPr>
              <p:nvPr/>
            </p:nvSpPr>
            <p:spPr bwMode="auto">
              <a:xfrm>
                <a:off x="810" y="23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9" name="Oval 2997"/>
              <p:cNvSpPr>
                <a:spLocks noChangeArrowheads="1"/>
              </p:cNvSpPr>
              <p:nvPr/>
            </p:nvSpPr>
            <p:spPr bwMode="auto">
              <a:xfrm>
                <a:off x="880" y="29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0" name="Oval 2998"/>
              <p:cNvSpPr>
                <a:spLocks noChangeArrowheads="1"/>
              </p:cNvSpPr>
              <p:nvPr/>
            </p:nvSpPr>
            <p:spPr bwMode="auto">
              <a:xfrm>
                <a:off x="883" y="24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1" name="Oval 2999"/>
              <p:cNvSpPr>
                <a:spLocks noChangeArrowheads="1"/>
              </p:cNvSpPr>
              <p:nvPr/>
            </p:nvSpPr>
            <p:spPr bwMode="auto">
              <a:xfrm>
                <a:off x="887" y="26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2" name="Oval 3000"/>
              <p:cNvSpPr>
                <a:spLocks noChangeArrowheads="1"/>
              </p:cNvSpPr>
              <p:nvPr/>
            </p:nvSpPr>
            <p:spPr bwMode="auto">
              <a:xfrm>
                <a:off x="890" y="22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3" name="Oval 3001"/>
              <p:cNvSpPr>
                <a:spLocks noChangeArrowheads="1"/>
              </p:cNvSpPr>
              <p:nvPr/>
            </p:nvSpPr>
            <p:spPr bwMode="auto">
              <a:xfrm>
                <a:off x="890" y="25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4" name="Oval 3002"/>
              <p:cNvSpPr>
                <a:spLocks noChangeArrowheads="1"/>
              </p:cNvSpPr>
              <p:nvPr/>
            </p:nvSpPr>
            <p:spPr bwMode="auto">
              <a:xfrm>
                <a:off x="904" y="28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5" name="Oval 3003"/>
              <p:cNvSpPr>
                <a:spLocks noChangeArrowheads="1"/>
              </p:cNvSpPr>
              <p:nvPr/>
            </p:nvSpPr>
            <p:spPr bwMode="auto">
              <a:xfrm>
                <a:off x="915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6" name="Oval 3004"/>
              <p:cNvSpPr>
                <a:spLocks noChangeArrowheads="1"/>
              </p:cNvSpPr>
              <p:nvPr/>
            </p:nvSpPr>
            <p:spPr bwMode="auto">
              <a:xfrm>
                <a:off x="922" y="29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7" name="Oval 3005"/>
              <p:cNvSpPr>
                <a:spLocks noChangeArrowheads="1"/>
              </p:cNvSpPr>
              <p:nvPr/>
            </p:nvSpPr>
            <p:spPr bwMode="auto">
              <a:xfrm>
                <a:off x="929" y="25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8" name="Oval 3006"/>
              <p:cNvSpPr>
                <a:spLocks noChangeArrowheads="1"/>
              </p:cNvSpPr>
              <p:nvPr/>
            </p:nvSpPr>
            <p:spPr bwMode="auto">
              <a:xfrm>
                <a:off x="932" y="21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9" name="Oval 3007"/>
              <p:cNvSpPr>
                <a:spLocks noChangeArrowheads="1"/>
              </p:cNvSpPr>
              <p:nvPr/>
            </p:nvSpPr>
            <p:spPr bwMode="auto">
              <a:xfrm>
                <a:off x="939" y="26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0" name="Oval 3008"/>
              <p:cNvSpPr>
                <a:spLocks noChangeArrowheads="1"/>
              </p:cNvSpPr>
              <p:nvPr/>
            </p:nvSpPr>
            <p:spPr bwMode="auto">
              <a:xfrm>
                <a:off x="939" y="305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1" name="Oval 3009"/>
              <p:cNvSpPr>
                <a:spLocks noChangeArrowheads="1"/>
              </p:cNvSpPr>
              <p:nvPr/>
            </p:nvSpPr>
            <p:spPr bwMode="auto">
              <a:xfrm>
                <a:off x="953" y="28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2" name="Oval 3010"/>
              <p:cNvSpPr>
                <a:spLocks noChangeArrowheads="1"/>
              </p:cNvSpPr>
              <p:nvPr/>
            </p:nvSpPr>
            <p:spPr bwMode="auto">
              <a:xfrm>
                <a:off x="960" y="26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3" name="Oval 3011"/>
              <p:cNvSpPr>
                <a:spLocks noChangeArrowheads="1"/>
              </p:cNvSpPr>
              <p:nvPr/>
            </p:nvSpPr>
            <p:spPr bwMode="auto">
              <a:xfrm>
                <a:off x="970" y="28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4" name="Oval 3012"/>
              <p:cNvSpPr>
                <a:spLocks noChangeArrowheads="1"/>
              </p:cNvSpPr>
              <p:nvPr/>
            </p:nvSpPr>
            <p:spPr bwMode="auto">
              <a:xfrm>
                <a:off x="974" y="260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5" name="Oval 3013"/>
              <p:cNvSpPr>
                <a:spLocks noChangeArrowheads="1"/>
              </p:cNvSpPr>
              <p:nvPr/>
            </p:nvSpPr>
            <p:spPr bwMode="auto">
              <a:xfrm>
                <a:off x="974" y="29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6" name="Oval 3014"/>
              <p:cNvSpPr>
                <a:spLocks noChangeArrowheads="1"/>
              </p:cNvSpPr>
              <p:nvPr/>
            </p:nvSpPr>
            <p:spPr bwMode="auto">
              <a:xfrm>
                <a:off x="981" y="22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7" name="Oval 3015"/>
              <p:cNvSpPr>
                <a:spLocks noChangeArrowheads="1"/>
              </p:cNvSpPr>
              <p:nvPr/>
            </p:nvSpPr>
            <p:spPr bwMode="auto">
              <a:xfrm>
                <a:off x="984" y="29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8" name="Oval 3016"/>
              <p:cNvSpPr>
                <a:spLocks noChangeArrowheads="1"/>
              </p:cNvSpPr>
              <p:nvPr/>
            </p:nvSpPr>
            <p:spPr bwMode="auto">
              <a:xfrm>
                <a:off x="991" y="28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9" name="Oval 3017"/>
              <p:cNvSpPr>
                <a:spLocks noChangeArrowheads="1"/>
              </p:cNvSpPr>
              <p:nvPr/>
            </p:nvSpPr>
            <p:spPr bwMode="auto">
              <a:xfrm>
                <a:off x="995" y="25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0" name="Oval 3018"/>
              <p:cNvSpPr>
                <a:spLocks noChangeArrowheads="1"/>
              </p:cNvSpPr>
              <p:nvPr/>
            </p:nvSpPr>
            <p:spPr bwMode="auto">
              <a:xfrm>
                <a:off x="998" y="24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1" name="Oval 3019"/>
              <p:cNvSpPr>
                <a:spLocks noChangeArrowheads="1"/>
              </p:cNvSpPr>
              <p:nvPr/>
            </p:nvSpPr>
            <p:spPr bwMode="auto">
              <a:xfrm>
                <a:off x="1009" y="25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2" name="Oval 3020"/>
              <p:cNvSpPr>
                <a:spLocks noChangeArrowheads="1"/>
              </p:cNvSpPr>
              <p:nvPr/>
            </p:nvSpPr>
            <p:spPr bwMode="auto">
              <a:xfrm>
                <a:off x="1012" y="27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3" name="Oval 3021"/>
              <p:cNvSpPr>
                <a:spLocks noChangeArrowheads="1"/>
              </p:cNvSpPr>
              <p:nvPr/>
            </p:nvSpPr>
            <p:spPr bwMode="auto">
              <a:xfrm>
                <a:off x="1026" y="28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4" name="Oval 3022"/>
              <p:cNvSpPr>
                <a:spLocks noChangeArrowheads="1"/>
              </p:cNvSpPr>
              <p:nvPr/>
            </p:nvSpPr>
            <p:spPr bwMode="auto">
              <a:xfrm>
                <a:off x="1030" y="290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5" name="Oval 3023"/>
              <p:cNvSpPr>
                <a:spLocks noChangeArrowheads="1"/>
              </p:cNvSpPr>
              <p:nvPr/>
            </p:nvSpPr>
            <p:spPr bwMode="auto">
              <a:xfrm>
                <a:off x="1033" y="25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6" name="Oval 3024"/>
              <p:cNvSpPr>
                <a:spLocks noChangeArrowheads="1"/>
              </p:cNvSpPr>
              <p:nvPr/>
            </p:nvSpPr>
            <p:spPr bwMode="auto">
              <a:xfrm>
                <a:off x="1040" y="29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7" name="Oval 3025"/>
              <p:cNvSpPr>
                <a:spLocks noChangeArrowheads="1"/>
              </p:cNvSpPr>
              <p:nvPr/>
            </p:nvSpPr>
            <p:spPr bwMode="auto">
              <a:xfrm>
                <a:off x="1040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8" name="Oval 3026"/>
              <p:cNvSpPr>
                <a:spLocks noChangeArrowheads="1"/>
              </p:cNvSpPr>
              <p:nvPr/>
            </p:nvSpPr>
            <p:spPr bwMode="auto">
              <a:xfrm>
                <a:off x="1065" y="26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9" name="Oval 3027"/>
              <p:cNvSpPr>
                <a:spLocks noChangeArrowheads="1"/>
              </p:cNvSpPr>
              <p:nvPr/>
            </p:nvSpPr>
            <p:spPr bwMode="auto">
              <a:xfrm>
                <a:off x="1072" y="27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0" name="Oval 3028"/>
              <p:cNvSpPr>
                <a:spLocks noChangeArrowheads="1"/>
              </p:cNvSpPr>
              <p:nvPr/>
            </p:nvSpPr>
            <p:spPr bwMode="auto">
              <a:xfrm>
                <a:off x="1086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1" name="Oval 3029"/>
              <p:cNvSpPr>
                <a:spLocks noChangeArrowheads="1"/>
              </p:cNvSpPr>
              <p:nvPr/>
            </p:nvSpPr>
            <p:spPr bwMode="auto">
              <a:xfrm>
                <a:off x="1086" y="26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2" name="Oval 3030"/>
              <p:cNvSpPr>
                <a:spLocks noChangeArrowheads="1"/>
              </p:cNvSpPr>
              <p:nvPr/>
            </p:nvSpPr>
            <p:spPr bwMode="auto">
              <a:xfrm>
                <a:off x="1089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3" name="Oval 3031"/>
              <p:cNvSpPr>
                <a:spLocks noChangeArrowheads="1"/>
              </p:cNvSpPr>
              <p:nvPr/>
            </p:nvSpPr>
            <p:spPr bwMode="auto">
              <a:xfrm>
                <a:off x="1093" y="260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4" name="Oval 3032"/>
              <p:cNvSpPr>
                <a:spLocks noChangeArrowheads="1"/>
              </p:cNvSpPr>
              <p:nvPr/>
            </p:nvSpPr>
            <p:spPr bwMode="auto">
              <a:xfrm>
                <a:off x="1093" y="31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5" name="Oval 3033"/>
              <p:cNvSpPr>
                <a:spLocks noChangeArrowheads="1"/>
              </p:cNvSpPr>
              <p:nvPr/>
            </p:nvSpPr>
            <p:spPr bwMode="auto">
              <a:xfrm>
                <a:off x="1093" y="24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6" name="Oval 3034"/>
              <p:cNvSpPr>
                <a:spLocks noChangeArrowheads="1"/>
              </p:cNvSpPr>
              <p:nvPr/>
            </p:nvSpPr>
            <p:spPr bwMode="auto">
              <a:xfrm>
                <a:off x="1096" y="22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7" name="Oval 3035"/>
              <p:cNvSpPr>
                <a:spLocks noChangeArrowheads="1"/>
              </p:cNvSpPr>
              <p:nvPr/>
            </p:nvSpPr>
            <p:spPr bwMode="auto">
              <a:xfrm>
                <a:off x="1121" y="29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8" name="Oval 3036"/>
              <p:cNvSpPr>
                <a:spLocks noChangeArrowheads="1"/>
              </p:cNvSpPr>
              <p:nvPr/>
            </p:nvSpPr>
            <p:spPr bwMode="auto">
              <a:xfrm>
                <a:off x="1121" y="28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9" name="Oval 3037"/>
              <p:cNvSpPr>
                <a:spLocks noChangeArrowheads="1"/>
              </p:cNvSpPr>
              <p:nvPr/>
            </p:nvSpPr>
            <p:spPr bwMode="auto">
              <a:xfrm>
                <a:off x="1124" y="28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0" name="Oval 3038"/>
              <p:cNvSpPr>
                <a:spLocks noChangeArrowheads="1"/>
              </p:cNvSpPr>
              <p:nvPr/>
            </p:nvSpPr>
            <p:spPr bwMode="auto">
              <a:xfrm>
                <a:off x="1124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1" name="Oval 3039"/>
              <p:cNvSpPr>
                <a:spLocks noChangeArrowheads="1"/>
              </p:cNvSpPr>
              <p:nvPr/>
            </p:nvSpPr>
            <p:spPr bwMode="auto">
              <a:xfrm>
                <a:off x="1131" y="30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2" name="Oval 3040"/>
              <p:cNvSpPr>
                <a:spLocks noChangeArrowheads="1"/>
              </p:cNvSpPr>
              <p:nvPr/>
            </p:nvSpPr>
            <p:spPr bwMode="auto">
              <a:xfrm>
                <a:off x="1131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3" name="Oval 3041"/>
              <p:cNvSpPr>
                <a:spLocks noChangeArrowheads="1"/>
              </p:cNvSpPr>
              <p:nvPr/>
            </p:nvSpPr>
            <p:spPr bwMode="auto">
              <a:xfrm>
                <a:off x="1131" y="277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4" name="Oval 3042"/>
              <p:cNvSpPr>
                <a:spLocks noChangeArrowheads="1"/>
              </p:cNvSpPr>
              <p:nvPr/>
            </p:nvSpPr>
            <p:spPr bwMode="auto">
              <a:xfrm>
                <a:off x="1138" y="26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5" name="Oval 3043"/>
              <p:cNvSpPr>
                <a:spLocks noChangeArrowheads="1"/>
              </p:cNvSpPr>
              <p:nvPr/>
            </p:nvSpPr>
            <p:spPr bwMode="auto">
              <a:xfrm>
                <a:off x="1152" y="28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6" name="Oval 3044"/>
              <p:cNvSpPr>
                <a:spLocks noChangeArrowheads="1"/>
              </p:cNvSpPr>
              <p:nvPr/>
            </p:nvSpPr>
            <p:spPr bwMode="auto">
              <a:xfrm>
                <a:off x="1152" y="28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7" name="Oval 3045"/>
              <p:cNvSpPr>
                <a:spLocks noChangeArrowheads="1"/>
              </p:cNvSpPr>
              <p:nvPr/>
            </p:nvSpPr>
            <p:spPr bwMode="auto">
              <a:xfrm>
                <a:off x="1152" y="26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8" name="Oval 3046"/>
              <p:cNvSpPr>
                <a:spLocks noChangeArrowheads="1"/>
              </p:cNvSpPr>
              <p:nvPr/>
            </p:nvSpPr>
            <p:spPr bwMode="auto">
              <a:xfrm>
                <a:off x="1155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9" name="Oval 3047"/>
              <p:cNvSpPr>
                <a:spLocks noChangeArrowheads="1"/>
              </p:cNvSpPr>
              <p:nvPr/>
            </p:nvSpPr>
            <p:spPr bwMode="auto">
              <a:xfrm>
                <a:off x="1155" y="28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0" name="Oval 3048"/>
              <p:cNvSpPr>
                <a:spLocks noChangeArrowheads="1"/>
              </p:cNvSpPr>
              <p:nvPr/>
            </p:nvSpPr>
            <p:spPr bwMode="auto">
              <a:xfrm>
                <a:off x="1162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1" name="Oval 3049"/>
              <p:cNvSpPr>
                <a:spLocks noChangeArrowheads="1"/>
              </p:cNvSpPr>
              <p:nvPr/>
            </p:nvSpPr>
            <p:spPr bwMode="auto">
              <a:xfrm>
                <a:off x="1162" y="31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2" name="Oval 3050"/>
              <p:cNvSpPr>
                <a:spLocks noChangeArrowheads="1"/>
              </p:cNvSpPr>
              <p:nvPr/>
            </p:nvSpPr>
            <p:spPr bwMode="auto">
              <a:xfrm>
                <a:off x="1166" y="28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3" name="Oval 3051"/>
              <p:cNvSpPr>
                <a:spLocks noChangeArrowheads="1"/>
              </p:cNvSpPr>
              <p:nvPr/>
            </p:nvSpPr>
            <p:spPr bwMode="auto">
              <a:xfrm>
                <a:off x="1169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4" name="Oval 3052"/>
              <p:cNvSpPr>
                <a:spLocks noChangeArrowheads="1"/>
              </p:cNvSpPr>
              <p:nvPr/>
            </p:nvSpPr>
            <p:spPr bwMode="auto">
              <a:xfrm>
                <a:off x="1173" y="29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5" name="Oval 3053"/>
              <p:cNvSpPr>
                <a:spLocks noChangeArrowheads="1"/>
              </p:cNvSpPr>
              <p:nvPr/>
            </p:nvSpPr>
            <p:spPr bwMode="auto">
              <a:xfrm>
                <a:off x="1173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6" name="Oval 3054"/>
              <p:cNvSpPr>
                <a:spLocks noChangeArrowheads="1"/>
              </p:cNvSpPr>
              <p:nvPr/>
            </p:nvSpPr>
            <p:spPr bwMode="auto">
              <a:xfrm>
                <a:off x="1183" y="31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7" name="Oval 3055"/>
              <p:cNvSpPr>
                <a:spLocks noChangeArrowheads="1"/>
              </p:cNvSpPr>
              <p:nvPr/>
            </p:nvSpPr>
            <p:spPr bwMode="auto">
              <a:xfrm>
                <a:off x="1187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8" name="Oval 3056"/>
              <p:cNvSpPr>
                <a:spLocks noChangeArrowheads="1"/>
              </p:cNvSpPr>
              <p:nvPr/>
            </p:nvSpPr>
            <p:spPr bwMode="auto">
              <a:xfrm>
                <a:off x="1194" y="27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9" name="Oval 3057"/>
              <p:cNvSpPr>
                <a:spLocks noChangeArrowheads="1"/>
              </p:cNvSpPr>
              <p:nvPr/>
            </p:nvSpPr>
            <p:spPr bwMode="auto">
              <a:xfrm>
                <a:off x="1194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0" name="Oval 3058"/>
              <p:cNvSpPr>
                <a:spLocks noChangeArrowheads="1"/>
              </p:cNvSpPr>
              <p:nvPr/>
            </p:nvSpPr>
            <p:spPr bwMode="auto">
              <a:xfrm>
                <a:off x="1201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1" name="Oval 3059"/>
              <p:cNvSpPr>
                <a:spLocks noChangeArrowheads="1"/>
              </p:cNvSpPr>
              <p:nvPr/>
            </p:nvSpPr>
            <p:spPr bwMode="auto">
              <a:xfrm>
                <a:off x="1204" y="299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2" name="Oval 3060"/>
              <p:cNvSpPr>
                <a:spLocks noChangeArrowheads="1"/>
              </p:cNvSpPr>
              <p:nvPr/>
            </p:nvSpPr>
            <p:spPr bwMode="auto">
              <a:xfrm>
                <a:off x="1208" y="28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3" name="Oval 3061"/>
              <p:cNvSpPr>
                <a:spLocks noChangeArrowheads="1"/>
              </p:cNvSpPr>
              <p:nvPr/>
            </p:nvSpPr>
            <p:spPr bwMode="auto">
              <a:xfrm>
                <a:off x="1211" y="24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8" name="Group 3263"/>
            <p:cNvGrpSpPr>
              <a:grpSpLocks/>
            </p:cNvGrpSpPr>
            <p:nvPr/>
          </p:nvGrpSpPr>
          <p:grpSpPr bwMode="auto">
            <a:xfrm>
              <a:off x="1222" y="1626"/>
              <a:ext cx="740" cy="1854"/>
              <a:chOff x="1222" y="1626"/>
              <a:chExt cx="740" cy="1854"/>
            </a:xfrm>
          </p:grpSpPr>
          <p:sp>
            <p:nvSpPr>
              <p:cNvPr id="1254" name="Oval 3063"/>
              <p:cNvSpPr>
                <a:spLocks noChangeArrowheads="1"/>
              </p:cNvSpPr>
              <p:nvPr/>
            </p:nvSpPr>
            <p:spPr bwMode="auto">
              <a:xfrm>
                <a:off x="1222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5" name="Oval 3064"/>
              <p:cNvSpPr>
                <a:spLocks noChangeArrowheads="1"/>
              </p:cNvSpPr>
              <p:nvPr/>
            </p:nvSpPr>
            <p:spPr bwMode="auto">
              <a:xfrm>
                <a:off x="1229" y="29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6" name="Oval 3065"/>
              <p:cNvSpPr>
                <a:spLocks noChangeArrowheads="1"/>
              </p:cNvSpPr>
              <p:nvPr/>
            </p:nvSpPr>
            <p:spPr bwMode="auto">
              <a:xfrm>
                <a:off x="1229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7" name="Oval 3066"/>
              <p:cNvSpPr>
                <a:spLocks noChangeArrowheads="1"/>
              </p:cNvSpPr>
              <p:nvPr/>
            </p:nvSpPr>
            <p:spPr bwMode="auto">
              <a:xfrm>
                <a:off x="1229" y="30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8" name="Oval 3067"/>
              <p:cNvSpPr>
                <a:spLocks noChangeArrowheads="1"/>
              </p:cNvSpPr>
              <p:nvPr/>
            </p:nvSpPr>
            <p:spPr bwMode="auto">
              <a:xfrm>
                <a:off x="1232" y="26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9" name="Oval 3068"/>
              <p:cNvSpPr>
                <a:spLocks noChangeArrowheads="1"/>
              </p:cNvSpPr>
              <p:nvPr/>
            </p:nvSpPr>
            <p:spPr bwMode="auto">
              <a:xfrm>
                <a:off x="1243" y="29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0" name="Oval 3069"/>
              <p:cNvSpPr>
                <a:spLocks noChangeArrowheads="1"/>
              </p:cNvSpPr>
              <p:nvPr/>
            </p:nvSpPr>
            <p:spPr bwMode="auto">
              <a:xfrm>
                <a:off x="1243" y="29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1" name="Oval 3070"/>
              <p:cNvSpPr>
                <a:spLocks noChangeArrowheads="1"/>
              </p:cNvSpPr>
              <p:nvPr/>
            </p:nvSpPr>
            <p:spPr bwMode="auto">
              <a:xfrm>
                <a:off x="1246" y="30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2" name="Oval 3071"/>
              <p:cNvSpPr>
                <a:spLocks noChangeArrowheads="1"/>
              </p:cNvSpPr>
              <p:nvPr/>
            </p:nvSpPr>
            <p:spPr bwMode="auto">
              <a:xfrm>
                <a:off x="1250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3" name="Oval 3072"/>
              <p:cNvSpPr>
                <a:spLocks noChangeArrowheads="1"/>
              </p:cNvSpPr>
              <p:nvPr/>
            </p:nvSpPr>
            <p:spPr bwMode="auto">
              <a:xfrm>
                <a:off x="1260" y="29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4" name="Oval 3073"/>
              <p:cNvSpPr>
                <a:spLocks noChangeArrowheads="1"/>
              </p:cNvSpPr>
              <p:nvPr/>
            </p:nvSpPr>
            <p:spPr bwMode="auto">
              <a:xfrm>
                <a:off x="1267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5" name="Oval 3074"/>
              <p:cNvSpPr>
                <a:spLocks noChangeArrowheads="1"/>
              </p:cNvSpPr>
              <p:nvPr/>
            </p:nvSpPr>
            <p:spPr bwMode="auto">
              <a:xfrm>
                <a:off x="1267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6" name="Oval 3075"/>
              <p:cNvSpPr>
                <a:spLocks noChangeArrowheads="1"/>
              </p:cNvSpPr>
              <p:nvPr/>
            </p:nvSpPr>
            <p:spPr bwMode="auto">
              <a:xfrm>
                <a:off x="1267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7" name="Oval 3076"/>
              <p:cNvSpPr>
                <a:spLocks noChangeArrowheads="1"/>
              </p:cNvSpPr>
              <p:nvPr/>
            </p:nvSpPr>
            <p:spPr bwMode="auto">
              <a:xfrm>
                <a:off x="1267" y="26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8" name="Oval 3077"/>
              <p:cNvSpPr>
                <a:spLocks noChangeArrowheads="1"/>
              </p:cNvSpPr>
              <p:nvPr/>
            </p:nvSpPr>
            <p:spPr bwMode="auto">
              <a:xfrm>
                <a:off x="1274" y="298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9" name="Oval 3078"/>
              <p:cNvSpPr>
                <a:spLocks noChangeArrowheads="1"/>
              </p:cNvSpPr>
              <p:nvPr/>
            </p:nvSpPr>
            <p:spPr bwMode="auto">
              <a:xfrm>
                <a:off x="1288" y="22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0" name="Oval 3079"/>
              <p:cNvSpPr>
                <a:spLocks noChangeArrowheads="1"/>
              </p:cNvSpPr>
              <p:nvPr/>
            </p:nvSpPr>
            <p:spPr bwMode="auto">
              <a:xfrm>
                <a:off x="1309" y="30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1" name="Oval 3080"/>
              <p:cNvSpPr>
                <a:spLocks noChangeArrowheads="1"/>
              </p:cNvSpPr>
              <p:nvPr/>
            </p:nvSpPr>
            <p:spPr bwMode="auto">
              <a:xfrm>
                <a:off x="1309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2" name="Oval 3081"/>
              <p:cNvSpPr>
                <a:spLocks noChangeArrowheads="1"/>
              </p:cNvSpPr>
              <p:nvPr/>
            </p:nvSpPr>
            <p:spPr bwMode="auto">
              <a:xfrm>
                <a:off x="1313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3" name="Oval 3082"/>
              <p:cNvSpPr>
                <a:spLocks noChangeArrowheads="1"/>
              </p:cNvSpPr>
              <p:nvPr/>
            </p:nvSpPr>
            <p:spPr bwMode="auto">
              <a:xfrm>
                <a:off x="1313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4" name="Oval 3083"/>
              <p:cNvSpPr>
                <a:spLocks noChangeArrowheads="1"/>
              </p:cNvSpPr>
              <p:nvPr/>
            </p:nvSpPr>
            <p:spPr bwMode="auto">
              <a:xfrm>
                <a:off x="1323" y="27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5" name="Oval 3084"/>
              <p:cNvSpPr>
                <a:spLocks noChangeArrowheads="1"/>
              </p:cNvSpPr>
              <p:nvPr/>
            </p:nvSpPr>
            <p:spPr bwMode="auto">
              <a:xfrm>
                <a:off x="1327" y="297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6" name="Oval 3085"/>
              <p:cNvSpPr>
                <a:spLocks noChangeArrowheads="1"/>
              </p:cNvSpPr>
              <p:nvPr/>
            </p:nvSpPr>
            <p:spPr bwMode="auto">
              <a:xfrm>
                <a:off x="1330" y="29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7" name="Oval 3086"/>
              <p:cNvSpPr>
                <a:spLocks noChangeArrowheads="1"/>
              </p:cNvSpPr>
              <p:nvPr/>
            </p:nvSpPr>
            <p:spPr bwMode="auto">
              <a:xfrm>
                <a:off x="1330" y="311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8" name="Oval 3087"/>
              <p:cNvSpPr>
                <a:spLocks noChangeArrowheads="1"/>
              </p:cNvSpPr>
              <p:nvPr/>
            </p:nvSpPr>
            <p:spPr bwMode="auto">
              <a:xfrm>
                <a:off x="1334" y="322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9" name="Oval 3088"/>
              <p:cNvSpPr>
                <a:spLocks noChangeArrowheads="1"/>
              </p:cNvSpPr>
              <p:nvPr/>
            </p:nvSpPr>
            <p:spPr bwMode="auto">
              <a:xfrm>
                <a:off x="1337" y="25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0" name="Oval 3089"/>
              <p:cNvSpPr>
                <a:spLocks noChangeArrowheads="1"/>
              </p:cNvSpPr>
              <p:nvPr/>
            </p:nvSpPr>
            <p:spPr bwMode="auto">
              <a:xfrm>
                <a:off x="1337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1" name="Oval 3090"/>
              <p:cNvSpPr>
                <a:spLocks noChangeArrowheads="1"/>
              </p:cNvSpPr>
              <p:nvPr/>
            </p:nvSpPr>
            <p:spPr bwMode="auto">
              <a:xfrm>
                <a:off x="1341" y="287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2" name="Oval 3091"/>
              <p:cNvSpPr>
                <a:spLocks noChangeArrowheads="1"/>
              </p:cNvSpPr>
              <p:nvPr/>
            </p:nvSpPr>
            <p:spPr bwMode="auto">
              <a:xfrm>
                <a:off x="1341" y="316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3" name="Oval 3092"/>
              <p:cNvSpPr>
                <a:spLocks noChangeArrowheads="1"/>
              </p:cNvSpPr>
              <p:nvPr/>
            </p:nvSpPr>
            <p:spPr bwMode="auto">
              <a:xfrm>
                <a:off x="1341" y="3001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4" name="Oval 3093"/>
              <p:cNvSpPr>
                <a:spLocks noChangeArrowheads="1"/>
              </p:cNvSpPr>
              <p:nvPr/>
            </p:nvSpPr>
            <p:spPr bwMode="auto">
              <a:xfrm>
                <a:off x="1341" y="330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5" name="Oval 3094"/>
              <p:cNvSpPr>
                <a:spLocks noChangeArrowheads="1"/>
              </p:cNvSpPr>
              <p:nvPr/>
            </p:nvSpPr>
            <p:spPr bwMode="auto">
              <a:xfrm>
                <a:off x="1341" y="188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6" name="Oval 3095"/>
              <p:cNvSpPr>
                <a:spLocks noChangeArrowheads="1"/>
              </p:cNvSpPr>
              <p:nvPr/>
            </p:nvSpPr>
            <p:spPr bwMode="auto">
              <a:xfrm>
                <a:off x="1344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7" name="Oval 3096"/>
              <p:cNvSpPr>
                <a:spLocks noChangeArrowheads="1"/>
              </p:cNvSpPr>
              <p:nvPr/>
            </p:nvSpPr>
            <p:spPr bwMode="auto">
              <a:xfrm>
                <a:off x="1347" y="27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8" name="Oval 3097"/>
              <p:cNvSpPr>
                <a:spLocks noChangeArrowheads="1"/>
              </p:cNvSpPr>
              <p:nvPr/>
            </p:nvSpPr>
            <p:spPr bwMode="auto">
              <a:xfrm>
                <a:off x="1351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9" name="Oval 3098"/>
              <p:cNvSpPr>
                <a:spLocks noChangeArrowheads="1"/>
              </p:cNvSpPr>
              <p:nvPr/>
            </p:nvSpPr>
            <p:spPr bwMode="auto">
              <a:xfrm>
                <a:off x="1358" y="29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0" name="Oval 3099"/>
              <p:cNvSpPr>
                <a:spLocks noChangeArrowheads="1"/>
              </p:cNvSpPr>
              <p:nvPr/>
            </p:nvSpPr>
            <p:spPr bwMode="auto">
              <a:xfrm>
                <a:off x="1361" y="28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1" name="Oval 3100"/>
              <p:cNvSpPr>
                <a:spLocks noChangeArrowheads="1"/>
              </p:cNvSpPr>
              <p:nvPr/>
            </p:nvSpPr>
            <p:spPr bwMode="auto">
              <a:xfrm>
                <a:off x="1361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2" name="Oval 3101"/>
              <p:cNvSpPr>
                <a:spLocks noChangeArrowheads="1"/>
              </p:cNvSpPr>
              <p:nvPr/>
            </p:nvSpPr>
            <p:spPr bwMode="auto">
              <a:xfrm>
                <a:off x="1365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3" name="Oval 3102"/>
              <p:cNvSpPr>
                <a:spLocks noChangeArrowheads="1"/>
              </p:cNvSpPr>
              <p:nvPr/>
            </p:nvSpPr>
            <p:spPr bwMode="auto">
              <a:xfrm>
                <a:off x="1368" y="28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4" name="Oval 3103"/>
              <p:cNvSpPr>
                <a:spLocks noChangeArrowheads="1"/>
              </p:cNvSpPr>
              <p:nvPr/>
            </p:nvSpPr>
            <p:spPr bwMode="auto">
              <a:xfrm>
                <a:off x="1372" y="298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5" name="Oval 3104"/>
              <p:cNvSpPr>
                <a:spLocks noChangeArrowheads="1"/>
              </p:cNvSpPr>
              <p:nvPr/>
            </p:nvSpPr>
            <p:spPr bwMode="auto">
              <a:xfrm>
                <a:off x="1372" y="29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6" name="Oval 3105"/>
              <p:cNvSpPr>
                <a:spLocks noChangeArrowheads="1"/>
              </p:cNvSpPr>
              <p:nvPr/>
            </p:nvSpPr>
            <p:spPr bwMode="auto">
              <a:xfrm>
                <a:off x="1375" y="24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7" name="Oval 3106"/>
              <p:cNvSpPr>
                <a:spLocks noChangeArrowheads="1"/>
              </p:cNvSpPr>
              <p:nvPr/>
            </p:nvSpPr>
            <p:spPr bwMode="auto">
              <a:xfrm>
                <a:off x="1382" y="30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8" name="Oval 3107"/>
              <p:cNvSpPr>
                <a:spLocks noChangeArrowheads="1"/>
              </p:cNvSpPr>
              <p:nvPr/>
            </p:nvSpPr>
            <p:spPr bwMode="auto">
              <a:xfrm>
                <a:off x="1386" y="290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9" name="Oval 3108"/>
              <p:cNvSpPr>
                <a:spLocks noChangeArrowheads="1"/>
              </p:cNvSpPr>
              <p:nvPr/>
            </p:nvSpPr>
            <p:spPr bwMode="auto">
              <a:xfrm>
                <a:off x="1386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0" name="Oval 3109"/>
              <p:cNvSpPr>
                <a:spLocks noChangeArrowheads="1"/>
              </p:cNvSpPr>
              <p:nvPr/>
            </p:nvSpPr>
            <p:spPr bwMode="auto">
              <a:xfrm>
                <a:off x="1386" y="304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1" name="Oval 3110"/>
              <p:cNvSpPr>
                <a:spLocks noChangeArrowheads="1"/>
              </p:cNvSpPr>
              <p:nvPr/>
            </p:nvSpPr>
            <p:spPr bwMode="auto">
              <a:xfrm>
                <a:off x="1386" y="19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2" name="Oval 3111"/>
              <p:cNvSpPr>
                <a:spLocks noChangeArrowheads="1"/>
              </p:cNvSpPr>
              <p:nvPr/>
            </p:nvSpPr>
            <p:spPr bwMode="auto">
              <a:xfrm>
                <a:off x="1389" y="30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3" name="Oval 3112"/>
              <p:cNvSpPr>
                <a:spLocks noChangeArrowheads="1"/>
              </p:cNvSpPr>
              <p:nvPr/>
            </p:nvSpPr>
            <p:spPr bwMode="auto">
              <a:xfrm>
                <a:off x="1393" y="34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4" name="Oval 3113"/>
              <p:cNvSpPr>
                <a:spLocks noChangeArrowheads="1"/>
              </p:cNvSpPr>
              <p:nvPr/>
            </p:nvSpPr>
            <p:spPr bwMode="auto">
              <a:xfrm>
                <a:off x="1396" y="26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5" name="Oval 3114"/>
              <p:cNvSpPr>
                <a:spLocks noChangeArrowheads="1"/>
              </p:cNvSpPr>
              <p:nvPr/>
            </p:nvSpPr>
            <p:spPr bwMode="auto">
              <a:xfrm>
                <a:off x="1400" y="31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6" name="Oval 3115"/>
              <p:cNvSpPr>
                <a:spLocks noChangeArrowheads="1"/>
              </p:cNvSpPr>
              <p:nvPr/>
            </p:nvSpPr>
            <p:spPr bwMode="auto">
              <a:xfrm>
                <a:off x="1407" y="300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7" name="Oval 3116"/>
              <p:cNvSpPr>
                <a:spLocks noChangeArrowheads="1"/>
              </p:cNvSpPr>
              <p:nvPr/>
            </p:nvSpPr>
            <p:spPr bwMode="auto">
              <a:xfrm>
                <a:off x="1410" y="277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8" name="Oval 3117"/>
              <p:cNvSpPr>
                <a:spLocks noChangeArrowheads="1"/>
              </p:cNvSpPr>
              <p:nvPr/>
            </p:nvSpPr>
            <p:spPr bwMode="auto">
              <a:xfrm>
                <a:off x="1410" y="30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9" name="Oval 3118"/>
              <p:cNvSpPr>
                <a:spLocks noChangeArrowheads="1"/>
              </p:cNvSpPr>
              <p:nvPr/>
            </p:nvSpPr>
            <p:spPr bwMode="auto">
              <a:xfrm>
                <a:off x="1414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0" name="Oval 3119"/>
              <p:cNvSpPr>
                <a:spLocks noChangeArrowheads="1"/>
              </p:cNvSpPr>
              <p:nvPr/>
            </p:nvSpPr>
            <p:spPr bwMode="auto">
              <a:xfrm>
                <a:off x="1414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1" name="Oval 3120"/>
              <p:cNvSpPr>
                <a:spLocks noChangeArrowheads="1"/>
              </p:cNvSpPr>
              <p:nvPr/>
            </p:nvSpPr>
            <p:spPr bwMode="auto">
              <a:xfrm>
                <a:off x="1421" y="29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2" name="Oval 3121"/>
              <p:cNvSpPr>
                <a:spLocks noChangeArrowheads="1"/>
              </p:cNvSpPr>
              <p:nvPr/>
            </p:nvSpPr>
            <p:spPr bwMode="auto">
              <a:xfrm>
                <a:off x="1421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3" name="Oval 3122"/>
              <p:cNvSpPr>
                <a:spLocks noChangeArrowheads="1"/>
              </p:cNvSpPr>
              <p:nvPr/>
            </p:nvSpPr>
            <p:spPr bwMode="auto">
              <a:xfrm>
                <a:off x="1424" y="22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4" name="Oval 3123"/>
              <p:cNvSpPr>
                <a:spLocks noChangeArrowheads="1"/>
              </p:cNvSpPr>
              <p:nvPr/>
            </p:nvSpPr>
            <p:spPr bwMode="auto">
              <a:xfrm>
                <a:off x="1424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5" name="Oval 3124"/>
              <p:cNvSpPr>
                <a:spLocks noChangeArrowheads="1"/>
              </p:cNvSpPr>
              <p:nvPr/>
            </p:nvSpPr>
            <p:spPr bwMode="auto">
              <a:xfrm>
                <a:off x="1428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6" name="Oval 3125"/>
              <p:cNvSpPr>
                <a:spLocks noChangeArrowheads="1"/>
              </p:cNvSpPr>
              <p:nvPr/>
            </p:nvSpPr>
            <p:spPr bwMode="auto">
              <a:xfrm>
                <a:off x="1431" y="28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7" name="Oval 3126"/>
              <p:cNvSpPr>
                <a:spLocks noChangeArrowheads="1"/>
              </p:cNvSpPr>
              <p:nvPr/>
            </p:nvSpPr>
            <p:spPr bwMode="auto">
              <a:xfrm>
                <a:off x="1442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8" name="Oval 3127"/>
              <p:cNvSpPr>
                <a:spLocks noChangeArrowheads="1"/>
              </p:cNvSpPr>
              <p:nvPr/>
            </p:nvSpPr>
            <p:spPr bwMode="auto">
              <a:xfrm>
                <a:off x="1445" y="16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9" name="Oval 3128"/>
              <p:cNvSpPr>
                <a:spLocks noChangeArrowheads="1"/>
              </p:cNvSpPr>
              <p:nvPr/>
            </p:nvSpPr>
            <p:spPr bwMode="auto">
              <a:xfrm>
                <a:off x="1445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0" name="Oval 3129"/>
              <p:cNvSpPr>
                <a:spLocks noChangeArrowheads="1"/>
              </p:cNvSpPr>
              <p:nvPr/>
            </p:nvSpPr>
            <p:spPr bwMode="auto">
              <a:xfrm>
                <a:off x="1449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1" name="Oval 3130"/>
              <p:cNvSpPr>
                <a:spLocks noChangeArrowheads="1"/>
              </p:cNvSpPr>
              <p:nvPr/>
            </p:nvSpPr>
            <p:spPr bwMode="auto">
              <a:xfrm>
                <a:off x="1452" y="19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2" name="Oval 3131"/>
              <p:cNvSpPr>
                <a:spLocks noChangeArrowheads="1"/>
              </p:cNvSpPr>
              <p:nvPr/>
            </p:nvSpPr>
            <p:spPr bwMode="auto">
              <a:xfrm>
                <a:off x="1456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3" name="Oval 3132"/>
              <p:cNvSpPr>
                <a:spLocks noChangeArrowheads="1"/>
              </p:cNvSpPr>
              <p:nvPr/>
            </p:nvSpPr>
            <p:spPr bwMode="auto">
              <a:xfrm>
                <a:off x="1456" y="31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4" name="Oval 3133"/>
              <p:cNvSpPr>
                <a:spLocks noChangeArrowheads="1"/>
              </p:cNvSpPr>
              <p:nvPr/>
            </p:nvSpPr>
            <p:spPr bwMode="auto">
              <a:xfrm>
                <a:off x="1463" y="23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5" name="Oval 3134"/>
              <p:cNvSpPr>
                <a:spLocks noChangeArrowheads="1"/>
              </p:cNvSpPr>
              <p:nvPr/>
            </p:nvSpPr>
            <p:spPr bwMode="auto">
              <a:xfrm>
                <a:off x="1466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6" name="Oval 3135"/>
              <p:cNvSpPr>
                <a:spLocks noChangeArrowheads="1"/>
              </p:cNvSpPr>
              <p:nvPr/>
            </p:nvSpPr>
            <p:spPr bwMode="auto">
              <a:xfrm>
                <a:off x="1470" y="25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7" name="Oval 3136"/>
              <p:cNvSpPr>
                <a:spLocks noChangeArrowheads="1"/>
              </p:cNvSpPr>
              <p:nvPr/>
            </p:nvSpPr>
            <p:spPr bwMode="auto">
              <a:xfrm>
                <a:off x="1470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8" name="Oval 3137"/>
              <p:cNvSpPr>
                <a:spLocks noChangeArrowheads="1"/>
              </p:cNvSpPr>
              <p:nvPr/>
            </p:nvSpPr>
            <p:spPr bwMode="auto">
              <a:xfrm>
                <a:off x="1477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9" name="Oval 3138"/>
              <p:cNvSpPr>
                <a:spLocks noChangeArrowheads="1"/>
              </p:cNvSpPr>
              <p:nvPr/>
            </p:nvSpPr>
            <p:spPr bwMode="auto">
              <a:xfrm>
                <a:off x="1484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0" name="Oval 3139"/>
              <p:cNvSpPr>
                <a:spLocks noChangeArrowheads="1"/>
              </p:cNvSpPr>
              <p:nvPr/>
            </p:nvSpPr>
            <p:spPr bwMode="auto">
              <a:xfrm>
                <a:off x="1487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1" name="Oval 3140"/>
              <p:cNvSpPr>
                <a:spLocks noChangeArrowheads="1"/>
              </p:cNvSpPr>
              <p:nvPr/>
            </p:nvSpPr>
            <p:spPr bwMode="auto">
              <a:xfrm>
                <a:off x="1487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2" name="Oval 3141"/>
              <p:cNvSpPr>
                <a:spLocks noChangeArrowheads="1"/>
              </p:cNvSpPr>
              <p:nvPr/>
            </p:nvSpPr>
            <p:spPr bwMode="auto">
              <a:xfrm>
                <a:off x="1498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3" name="Oval 3142"/>
              <p:cNvSpPr>
                <a:spLocks noChangeArrowheads="1"/>
              </p:cNvSpPr>
              <p:nvPr/>
            </p:nvSpPr>
            <p:spPr bwMode="auto">
              <a:xfrm>
                <a:off x="1508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4" name="Oval 3143"/>
              <p:cNvSpPr>
                <a:spLocks noChangeArrowheads="1"/>
              </p:cNvSpPr>
              <p:nvPr/>
            </p:nvSpPr>
            <p:spPr bwMode="auto">
              <a:xfrm>
                <a:off x="1522" y="26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5" name="Oval 3144"/>
              <p:cNvSpPr>
                <a:spLocks noChangeArrowheads="1"/>
              </p:cNvSpPr>
              <p:nvPr/>
            </p:nvSpPr>
            <p:spPr bwMode="auto">
              <a:xfrm>
                <a:off x="1522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6" name="Oval 3145"/>
              <p:cNvSpPr>
                <a:spLocks noChangeArrowheads="1"/>
              </p:cNvSpPr>
              <p:nvPr/>
            </p:nvSpPr>
            <p:spPr bwMode="auto">
              <a:xfrm>
                <a:off x="1529" y="33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7" name="Oval 3146"/>
              <p:cNvSpPr>
                <a:spLocks noChangeArrowheads="1"/>
              </p:cNvSpPr>
              <p:nvPr/>
            </p:nvSpPr>
            <p:spPr bwMode="auto">
              <a:xfrm>
                <a:off x="1536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8" name="Oval 3147"/>
              <p:cNvSpPr>
                <a:spLocks noChangeArrowheads="1"/>
              </p:cNvSpPr>
              <p:nvPr/>
            </p:nvSpPr>
            <p:spPr bwMode="auto">
              <a:xfrm>
                <a:off x="1536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9" name="Oval 3148"/>
              <p:cNvSpPr>
                <a:spLocks noChangeArrowheads="1"/>
              </p:cNvSpPr>
              <p:nvPr/>
            </p:nvSpPr>
            <p:spPr bwMode="auto">
              <a:xfrm>
                <a:off x="1546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0" name="Oval 3149"/>
              <p:cNvSpPr>
                <a:spLocks noChangeArrowheads="1"/>
              </p:cNvSpPr>
              <p:nvPr/>
            </p:nvSpPr>
            <p:spPr bwMode="auto">
              <a:xfrm>
                <a:off x="1550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1" name="Oval 3150"/>
              <p:cNvSpPr>
                <a:spLocks noChangeArrowheads="1"/>
              </p:cNvSpPr>
              <p:nvPr/>
            </p:nvSpPr>
            <p:spPr bwMode="auto">
              <a:xfrm>
                <a:off x="1550" y="26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2" name="Oval 3151"/>
              <p:cNvSpPr>
                <a:spLocks noChangeArrowheads="1"/>
              </p:cNvSpPr>
              <p:nvPr/>
            </p:nvSpPr>
            <p:spPr bwMode="auto">
              <a:xfrm>
                <a:off x="1553" y="32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3" name="Oval 3152"/>
              <p:cNvSpPr>
                <a:spLocks noChangeArrowheads="1"/>
              </p:cNvSpPr>
              <p:nvPr/>
            </p:nvSpPr>
            <p:spPr bwMode="auto">
              <a:xfrm>
                <a:off x="1564" y="24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4" name="Oval 3153"/>
              <p:cNvSpPr>
                <a:spLocks noChangeArrowheads="1"/>
              </p:cNvSpPr>
              <p:nvPr/>
            </p:nvSpPr>
            <p:spPr bwMode="auto">
              <a:xfrm>
                <a:off x="1564" y="27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5" name="Oval 3154"/>
              <p:cNvSpPr>
                <a:spLocks noChangeArrowheads="1"/>
              </p:cNvSpPr>
              <p:nvPr/>
            </p:nvSpPr>
            <p:spPr bwMode="auto">
              <a:xfrm>
                <a:off x="1567" y="215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6" name="Oval 3155"/>
              <p:cNvSpPr>
                <a:spLocks noChangeArrowheads="1"/>
              </p:cNvSpPr>
              <p:nvPr/>
            </p:nvSpPr>
            <p:spPr bwMode="auto">
              <a:xfrm>
                <a:off x="1567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7" name="Oval 3156"/>
              <p:cNvSpPr>
                <a:spLocks noChangeArrowheads="1"/>
              </p:cNvSpPr>
              <p:nvPr/>
            </p:nvSpPr>
            <p:spPr bwMode="auto">
              <a:xfrm>
                <a:off x="1567" y="30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8" name="Oval 3157"/>
              <p:cNvSpPr>
                <a:spLocks noChangeArrowheads="1"/>
              </p:cNvSpPr>
              <p:nvPr/>
            </p:nvSpPr>
            <p:spPr bwMode="auto">
              <a:xfrm>
                <a:off x="1571" y="33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9" name="Oval 3158"/>
              <p:cNvSpPr>
                <a:spLocks noChangeArrowheads="1"/>
              </p:cNvSpPr>
              <p:nvPr/>
            </p:nvSpPr>
            <p:spPr bwMode="auto">
              <a:xfrm>
                <a:off x="1571" y="30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0" name="Oval 3159"/>
              <p:cNvSpPr>
                <a:spLocks noChangeArrowheads="1"/>
              </p:cNvSpPr>
              <p:nvPr/>
            </p:nvSpPr>
            <p:spPr bwMode="auto">
              <a:xfrm>
                <a:off x="1574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1" name="Oval 3160"/>
              <p:cNvSpPr>
                <a:spLocks noChangeArrowheads="1"/>
              </p:cNvSpPr>
              <p:nvPr/>
            </p:nvSpPr>
            <p:spPr bwMode="auto">
              <a:xfrm>
                <a:off x="1578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2" name="Oval 3161"/>
              <p:cNvSpPr>
                <a:spLocks noChangeArrowheads="1"/>
              </p:cNvSpPr>
              <p:nvPr/>
            </p:nvSpPr>
            <p:spPr bwMode="auto">
              <a:xfrm>
                <a:off x="1578" y="29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3" name="Oval 3162"/>
              <p:cNvSpPr>
                <a:spLocks noChangeArrowheads="1"/>
              </p:cNvSpPr>
              <p:nvPr/>
            </p:nvSpPr>
            <p:spPr bwMode="auto">
              <a:xfrm>
                <a:off x="1581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4" name="Oval 3163"/>
              <p:cNvSpPr>
                <a:spLocks noChangeArrowheads="1"/>
              </p:cNvSpPr>
              <p:nvPr/>
            </p:nvSpPr>
            <p:spPr bwMode="auto">
              <a:xfrm>
                <a:off x="1585" y="32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5" name="Oval 3164"/>
              <p:cNvSpPr>
                <a:spLocks noChangeArrowheads="1"/>
              </p:cNvSpPr>
              <p:nvPr/>
            </p:nvSpPr>
            <p:spPr bwMode="auto">
              <a:xfrm>
                <a:off x="1585" y="30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6" name="Oval 3165"/>
              <p:cNvSpPr>
                <a:spLocks noChangeArrowheads="1"/>
              </p:cNvSpPr>
              <p:nvPr/>
            </p:nvSpPr>
            <p:spPr bwMode="auto">
              <a:xfrm>
                <a:off x="1588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7" name="Oval 3166"/>
              <p:cNvSpPr>
                <a:spLocks noChangeArrowheads="1"/>
              </p:cNvSpPr>
              <p:nvPr/>
            </p:nvSpPr>
            <p:spPr bwMode="auto">
              <a:xfrm>
                <a:off x="1588" y="30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8" name="Oval 3167"/>
              <p:cNvSpPr>
                <a:spLocks noChangeArrowheads="1"/>
              </p:cNvSpPr>
              <p:nvPr/>
            </p:nvSpPr>
            <p:spPr bwMode="auto">
              <a:xfrm>
                <a:off x="1592" y="34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9" name="Oval 3168"/>
              <p:cNvSpPr>
                <a:spLocks noChangeArrowheads="1"/>
              </p:cNvSpPr>
              <p:nvPr/>
            </p:nvSpPr>
            <p:spPr bwMode="auto">
              <a:xfrm>
                <a:off x="1595" y="32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0" name="Oval 3169"/>
              <p:cNvSpPr>
                <a:spLocks noChangeArrowheads="1"/>
              </p:cNvSpPr>
              <p:nvPr/>
            </p:nvSpPr>
            <p:spPr bwMode="auto">
              <a:xfrm>
                <a:off x="1595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1" name="Oval 3170"/>
              <p:cNvSpPr>
                <a:spLocks noChangeArrowheads="1"/>
              </p:cNvSpPr>
              <p:nvPr/>
            </p:nvSpPr>
            <p:spPr bwMode="auto">
              <a:xfrm>
                <a:off x="1599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2" name="Oval 3171"/>
              <p:cNvSpPr>
                <a:spLocks noChangeArrowheads="1"/>
              </p:cNvSpPr>
              <p:nvPr/>
            </p:nvSpPr>
            <p:spPr bwMode="auto">
              <a:xfrm>
                <a:off x="1602" y="33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3" name="Oval 3172"/>
              <p:cNvSpPr>
                <a:spLocks noChangeArrowheads="1"/>
              </p:cNvSpPr>
              <p:nvPr/>
            </p:nvSpPr>
            <p:spPr bwMode="auto">
              <a:xfrm>
                <a:off x="1609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4" name="Oval 3173"/>
              <p:cNvSpPr>
                <a:spLocks noChangeArrowheads="1"/>
              </p:cNvSpPr>
              <p:nvPr/>
            </p:nvSpPr>
            <p:spPr bwMode="auto">
              <a:xfrm>
                <a:off x="1613" y="31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5" name="Oval 3174"/>
              <p:cNvSpPr>
                <a:spLocks noChangeArrowheads="1"/>
              </p:cNvSpPr>
              <p:nvPr/>
            </p:nvSpPr>
            <p:spPr bwMode="auto">
              <a:xfrm>
                <a:off x="1613" y="18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6" name="Oval 3175"/>
              <p:cNvSpPr>
                <a:spLocks noChangeArrowheads="1"/>
              </p:cNvSpPr>
              <p:nvPr/>
            </p:nvSpPr>
            <p:spPr bwMode="auto">
              <a:xfrm>
                <a:off x="1616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7" name="Oval 3176"/>
              <p:cNvSpPr>
                <a:spLocks noChangeArrowheads="1"/>
              </p:cNvSpPr>
              <p:nvPr/>
            </p:nvSpPr>
            <p:spPr bwMode="auto">
              <a:xfrm>
                <a:off x="1616" y="34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8" name="Oval 3177"/>
              <p:cNvSpPr>
                <a:spLocks noChangeArrowheads="1"/>
              </p:cNvSpPr>
              <p:nvPr/>
            </p:nvSpPr>
            <p:spPr bwMode="auto">
              <a:xfrm>
                <a:off x="1623" y="29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9" name="Oval 3178"/>
              <p:cNvSpPr>
                <a:spLocks noChangeArrowheads="1"/>
              </p:cNvSpPr>
              <p:nvPr/>
            </p:nvSpPr>
            <p:spPr bwMode="auto">
              <a:xfrm>
                <a:off x="1627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0" name="Oval 3179"/>
              <p:cNvSpPr>
                <a:spLocks noChangeArrowheads="1"/>
              </p:cNvSpPr>
              <p:nvPr/>
            </p:nvSpPr>
            <p:spPr bwMode="auto">
              <a:xfrm>
                <a:off x="1634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1" name="Oval 3180"/>
              <p:cNvSpPr>
                <a:spLocks noChangeArrowheads="1"/>
              </p:cNvSpPr>
              <p:nvPr/>
            </p:nvSpPr>
            <p:spPr bwMode="auto">
              <a:xfrm>
                <a:off x="1634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2" name="Oval 3181"/>
              <p:cNvSpPr>
                <a:spLocks noChangeArrowheads="1"/>
              </p:cNvSpPr>
              <p:nvPr/>
            </p:nvSpPr>
            <p:spPr bwMode="auto">
              <a:xfrm>
                <a:off x="1634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3" name="Oval 3182"/>
              <p:cNvSpPr>
                <a:spLocks noChangeArrowheads="1"/>
              </p:cNvSpPr>
              <p:nvPr/>
            </p:nvSpPr>
            <p:spPr bwMode="auto">
              <a:xfrm>
                <a:off x="1637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4" name="Oval 3183"/>
              <p:cNvSpPr>
                <a:spLocks noChangeArrowheads="1"/>
              </p:cNvSpPr>
              <p:nvPr/>
            </p:nvSpPr>
            <p:spPr bwMode="auto">
              <a:xfrm>
                <a:off x="1641" y="31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5" name="Oval 3184"/>
              <p:cNvSpPr>
                <a:spLocks noChangeArrowheads="1"/>
              </p:cNvSpPr>
              <p:nvPr/>
            </p:nvSpPr>
            <p:spPr bwMode="auto">
              <a:xfrm>
                <a:off x="1648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6" name="Oval 3185"/>
              <p:cNvSpPr>
                <a:spLocks noChangeArrowheads="1"/>
              </p:cNvSpPr>
              <p:nvPr/>
            </p:nvSpPr>
            <p:spPr bwMode="auto">
              <a:xfrm>
                <a:off x="1648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7" name="Oval 3186"/>
              <p:cNvSpPr>
                <a:spLocks noChangeArrowheads="1"/>
              </p:cNvSpPr>
              <p:nvPr/>
            </p:nvSpPr>
            <p:spPr bwMode="auto">
              <a:xfrm>
                <a:off x="1648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8" name="Oval 3187"/>
              <p:cNvSpPr>
                <a:spLocks noChangeArrowheads="1"/>
              </p:cNvSpPr>
              <p:nvPr/>
            </p:nvSpPr>
            <p:spPr bwMode="auto">
              <a:xfrm>
                <a:off x="1648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9" name="Oval 3188"/>
              <p:cNvSpPr>
                <a:spLocks noChangeArrowheads="1"/>
              </p:cNvSpPr>
              <p:nvPr/>
            </p:nvSpPr>
            <p:spPr bwMode="auto">
              <a:xfrm>
                <a:off x="1651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0" name="Oval 3189"/>
              <p:cNvSpPr>
                <a:spLocks noChangeArrowheads="1"/>
              </p:cNvSpPr>
              <p:nvPr/>
            </p:nvSpPr>
            <p:spPr bwMode="auto">
              <a:xfrm>
                <a:off x="1662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1" name="Oval 3190"/>
              <p:cNvSpPr>
                <a:spLocks noChangeArrowheads="1"/>
              </p:cNvSpPr>
              <p:nvPr/>
            </p:nvSpPr>
            <p:spPr bwMode="auto">
              <a:xfrm>
                <a:off x="1665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2" name="Oval 3191"/>
              <p:cNvSpPr>
                <a:spLocks noChangeArrowheads="1"/>
              </p:cNvSpPr>
              <p:nvPr/>
            </p:nvSpPr>
            <p:spPr bwMode="auto">
              <a:xfrm>
                <a:off x="1672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3" name="Oval 3192"/>
              <p:cNvSpPr>
                <a:spLocks noChangeArrowheads="1"/>
              </p:cNvSpPr>
              <p:nvPr/>
            </p:nvSpPr>
            <p:spPr bwMode="auto">
              <a:xfrm>
                <a:off x="1676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4" name="Oval 3193"/>
              <p:cNvSpPr>
                <a:spLocks noChangeArrowheads="1"/>
              </p:cNvSpPr>
              <p:nvPr/>
            </p:nvSpPr>
            <p:spPr bwMode="auto">
              <a:xfrm>
                <a:off x="1679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5" name="Oval 3194"/>
              <p:cNvSpPr>
                <a:spLocks noChangeArrowheads="1"/>
              </p:cNvSpPr>
              <p:nvPr/>
            </p:nvSpPr>
            <p:spPr bwMode="auto">
              <a:xfrm>
                <a:off x="1679" y="34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6" name="Oval 3195"/>
              <p:cNvSpPr>
                <a:spLocks noChangeArrowheads="1"/>
              </p:cNvSpPr>
              <p:nvPr/>
            </p:nvSpPr>
            <p:spPr bwMode="auto">
              <a:xfrm>
                <a:off x="1683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7" name="Oval 3196"/>
              <p:cNvSpPr>
                <a:spLocks noChangeArrowheads="1"/>
              </p:cNvSpPr>
              <p:nvPr/>
            </p:nvSpPr>
            <p:spPr bwMode="auto">
              <a:xfrm>
                <a:off x="1683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8" name="Oval 3197"/>
              <p:cNvSpPr>
                <a:spLocks noChangeArrowheads="1"/>
              </p:cNvSpPr>
              <p:nvPr/>
            </p:nvSpPr>
            <p:spPr bwMode="auto">
              <a:xfrm>
                <a:off x="1686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9" name="Oval 3198"/>
              <p:cNvSpPr>
                <a:spLocks noChangeArrowheads="1"/>
              </p:cNvSpPr>
              <p:nvPr/>
            </p:nvSpPr>
            <p:spPr bwMode="auto">
              <a:xfrm>
                <a:off x="1690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0" name="Oval 3199"/>
              <p:cNvSpPr>
                <a:spLocks noChangeArrowheads="1"/>
              </p:cNvSpPr>
              <p:nvPr/>
            </p:nvSpPr>
            <p:spPr bwMode="auto">
              <a:xfrm>
                <a:off x="1693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1" name="Oval 3200"/>
              <p:cNvSpPr>
                <a:spLocks noChangeArrowheads="1"/>
              </p:cNvSpPr>
              <p:nvPr/>
            </p:nvSpPr>
            <p:spPr bwMode="auto">
              <a:xfrm>
                <a:off x="1697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2" name="Oval 3201"/>
              <p:cNvSpPr>
                <a:spLocks noChangeArrowheads="1"/>
              </p:cNvSpPr>
              <p:nvPr/>
            </p:nvSpPr>
            <p:spPr bwMode="auto">
              <a:xfrm>
                <a:off x="1707" y="32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3" name="Oval 3202"/>
              <p:cNvSpPr>
                <a:spLocks noChangeArrowheads="1"/>
              </p:cNvSpPr>
              <p:nvPr/>
            </p:nvSpPr>
            <p:spPr bwMode="auto">
              <a:xfrm>
                <a:off x="1707" y="34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4" name="Oval 3203"/>
              <p:cNvSpPr>
                <a:spLocks noChangeArrowheads="1"/>
              </p:cNvSpPr>
              <p:nvPr/>
            </p:nvSpPr>
            <p:spPr bwMode="auto">
              <a:xfrm>
                <a:off x="1711" y="338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5" name="Oval 3204"/>
              <p:cNvSpPr>
                <a:spLocks noChangeArrowheads="1"/>
              </p:cNvSpPr>
              <p:nvPr/>
            </p:nvSpPr>
            <p:spPr bwMode="auto">
              <a:xfrm>
                <a:off x="1711" y="328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6" name="Oval 3205"/>
              <p:cNvSpPr>
                <a:spLocks noChangeArrowheads="1"/>
              </p:cNvSpPr>
              <p:nvPr/>
            </p:nvSpPr>
            <p:spPr bwMode="auto">
              <a:xfrm>
                <a:off x="1711" y="3291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7" name="Oval 3206"/>
              <p:cNvSpPr>
                <a:spLocks noChangeArrowheads="1"/>
              </p:cNvSpPr>
              <p:nvPr/>
            </p:nvSpPr>
            <p:spPr bwMode="auto">
              <a:xfrm>
                <a:off x="1711" y="295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8" name="Oval 3207"/>
              <p:cNvSpPr>
                <a:spLocks noChangeArrowheads="1"/>
              </p:cNvSpPr>
              <p:nvPr/>
            </p:nvSpPr>
            <p:spPr bwMode="auto">
              <a:xfrm>
                <a:off x="1718" y="301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9" name="Oval 3208"/>
              <p:cNvSpPr>
                <a:spLocks noChangeArrowheads="1"/>
              </p:cNvSpPr>
              <p:nvPr/>
            </p:nvSpPr>
            <p:spPr bwMode="auto">
              <a:xfrm>
                <a:off x="1718" y="3277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0" name="Oval 3209"/>
              <p:cNvSpPr>
                <a:spLocks noChangeArrowheads="1"/>
              </p:cNvSpPr>
              <p:nvPr/>
            </p:nvSpPr>
            <p:spPr bwMode="auto">
              <a:xfrm>
                <a:off x="1718" y="310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1" name="Oval 3210"/>
              <p:cNvSpPr>
                <a:spLocks noChangeArrowheads="1"/>
              </p:cNvSpPr>
              <p:nvPr/>
            </p:nvSpPr>
            <p:spPr bwMode="auto">
              <a:xfrm>
                <a:off x="1718" y="317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2" name="Oval 3211"/>
              <p:cNvSpPr>
                <a:spLocks noChangeArrowheads="1"/>
              </p:cNvSpPr>
              <p:nvPr/>
            </p:nvSpPr>
            <p:spPr bwMode="auto">
              <a:xfrm>
                <a:off x="1721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3" name="Oval 3212"/>
              <p:cNvSpPr>
                <a:spLocks noChangeArrowheads="1"/>
              </p:cNvSpPr>
              <p:nvPr/>
            </p:nvSpPr>
            <p:spPr bwMode="auto">
              <a:xfrm>
                <a:off x="1725" y="321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4" name="Oval 3213"/>
              <p:cNvSpPr>
                <a:spLocks noChangeArrowheads="1"/>
              </p:cNvSpPr>
              <p:nvPr/>
            </p:nvSpPr>
            <p:spPr bwMode="auto">
              <a:xfrm>
                <a:off x="1728" y="269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5" name="Oval 3214"/>
              <p:cNvSpPr>
                <a:spLocks noChangeArrowheads="1"/>
              </p:cNvSpPr>
              <p:nvPr/>
            </p:nvSpPr>
            <p:spPr bwMode="auto">
              <a:xfrm>
                <a:off x="1735" y="32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6" name="Oval 3215"/>
              <p:cNvSpPr>
                <a:spLocks noChangeArrowheads="1"/>
              </p:cNvSpPr>
              <p:nvPr/>
            </p:nvSpPr>
            <p:spPr bwMode="auto">
              <a:xfrm>
                <a:off x="1742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7" name="Oval 3216"/>
              <p:cNvSpPr>
                <a:spLocks noChangeArrowheads="1"/>
              </p:cNvSpPr>
              <p:nvPr/>
            </p:nvSpPr>
            <p:spPr bwMode="auto">
              <a:xfrm>
                <a:off x="1745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8" name="Oval 3217"/>
              <p:cNvSpPr>
                <a:spLocks noChangeArrowheads="1"/>
              </p:cNvSpPr>
              <p:nvPr/>
            </p:nvSpPr>
            <p:spPr bwMode="auto">
              <a:xfrm>
                <a:off x="1749" y="32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9" name="Oval 3218"/>
              <p:cNvSpPr>
                <a:spLocks noChangeArrowheads="1"/>
              </p:cNvSpPr>
              <p:nvPr/>
            </p:nvSpPr>
            <p:spPr bwMode="auto">
              <a:xfrm>
                <a:off x="1749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0" name="Oval 3219"/>
              <p:cNvSpPr>
                <a:spLocks noChangeArrowheads="1"/>
              </p:cNvSpPr>
              <p:nvPr/>
            </p:nvSpPr>
            <p:spPr bwMode="auto">
              <a:xfrm>
                <a:off x="1749" y="33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1" name="Oval 3220"/>
              <p:cNvSpPr>
                <a:spLocks noChangeArrowheads="1"/>
              </p:cNvSpPr>
              <p:nvPr/>
            </p:nvSpPr>
            <p:spPr bwMode="auto">
              <a:xfrm>
                <a:off x="1756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2" name="Oval 3221"/>
              <p:cNvSpPr>
                <a:spLocks noChangeArrowheads="1"/>
              </p:cNvSpPr>
              <p:nvPr/>
            </p:nvSpPr>
            <p:spPr bwMode="auto">
              <a:xfrm>
                <a:off x="1759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3" name="Oval 3222"/>
              <p:cNvSpPr>
                <a:spLocks noChangeArrowheads="1"/>
              </p:cNvSpPr>
              <p:nvPr/>
            </p:nvSpPr>
            <p:spPr bwMode="auto">
              <a:xfrm>
                <a:off x="1763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4" name="Oval 3223"/>
              <p:cNvSpPr>
                <a:spLocks noChangeArrowheads="1"/>
              </p:cNvSpPr>
              <p:nvPr/>
            </p:nvSpPr>
            <p:spPr bwMode="auto">
              <a:xfrm>
                <a:off x="1763" y="34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5" name="Oval 3224"/>
              <p:cNvSpPr>
                <a:spLocks noChangeArrowheads="1"/>
              </p:cNvSpPr>
              <p:nvPr/>
            </p:nvSpPr>
            <p:spPr bwMode="auto">
              <a:xfrm>
                <a:off x="1766" y="31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6" name="Oval 3225"/>
              <p:cNvSpPr>
                <a:spLocks noChangeArrowheads="1"/>
              </p:cNvSpPr>
              <p:nvPr/>
            </p:nvSpPr>
            <p:spPr bwMode="auto">
              <a:xfrm>
                <a:off x="1770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7" name="Oval 3226"/>
              <p:cNvSpPr>
                <a:spLocks noChangeArrowheads="1"/>
              </p:cNvSpPr>
              <p:nvPr/>
            </p:nvSpPr>
            <p:spPr bwMode="auto">
              <a:xfrm>
                <a:off x="1773" y="29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8" name="Oval 3227"/>
              <p:cNvSpPr>
                <a:spLocks noChangeArrowheads="1"/>
              </p:cNvSpPr>
              <p:nvPr/>
            </p:nvSpPr>
            <p:spPr bwMode="auto">
              <a:xfrm>
                <a:off x="1777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9" name="Oval 3228"/>
              <p:cNvSpPr>
                <a:spLocks noChangeArrowheads="1"/>
              </p:cNvSpPr>
              <p:nvPr/>
            </p:nvSpPr>
            <p:spPr bwMode="auto">
              <a:xfrm>
                <a:off x="1780" y="26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0" name="Oval 3229"/>
              <p:cNvSpPr>
                <a:spLocks noChangeArrowheads="1"/>
              </p:cNvSpPr>
              <p:nvPr/>
            </p:nvSpPr>
            <p:spPr bwMode="auto">
              <a:xfrm>
                <a:off x="1784" y="34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1" name="Oval 3230"/>
              <p:cNvSpPr>
                <a:spLocks noChangeArrowheads="1"/>
              </p:cNvSpPr>
              <p:nvPr/>
            </p:nvSpPr>
            <p:spPr bwMode="auto">
              <a:xfrm>
                <a:off x="1787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2" name="Oval 3231"/>
              <p:cNvSpPr>
                <a:spLocks noChangeArrowheads="1"/>
              </p:cNvSpPr>
              <p:nvPr/>
            </p:nvSpPr>
            <p:spPr bwMode="auto">
              <a:xfrm>
                <a:off x="1798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3" name="Oval 3232"/>
              <p:cNvSpPr>
                <a:spLocks noChangeArrowheads="1"/>
              </p:cNvSpPr>
              <p:nvPr/>
            </p:nvSpPr>
            <p:spPr bwMode="auto">
              <a:xfrm>
                <a:off x="1808" y="23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4" name="Oval 3233"/>
              <p:cNvSpPr>
                <a:spLocks noChangeArrowheads="1"/>
              </p:cNvSpPr>
              <p:nvPr/>
            </p:nvSpPr>
            <p:spPr bwMode="auto">
              <a:xfrm>
                <a:off x="1812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5" name="Oval 3234"/>
              <p:cNvSpPr>
                <a:spLocks noChangeArrowheads="1"/>
              </p:cNvSpPr>
              <p:nvPr/>
            </p:nvSpPr>
            <p:spPr bwMode="auto">
              <a:xfrm>
                <a:off x="1822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6" name="Oval 3235"/>
              <p:cNvSpPr>
                <a:spLocks noChangeArrowheads="1"/>
              </p:cNvSpPr>
              <p:nvPr/>
            </p:nvSpPr>
            <p:spPr bwMode="auto">
              <a:xfrm>
                <a:off x="1833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7" name="Oval 3236"/>
              <p:cNvSpPr>
                <a:spLocks noChangeArrowheads="1"/>
              </p:cNvSpPr>
              <p:nvPr/>
            </p:nvSpPr>
            <p:spPr bwMode="auto">
              <a:xfrm>
                <a:off x="1836" y="25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8" name="Oval 3237"/>
              <p:cNvSpPr>
                <a:spLocks noChangeArrowheads="1"/>
              </p:cNvSpPr>
              <p:nvPr/>
            </p:nvSpPr>
            <p:spPr bwMode="auto">
              <a:xfrm>
                <a:off x="1847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9" name="Oval 3238"/>
              <p:cNvSpPr>
                <a:spLocks noChangeArrowheads="1"/>
              </p:cNvSpPr>
              <p:nvPr/>
            </p:nvSpPr>
            <p:spPr bwMode="auto">
              <a:xfrm>
                <a:off x="1857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0" name="Oval 3239"/>
              <p:cNvSpPr>
                <a:spLocks noChangeArrowheads="1"/>
              </p:cNvSpPr>
              <p:nvPr/>
            </p:nvSpPr>
            <p:spPr bwMode="auto">
              <a:xfrm>
                <a:off x="1868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1" name="Oval 3240"/>
              <p:cNvSpPr>
                <a:spLocks noChangeArrowheads="1"/>
              </p:cNvSpPr>
              <p:nvPr/>
            </p:nvSpPr>
            <p:spPr bwMode="auto">
              <a:xfrm>
                <a:off x="1871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2" name="Oval 3241"/>
              <p:cNvSpPr>
                <a:spLocks noChangeArrowheads="1"/>
              </p:cNvSpPr>
              <p:nvPr/>
            </p:nvSpPr>
            <p:spPr bwMode="auto">
              <a:xfrm>
                <a:off x="1871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3" name="Oval 3242"/>
              <p:cNvSpPr>
                <a:spLocks noChangeArrowheads="1"/>
              </p:cNvSpPr>
              <p:nvPr/>
            </p:nvSpPr>
            <p:spPr bwMode="auto">
              <a:xfrm>
                <a:off x="1871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4" name="Oval 3243"/>
              <p:cNvSpPr>
                <a:spLocks noChangeArrowheads="1"/>
              </p:cNvSpPr>
              <p:nvPr/>
            </p:nvSpPr>
            <p:spPr bwMode="auto">
              <a:xfrm>
                <a:off x="1875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5" name="Oval 3244"/>
              <p:cNvSpPr>
                <a:spLocks noChangeArrowheads="1"/>
              </p:cNvSpPr>
              <p:nvPr/>
            </p:nvSpPr>
            <p:spPr bwMode="auto">
              <a:xfrm>
                <a:off x="1882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6" name="Oval 3245"/>
              <p:cNvSpPr>
                <a:spLocks noChangeArrowheads="1"/>
              </p:cNvSpPr>
              <p:nvPr/>
            </p:nvSpPr>
            <p:spPr bwMode="auto">
              <a:xfrm>
                <a:off x="1882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7" name="Oval 3246"/>
              <p:cNvSpPr>
                <a:spLocks noChangeArrowheads="1"/>
              </p:cNvSpPr>
              <p:nvPr/>
            </p:nvSpPr>
            <p:spPr bwMode="auto">
              <a:xfrm>
                <a:off x="1889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8" name="Oval 3247"/>
              <p:cNvSpPr>
                <a:spLocks noChangeArrowheads="1"/>
              </p:cNvSpPr>
              <p:nvPr/>
            </p:nvSpPr>
            <p:spPr bwMode="auto">
              <a:xfrm>
                <a:off x="1892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9" name="Oval 3248"/>
              <p:cNvSpPr>
                <a:spLocks noChangeArrowheads="1"/>
              </p:cNvSpPr>
              <p:nvPr/>
            </p:nvSpPr>
            <p:spPr bwMode="auto">
              <a:xfrm>
                <a:off x="1896" y="30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0" name="Oval 3249"/>
              <p:cNvSpPr>
                <a:spLocks noChangeArrowheads="1"/>
              </p:cNvSpPr>
              <p:nvPr/>
            </p:nvSpPr>
            <p:spPr bwMode="auto">
              <a:xfrm>
                <a:off x="1903" y="323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1" name="Oval 3250"/>
              <p:cNvSpPr>
                <a:spLocks noChangeArrowheads="1"/>
              </p:cNvSpPr>
              <p:nvPr/>
            </p:nvSpPr>
            <p:spPr bwMode="auto">
              <a:xfrm>
                <a:off x="1903" y="324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2" name="Oval 3251"/>
              <p:cNvSpPr>
                <a:spLocks noChangeArrowheads="1"/>
              </p:cNvSpPr>
              <p:nvPr/>
            </p:nvSpPr>
            <p:spPr bwMode="auto">
              <a:xfrm>
                <a:off x="1906" y="32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3" name="Oval 3252"/>
              <p:cNvSpPr>
                <a:spLocks noChangeArrowheads="1"/>
              </p:cNvSpPr>
              <p:nvPr/>
            </p:nvSpPr>
            <p:spPr bwMode="auto">
              <a:xfrm>
                <a:off x="1906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4" name="Oval 3253"/>
              <p:cNvSpPr>
                <a:spLocks noChangeArrowheads="1"/>
              </p:cNvSpPr>
              <p:nvPr/>
            </p:nvSpPr>
            <p:spPr bwMode="auto">
              <a:xfrm>
                <a:off x="1910" y="311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5" name="Oval 3254"/>
              <p:cNvSpPr>
                <a:spLocks noChangeArrowheads="1"/>
              </p:cNvSpPr>
              <p:nvPr/>
            </p:nvSpPr>
            <p:spPr bwMode="auto">
              <a:xfrm>
                <a:off x="1910" y="3141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6" name="Oval 3255"/>
              <p:cNvSpPr>
                <a:spLocks noChangeArrowheads="1"/>
              </p:cNvSpPr>
              <p:nvPr/>
            </p:nvSpPr>
            <p:spPr bwMode="auto">
              <a:xfrm>
                <a:off x="1913" y="276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7" name="Oval 3256"/>
              <p:cNvSpPr>
                <a:spLocks noChangeArrowheads="1"/>
              </p:cNvSpPr>
              <p:nvPr/>
            </p:nvSpPr>
            <p:spPr bwMode="auto">
              <a:xfrm>
                <a:off x="1913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8" name="Oval 3257"/>
              <p:cNvSpPr>
                <a:spLocks noChangeArrowheads="1"/>
              </p:cNvSpPr>
              <p:nvPr/>
            </p:nvSpPr>
            <p:spPr bwMode="auto">
              <a:xfrm>
                <a:off x="1917" y="3277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9" name="Oval 3258"/>
              <p:cNvSpPr>
                <a:spLocks noChangeArrowheads="1"/>
              </p:cNvSpPr>
              <p:nvPr/>
            </p:nvSpPr>
            <p:spPr bwMode="auto">
              <a:xfrm>
                <a:off x="1917" y="313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0" name="Oval 3259"/>
              <p:cNvSpPr>
                <a:spLocks noChangeArrowheads="1"/>
              </p:cNvSpPr>
              <p:nvPr/>
            </p:nvSpPr>
            <p:spPr bwMode="auto">
              <a:xfrm>
                <a:off x="1917" y="3420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1" name="Oval 3260"/>
              <p:cNvSpPr>
                <a:spLocks noChangeArrowheads="1"/>
              </p:cNvSpPr>
              <p:nvPr/>
            </p:nvSpPr>
            <p:spPr bwMode="auto">
              <a:xfrm>
                <a:off x="1923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2" name="Oval 3261"/>
              <p:cNvSpPr>
                <a:spLocks noChangeArrowheads="1"/>
              </p:cNvSpPr>
              <p:nvPr/>
            </p:nvSpPr>
            <p:spPr bwMode="auto">
              <a:xfrm>
                <a:off x="1941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3" name="Oval 3262"/>
              <p:cNvSpPr>
                <a:spLocks noChangeArrowheads="1"/>
              </p:cNvSpPr>
              <p:nvPr/>
            </p:nvSpPr>
            <p:spPr bwMode="auto">
              <a:xfrm>
                <a:off x="1941" y="29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9" name="Group 3464"/>
            <p:cNvGrpSpPr>
              <a:grpSpLocks/>
            </p:cNvGrpSpPr>
            <p:nvPr/>
          </p:nvGrpSpPr>
          <p:grpSpPr bwMode="auto">
            <a:xfrm>
              <a:off x="768" y="774"/>
              <a:ext cx="3613" cy="2779"/>
              <a:chOff x="768" y="774"/>
              <a:chExt cx="3613" cy="2779"/>
            </a:xfrm>
          </p:grpSpPr>
          <p:sp>
            <p:nvSpPr>
              <p:cNvPr id="1054" name="Oval 3264"/>
              <p:cNvSpPr>
                <a:spLocks noChangeArrowheads="1"/>
              </p:cNvSpPr>
              <p:nvPr/>
            </p:nvSpPr>
            <p:spPr bwMode="auto">
              <a:xfrm>
                <a:off x="1948" y="298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5" name="Oval 3265"/>
              <p:cNvSpPr>
                <a:spLocks noChangeArrowheads="1"/>
              </p:cNvSpPr>
              <p:nvPr/>
            </p:nvSpPr>
            <p:spPr bwMode="auto">
              <a:xfrm>
                <a:off x="1958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6" name="Oval 3266"/>
              <p:cNvSpPr>
                <a:spLocks noChangeArrowheads="1"/>
              </p:cNvSpPr>
              <p:nvPr/>
            </p:nvSpPr>
            <p:spPr bwMode="auto">
              <a:xfrm>
                <a:off x="1965" y="33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7" name="Oval 3267"/>
              <p:cNvSpPr>
                <a:spLocks noChangeArrowheads="1"/>
              </p:cNvSpPr>
              <p:nvPr/>
            </p:nvSpPr>
            <p:spPr bwMode="auto">
              <a:xfrm>
                <a:off x="1969" y="33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8" name="Oval 3268"/>
              <p:cNvSpPr>
                <a:spLocks noChangeArrowheads="1"/>
              </p:cNvSpPr>
              <p:nvPr/>
            </p:nvSpPr>
            <p:spPr bwMode="auto">
              <a:xfrm>
                <a:off x="1972" y="30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9" name="Oval 3269"/>
              <p:cNvSpPr>
                <a:spLocks noChangeArrowheads="1"/>
              </p:cNvSpPr>
              <p:nvPr/>
            </p:nvSpPr>
            <p:spPr bwMode="auto">
              <a:xfrm>
                <a:off x="1983" y="35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0" name="Oval 3270"/>
              <p:cNvSpPr>
                <a:spLocks noChangeArrowheads="1"/>
              </p:cNvSpPr>
              <p:nvPr/>
            </p:nvSpPr>
            <p:spPr bwMode="auto">
              <a:xfrm>
                <a:off x="2004" y="341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1" name="Oval 3271"/>
              <p:cNvSpPr>
                <a:spLocks noChangeArrowheads="1"/>
              </p:cNvSpPr>
              <p:nvPr/>
            </p:nvSpPr>
            <p:spPr bwMode="auto">
              <a:xfrm>
                <a:off x="2007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2" name="Oval 3272"/>
              <p:cNvSpPr>
                <a:spLocks noChangeArrowheads="1"/>
              </p:cNvSpPr>
              <p:nvPr/>
            </p:nvSpPr>
            <p:spPr bwMode="auto">
              <a:xfrm>
                <a:off x="2018" y="331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3" name="Oval 3273"/>
              <p:cNvSpPr>
                <a:spLocks noChangeArrowheads="1"/>
              </p:cNvSpPr>
              <p:nvPr/>
            </p:nvSpPr>
            <p:spPr bwMode="auto">
              <a:xfrm>
                <a:off x="2028" y="29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4" name="Oval 3274"/>
              <p:cNvSpPr>
                <a:spLocks noChangeArrowheads="1"/>
              </p:cNvSpPr>
              <p:nvPr/>
            </p:nvSpPr>
            <p:spPr bwMode="auto">
              <a:xfrm>
                <a:off x="2035" y="30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5" name="Oval 3275"/>
              <p:cNvSpPr>
                <a:spLocks noChangeArrowheads="1"/>
              </p:cNvSpPr>
              <p:nvPr/>
            </p:nvSpPr>
            <p:spPr bwMode="auto">
              <a:xfrm>
                <a:off x="2046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6" name="Oval 3276"/>
              <p:cNvSpPr>
                <a:spLocks noChangeArrowheads="1"/>
              </p:cNvSpPr>
              <p:nvPr/>
            </p:nvSpPr>
            <p:spPr bwMode="auto">
              <a:xfrm>
                <a:off x="2049" y="30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7" name="Oval 3277"/>
              <p:cNvSpPr>
                <a:spLocks noChangeArrowheads="1"/>
              </p:cNvSpPr>
              <p:nvPr/>
            </p:nvSpPr>
            <p:spPr bwMode="auto">
              <a:xfrm>
                <a:off x="2049" y="300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8" name="Oval 3278"/>
              <p:cNvSpPr>
                <a:spLocks noChangeArrowheads="1"/>
              </p:cNvSpPr>
              <p:nvPr/>
            </p:nvSpPr>
            <p:spPr bwMode="auto">
              <a:xfrm>
                <a:off x="2056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9" name="Oval 3279"/>
              <p:cNvSpPr>
                <a:spLocks noChangeArrowheads="1"/>
              </p:cNvSpPr>
              <p:nvPr/>
            </p:nvSpPr>
            <p:spPr bwMode="auto">
              <a:xfrm>
                <a:off x="2074" y="33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0" name="Oval 3280"/>
              <p:cNvSpPr>
                <a:spLocks noChangeArrowheads="1"/>
              </p:cNvSpPr>
              <p:nvPr/>
            </p:nvSpPr>
            <p:spPr bwMode="auto">
              <a:xfrm>
                <a:off x="2074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1" name="Oval 3281"/>
              <p:cNvSpPr>
                <a:spLocks noChangeArrowheads="1"/>
              </p:cNvSpPr>
              <p:nvPr/>
            </p:nvSpPr>
            <p:spPr bwMode="auto">
              <a:xfrm>
                <a:off x="2081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2" name="Oval 3282"/>
              <p:cNvSpPr>
                <a:spLocks noChangeArrowheads="1"/>
              </p:cNvSpPr>
              <p:nvPr/>
            </p:nvSpPr>
            <p:spPr bwMode="auto">
              <a:xfrm>
                <a:off x="2091" y="32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3" name="Oval 3283"/>
              <p:cNvSpPr>
                <a:spLocks noChangeArrowheads="1"/>
              </p:cNvSpPr>
              <p:nvPr/>
            </p:nvSpPr>
            <p:spPr bwMode="auto">
              <a:xfrm>
                <a:off x="2095" y="339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4" name="Oval 3284"/>
              <p:cNvSpPr>
                <a:spLocks noChangeArrowheads="1"/>
              </p:cNvSpPr>
              <p:nvPr/>
            </p:nvSpPr>
            <p:spPr bwMode="auto">
              <a:xfrm>
                <a:off x="2095" y="343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5" name="Oval 3285"/>
              <p:cNvSpPr>
                <a:spLocks noChangeArrowheads="1"/>
              </p:cNvSpPr>
              <p:nvPr/>
            </p:nvSpPr>
            <p:spPr bwMode="auto">
              <a:xfrm>
                <a:off x="2105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6" name="Oval 3286"/>
              <p:cNvSpPr>
                <a:spLocks noChangeArrowheads="1"/>
              </p:cNvSpPr>
              <p:nvPr/>
            </p:nvSpPr>
            <p:spPr bwMode="auto">
              <a:xfrm>
                <a:off x="2109" y="336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7" name="Oval 3287"/>
              <p:cNvSpPr>
                <a:spLocks noChangeArrowheads="1"/>
              </p:cNvSpPr>
              <p:nvPr/>
            </p:nvSpPr>
            <p:spPr bwMode="auto">
              <a:xfrm>
                <a:off x="2119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8" name="Oval 3288"/>
              <p:cNvSpPr>
                <a:spLocks noChangeArrowheads="1"/>
              </p:cNvSpPr>
              <p:nvPr/>
            </p:nvSpPr>
            <p:spPr bwMode="auto">
              <a:xfrm>
                <a:off x="2126" y="32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9" name="Oval 3289"/>
              <p:cNvSpPr>
                <a:spLocks noChangeArrowheads="1"/>
              </p:cNvSpPr>
              <p:nvPr/>
            </p:nvSpPr>
            <p:spPr bwMode="auto">
              <a:xfrm>
                <a:off x="2129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0" name="Oval 3290"/>
              <p:cNvSpPr>
                <a:spLocks noChangeArrowheads="1"/>
              </p:cNvSpPr>
              <p:nvPr/>
            </p:nvSpPr>
            <p:spPr bwMode="auto">
              <a:xfrm>
                <a:off x="2140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1" name="Oval 3291"/>
              <p:cNvSpPr>
                <a:spLocks noChangeArrowheads="1"/>
              </p:cNvSpPr>
              <p:nvPr/>
            </p:nvSpPr>
            <p:spPr bwMode="auto">
              <a:xfrm>
                <a:off x="2154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2" name="Oval 3292"/>
              <p:cNvSpPr>
                <a:spLocks noChangeArrowheads="1"/>
              </p:cNvSpPr>
              <p:nvPr/>
            </p:nvSpPr>
            <p:spPr bwMode="auto">
              <a:xfrm>
                <a:off x="2154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3" name="Oval 3293"/>
              <p:cNvSpPr>
                <a:spLocks noChangeArrowheads="1"/>
              </p:cNvSpPr>
              <p:nvPr/>
            </p:nvSpPr>
            <p:spPr bwMode="auto">
              <a:xfrm>
                <a:off x="2154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4" name="Oval 3294"/>
              <p:cNvSpPr>
                <a:spLocks noChangeArrowheads="1"/>
              </p:cNvSpPr>
              <p:nvPr/>
            </p:nvSpPr>
            <p:spPr bwMode="auto">
              <a:xfrm>
                <a:off x="2178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5" name="Oval 3295"/>
              <p:cNvSpPr>
                <a:spLocks noChangeArrowheads="1"/>
              </p:cNvSpPr>
              <p:nvPr/>
            </p:nvSpPr>
            <p:spPr bwMode="auto">
              <a:xfrm>
                <a:off x="2178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6" name="Oval 3296"/>
              <p:cNvSpPr>
                <a:spLocks noChangeArrowheads="1"/>
              </p:cNvSpPr>
              <p:nvPr/>
            </p:nvSpPr>
            <p:spPr bwMode="auto">
              <a:xfrm>
                <a:off x="2196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7" name="Oval 3297"/>
              <p:cNvSpPr>
                <a:spLocks noChangeArrowheads="1"/>
              </p:cNvSpPr>
              <p:nvPr/>
            </p:nvSpPr>
            <p:spPr bwMode="auto">
              <a:xfrm>
                <a:off x="2199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8" name="Oval 3298"/>
              <p:cNvSpPr>
                <a:spLocks noChangeArrowheads="1"/>
              </p:cNvSpPr>
              <p:nvPr/>
            </p:nvSpPr>
            <p:spPr bwMode="auto">
              <a:xfrm>
                <a:off x="2206" y="29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9" name="Oval 3299"/>
              <p:cNvSpPr>
                <a:spLocks noChangeArrowheads="1"/>
              </p:cNvSpPr>
              <p:nvPr/>
            </p:nvSpPr>
            <p:spPr bwMode="auto">
              <a:xfrm>
                <a:off x="2206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0" name="Oval 3300"/>
              <p:cNvSpPr>
                <a:spLocks noChangeArrowheads="1"/>
              </p:cNvSpPr>
              <p:nvPr/>
            </p:nvSpPr>
            <p:spPr bwMode="auto">
              <a:xfrm>
                <a:off x="2206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1" name="Oval 3301"/>
              <p:cNvSpPr>
                <a:spLocks noChangeArrowheads="1"/>
              </p:cNvSpPr>
              <p:nvPr/>
            </p:nvSpPr>
            <p:spPr bwMode="auto">
              <a:xfrm>
                <a:off x="2217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2" name="Oval 3302"/>
              <p:cNvSpPr>
                <a:spLocks noChangeArrowheads="1"/>
              </p:cNvSpPr>
              <p:nvPr/>
            </p:nvSpPr>
            <p:spPr bwMode="auto">
              <a:xfrm>
                <a:off x="2220" y="31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3" name="Oval 3303"/>
              <p:cNvSpPr>
                <a:spLocks noChangeArrowheads="1"/>
              </p:cNvSpPr>
              <p:nvPr/>
            </p:nvSpPr>
            <p:spPr bwMode="auto">
              <a:xfrm>
                <a:off x="2220" y="25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4" name="Oval 3304"/>
              <p:cNvSpPr>
                <a:spLocks noChangeArrowheads="1"/>
              </p:cNvSpPr>
              <p:nvPr/>
            </p:nvSpPr>
            <p:spPr bwMode="auto">
              <a:xfrm>
                <a:off x="2220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5" name="Oval 3305"/>
              <p:cNvSpPr>
                <a:spLocks noChangeArrowheads="1"/>
              </p:cNvSpPr>
              <p:nvPr/>
            </p:nvSpPr>
            <p:spPr bwMode="auto">
              <a:xfrm>
                <a:off x="2231" y="32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6" name="Oval 3306"/>
              <p:cNvSpPr>
                <a:spLocks noChangeArrowheads="1"/>
              </p:cNvSpPr>
              <p:nvPr/>
            </p:nvSpPr>
            <p:spPr bwMode="auto">
              <a:xfrm>
                <a:off x="2231" y="35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7" name="Oval 3307"/>
              <p:cNvSpPr>
                <a:spLocks noChangeArrowheads="1"/>
              </p:cNvSpPr>
              <p:nvPr/>
            </p:nvSpPr>
            <p:spPr bwMode="auto">
              <a:xfrm>
                <a:off x="2238" y="34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8" name="Oval 3308"/>
              <p:cNvSpPr>
                <a:spLocks noChangeArrowheads="1"/>
              </p:cNvSpPr>
              <p:nvPr/>
            </p:nvSpPr>
            <p:spPr bwMode="auto">
              <a:xfrm>
                <a:off x="2245" y="34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9" name="Oval 3309"/>
              <p:cNvSpPr>
                <a:spLocks noChangeArrowheads="1"/>
              </p:cNvSpPr>
              <p:nvPr/>
            </p:nvSpPr>
            <p:spPr bwMode="auto">
              <a:xfrm>
                <a:off x="2248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0" name="Oval 3310"/>
              <p:cNvSpPr>
                <a:spLocks noChangeArrowheads="1"/>
              </p:cNvSpPr>
              <p:nvPr/>
            </p:nvSpPr>
            <p:spPr bwMode="auto">
              <a:xfrm>
                <a:off x="2266" y="332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1" name="Oval 3311"/>
              <p:cNvSpPr>
                <a:spLocks noChangeArrowheads="1"/>
              </p:cNvSpPr>
              <p:nvPr/>
            </p:nvSpPr>
            <p:spPr bwMode="auto">
              <a:xfrm>
                <a:off x="2273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2" name="Oval 3312"/>
              <p:cNvSpPr>
                <a:spLocks noChangeArrowheads="1"/>
              </p:cNvSpPr>
              <p:nvPr/>
            </p:nvSpPr>
            <p:spPr bwMode="auto">
              <a:xfrm>
                <a:off x="2280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3" name="Oval 3313"/>
              <p:cNvSpPr>
                <a:spLocks noChangeArrowheads="1"/>
              </p:cNvSpPr>
              <p:nvPr/>
            </p:nvSpPr>
            <p:spPr bwMode="auto">
              <a:xfrm>
                <a:off x="2280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4" name="Oval 3314"/>
              <p:cNvSpPr>
                <a:spLocks noChangeArrowheads="1"/>
              </p:cNvSpPr>
              <p:nvPr/>
            </p:nvSpPr>
            <p:spPr bwMode="auto">
              <a:xfrm>
                <a:off x="2283" y="28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5" name="Oval 3315"/>
              <p:cNvSpPr>
                <a:spLocks noChangeArrowheads="1"/>
              </p:cNvSpPr>
              <p:nvPr/>
            </p:nvSpPr>
            <p:spPr bwMode="auto">
              <a:xfrm>
                <a:off x="2290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6" name="Oval 3316"/>
              <p:cNvSpPr>
                <a:spLocks noChangeArrowheads="1"/>
              </p:cNvSpPr>
              <p:nvPr/>
            </p:nvSpPr>
            <p:spPr bwMode="auto">
              <a:xfrm>
                <a:off x="2304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7" name="Oval 3317"/>
              <p:cNvSpPr>
                <a:spLocks noChangeArrowheads="1"/>
              </p:cNvSpPr>
              <p:nvPr/>
            </p:nvSpPr>
            <p:spPr bwMode="auto">
              <a:xfrm>
                <a:off x="2318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8" name="Oval 3318"/>
              <p:cNvSpPr>
                <a:spLocks noChangeArrowheads="1"/>
              </p:cNvSpPr>
              <p:nvPr/>
            </p:nvSpPr>
            <p:spPr bwMode="auto">
              <a:xfrm>
                <a:off x="2328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9" name="Oval 3319"/>
              <p:cNvSpPr>
                <a:spLocks noChangeArrowheads="1"/>
              </p:cNvSpPr>
              <p:nvPr/>
            </p:nvSpPr>
            <p:spPr bwMode="auto">
              <a:xfrm>
                <a:off x="2332" y="24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0" name="Oval 3320"/>
              <p:cNvSpPr>
                <a:spLocks noChangeArrowheads="1"/>
              </p:cNvSpPr>
              <p:nvPr/>
            </p:nvSpPr>
            <p:spPr bwMode="auto">
              <a:xfrm>
                <a:off x="2335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1" name="Oval 3321"/>
              <p:cNvSpPr>
                <a:spLocks noChangeArrowheads="1"/>
              </p:cNvSpPr>
              <p:nvPr/>
            </p:nvSpPr>
            <p:spPr bwMode="auto">
              <a:xfrm>
                <a:off x="2349" y="34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2" name="Oval 3322"/>
              <p:cNvSpPr>
                <a:spLocks noChangeArrowheads="1"/>
              </p:cNvSpPr>
              <p:nvPr/>
            </p:nvSpPr>
            <p:spPr bwMode="auto">
              <a:xfrm>
                <a:off x="2367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3" name="Oval 3323"/>
              <p:cNvSpPr>
                <a:spLocks noChangeArrowheads="1"/>
              </p:cNvSpPr>
              <p:nvPr/>
            </p:nvSpPr>
            <p:spPr bwMode="auto">
              <a:xfrm>
                <a:off x="2377" y="32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4" name="Oval 3324"/>
              <p:cNvSpPr>
                <a:spLocks noChangeArrowheads="1"/>
              </p:cNvSpPr>
              <p:nvPr/>
            </p:nvSpPr>
            <p:spPr bwMode="auto">
              <a:xfrm>
                <a:off x="2388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5" name="Oval 3325"/>
              <p:cNvSpPr>
                <a:spLocks noChangeArrowheads="1"/>
              </p:cNvSpPr>
              <p:nvPr/>
            </p:nvSpPr>
            <p:spPr bwMode="auto">
              <a:xfrm>
                <a:off x="2388" y="30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6" name="Oval 3326"/>
              <p:cNvSpPr>
                <a:spLocks noChangeArrowheads="1"/>
              </p:cNvSpPr>
              <p:nvPr/>
            </p:nvSpPr>
            <p:spPr bwMode="auto">
              <a:xfrm>
                <a:off x="2419" y="34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7" name="Oval 3327"/>
              <p:cNvSpPr>
                <a:spLocks noChangeArrowheads="1"/>
              </p:cNvSpPr>
              <p:nvPr/>
            </p:nvSpPr>
            <p:spPr bwMode="auto">
              <a:xfrm>
                <a:off x="2430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8" name="Oval 3328"/>
              <p:cNvSpPr>
                <a:spLocks noChangeArrowheads="1"/>
              </p:cNvSpPr>
              <p:nvPr/>
            </p:nvSpPr>
            <p:spPr bwMode="auto">
              <a:xfrm>
                <a:off x="2440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9" name="Oval 3329"/>
              <p:cNvSpPr>
                <a:spLocks noChangeArrowheads="1"/>
              </p:cNvSpPr>
              <p:nvPr/>
            </p:nvSpPr>
            <p:spPr bwMode="auto">
              <a:xfrm>
                <a:off x="2447" y="33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0" name="Oval 3330"/>
              <p:cNvSpPr>
                <a:spLocks noChangeArrowheads="1"/>
              </p:cNvSpPr>
              <p:nvPr/>
            </p:nvSpPr>
            <p:spPr bwMode="auto">
              <a:xfrm>
                <a:off x="2454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1" name="Oval 3331"/>
              <p:cNvSpPr>
                <a:spLocks noChangeArrowheads="1"/>
              </p:cNvSpPr>
              <p:nvPr/>
            </p:nvSpPr>
            <p:spPr bwMode="auto">
              <a:xfrm>
                <a:off x="2454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2" name="Oval 3332"/>
              <p:cNvSpPr>
                <a:spLocks noChangeArrowheads="1"/>
              </p:cNvSpPr>
              <p:nvPr/>
            </p:nvSpPr>
            <p:spPr bwMode="auto">
              <a:xfrm>
                <a:off x="2461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3" name="Oval 3333"/>
              <p:cNvSpPr>
                <a:spLocks noChangeArrowheads="1"/>
              </p:cNvSpPr>
              <p:nvPr/>
            </p:nvSpPr>
            <p:spPr bwMode="auto">
              <a:xfrm>
                <a:off x="2461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4" name="Oval 3334"/>
              <p:cNvSpPr>
                <a:spLocks noChangeArrowheads="1"/>
              </p:cNvSpPr>
              <p:nvPr/>
            </p:nvSpPr>
            <p:spPr bwMode="auto">
              <a:xfrm>
                <a:off x="2510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5" name="Oval 3335"/>
              <p:cNvSpPr>
                <a:spLocks noChangeArrowheads="1"/>
              </p:cNvSpPr>
              <p:nvPr/>
            </p:nvSpPr>
            <p:spPr bwMode="auto">
              <a:xfrm>
                <a:off x="2513" y="34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6" name="Oval 3336"/>
              <p:cNvSpPr>
                <a:spLocks noChangeArrowheads="1"/>
              </p:cNvSpPr>
              <p:nvPr/>
            </p:nvSpPr>
            <p:spPr bwMode="auto">
              <a:xfrm>
                <a:off x="2520" y="33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7" name="Oval 3337"/>
              <p:cNvSpPr>
                <a:spLocks noChangeArrowheads="1"/>
              </p:cNvSpPr>
              <p:nvPr/>
            </p:nvSpPr>
            <p:spPr bwMode="auto">
              <a:xfrm>
                <a:off x="2524" y="34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8" name="Oval 3338"/>
              <p:cNvSpPr>
                <a:spLocks noChangeArrowheads="1"/>
              </p:cNvSpPr>
              <p:nvPr/>
            </p:nvSpPr>
            <p:spPr bwMode="auto">
              <a:xfrm>
                <a:off x="2524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9" name="Oval 3339"/>
              <p:cNvSpPr>
                <a:spLocks noChangeArrowheads="1"/>
              </p:cNvSpPr>
              <p:nvPr/>
            </p:nvSpPr>
            <p:spPr bwMode="auto">
              <a:xfrm>
                <a:off x="2559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0" name="Oval 3340"/>
              <p:cNvSpPr>
                <a:spLocks noChangeArrowheads="1"/>
              </p:cNvSpPr>
              <p:nvPr/>
            </p:nvSpPr>
            <p:spPr bwMode="auto">
              <a:xfrm>
                <a:off x="2566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1" name="Oval 3341"/>
              <p:cNvSpPr>
                <a:spLocks noChangeArrowheads="1"/>
              </p:cNvSpPr>
              <p:nvPr/>
            </p:nvSpPr>
            <p:spPr bwMode="auto">
              <a:xfrm>
                <a:off x="2573" y="34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2" name="Oval 3342"/>
              <p:cNvSpPr>
                <a:spLocks noChangeArrowheads="1"/>
              </p:cNvSpPr>
              <p:nvPr/>
            </p:nvSpPr>
            <p:spPr bwMode="auto">
              <a:xfrm>
                <a:off x="2580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3" name="Oval 3343"/>
              <p:cNvSpPr>
                <a:spLocks noChangeArrowheads="1"/>
              </p:cNvSpPr>
              <p:nvPr/>
            </p:nvSpPr>
            <p:spPr bwMode="auto">
              <a:xfrm>
                <a:off x="2587" y="303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4" name="Oval 3344"/>
              <p:cNvSpPr>
                <a:spLocks noChangeArrowheads="1"/>
              </p:cNvSpPr>
              <p:nvPr/>
            </p:nvSpPr>
            <p:spPr bwMode="auto">
              <a:xfrm>
                <a:off x="2608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5" name="Oval 3345"/>
              <p:cNvSpPr>
                <a:spLocks noChangeArrowheads="1"/>
              </p:cNvSpPr>
              <p:nvPr/>
            </p:nvSpPr>
            <p:spPr bwMode="auto">
              <a:xfrm>
                <a:off x="2611" y="32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6" name="Oval 3346"/>
              <p:cNvSpPr>
                <a:spLocks noChangeArrowheads="1"/>
              </p:cNvSpPr>
              <p:nvPr/>
            </p:nvSpPr>
            <p:spPr bwMode="auto">
              <a:xfrm>
                <a:off x="2618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7" name="Oval 3347"/>
              <p:cNvSpPr>
                <a:spLocks noChangeArrowheads="1"/>
              </p:cNvSpPr>
              <p:nvPr/>
            </p:nvSpPr>
            <p:spPr bwMode="auto">
              <a:xfrm>
                <a:off x="2629" y="33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8" name="Oval 3348"/>
              <p:cNvSpPr>
                <a:spLocks noChangeArrowheads="1"/>
              </p:cNvSpPr>
              <p:nvPr/>
            </p:nvSpPr>
            <p:spPr bwMode="auto">
              <a:xfrm>
                <a:off x="2632" y="33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9" name="Oval 3349"/>
              <p:cNvSpPr>
                <a:spLocks noChangeArrowheads="1"/>
              </p:cNvSpPr>
              <p:nvPr/>
            </p:nvSpPr>
            <p:spPr bwMode="auto">
              <a:xfrm>
                <a:off x="2653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0" name="Oval 3350"/>
              <p:cNvSpPr>
                <a:spLocks noChangeArrowheads="1"/>
              </p:cNvSpPr>
              <p:nvPr/>
            </p:nvSpPr>
            <p:spPr bwMode="auto">
              <a:xfrm>
                <a:off x="2657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1" name="Oval 3351"/>
              <p:cNvSpPr>
                <a:spLocks noChangeArrowheads="1"/>
              </p:cNvSpPr>
              <p:nvPr/>
            </p:nvSpPr>
            <p:spPr bwMode="auto">
              <a:xfrm>
                <a:off x="2660" y="31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2" name="Oval 3352"/>
              <p:cNvSpPr>
                <a:spLocks noChangeArrowheads="1"/>
              </p:cNvSpPr>
              <p:nvPr/>
            </p:nvSpPr>
            <p:spPr bwMode="auto">
              <a:xfrm>
                <a:off x="2671" y="345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3" name="Oval 3353"/>
              <p:cNvSpPr>
                <a:spLocks noChangeArrowheads="1"/>
              </p:cNvSpPr>
              <p:nvPr/>
            </p:nvSpPr>
            <p:spPr bwMode="auto">
              <a:xfrm>
                <a:off x="2691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4" name="Oval 3354"/>
              <p:cNvSpPr>
                <a:spLocks noChangeArrowheads="1"/>
              </p:cNvSpPr>
              <p:nvPr/>
            </p:nvSpPr>
            <p:spPr bwMode="auto">
              <a:xfrm>
                <a:off x="2751" y="34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5" name="Oval 3355"/>
              <p:cNvSpPr>
                <a:spLocks noChangeArrowheads="1"/>
              </p:cNvSpPr>
              <p:nvPr/>
            </p:nvSpPr>
            <p:spPr bwMode="auto">
              <a:xfrm>
                <a:off x="2779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6" name="Oval 3356"/>
              <p:cNvSpPr>
                <a:spLocks noChangeArrowheads="1"/>
              </p:cNvSpPr>
              <p:nvPr/>
            </p:nvSpPr>
            <p:spPr bwMode="auto">
              <a:xfrm>
                <a:off x="2852" y="34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7" name="Oval 3357"/>
              <p:cNvSpPr>
                <a:spLocks noChangeArrowheads="1"/>
              </p:cNvSpPr>
              <p:nvPr/>
            </p:nvSpPr>
            <p:spPr bwMode="auto">
              <a:xfrm>
                <a:off x="2904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8" name="Oval 3358"/>
              <p:cNvSpPr>
                <a:spLocks noChangeArrowheads="1"/>
              </p:cNvSpPr>
              <p:nvPr/>
            </p:nvSpPr>
            <p:spPr bwMode="auto">
              <a:xfrm>
                <a:off x="2915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9" name="Oval 3359"/>
              <p:cNvSpPr>
                <a:spLocks noChangeArrowheads="1"/>
              </p:cNvSpPr>
              <p:nvPr/>
            </p:nvSpPr>
            <p:spPr bwMode="auto">
              <a:xfrm>
                <a:off x="2929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0" name="Oval 3360"/>
              <p:cNvSpPr>
                <a:spLocks noChangeArrowheads="1"/>
              </p:cNvSpPr>
              <p:nvPr/>
            </p:nvSpPr>
            <p:spPr bwMode="auto">
              <a:xfrm>
                <a:off x="2939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1" name="Oval 3361"/>
              <p:cNvSpPr>
                <a:spLocks noChangeArrowheads="1"/>
              </p:cNvSpPr>
              <p:nvPr/>
            </p:nvSpPr>
            <p:spPr bwMode="auto">
              <a:xfrm>
                <a:off x="2939" y="33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2" name="Oval 3362"/>
              <p:cNvSpPr>
                <a:spLocks noChangeArrowheads="1"/>
              </p:cNvSpPr>
              <p:nvPr/>
            </p:nvSpPr>
            <p:spPr bwMode="auto">
              <a:xfrm>
                <a:off x="2953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3" name="Oval 3363"/>
              <p:cNvSpPr>
                <a:spLocks noChangeArrowheads="1"/>
              </p:cNvSpPr>
              <p:nvPr/>
            </p:nvSpPr>
            <p:spPr bwMode="auto">
              <a:xfrm>
                <a:off x="2992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4" name="Oval 3364"/>
              <p:cNvSpPr>
                <a:spLocks noChangeArrowheads="1"/>
              </p:cNvSpPr>
              <p:nvPr/>
            </p:nvSpPr>
            <p:spPr bwMode="auto">
              <a:xfrm>
                <a:off x="3027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5" name="Oval 3365"/>
              <p:cNvSpPr>
                <a:spLocks noChangeArrowheads="1"/>
              </p:cNvSpPr>
              <p:nvPr/>
            </p:nvSpPr>
            <p:spPr bwMode="auto">
              <a:xfrm>
                <a:off x="3072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6" name="Oval 3366"/>
              <p:cNvSpPr>
                <a:spLocks noChangeArrowheads="1"/>
              </p:cNvSpPr>
              <p:nvPr/>
            </p:nvSpPr>
            <p:spPr bwMode="auto">
              <a:xfrm>
                <a:off x="3082" y="34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7" name="Oval 3367"/>
              <p:cNvSpPr>
                <a:spLocks noChangeArrowheads="1"/>
              </p:cNvSpPr>
              <p:nvPr/>
            </p:nvSpPr>
            <p:spPr bwMode="auto">
              <a:xfrm>
                <a:off x="3103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8" name="Oval 3368"/>
              <p:cNvSpPr>
                <a:spLocks noChangeArrowheads="1"/>
              </p:cNvSpPr>
              <p:nvPr/>
            </p:nvSpPr>
            <p:spPr bwMode="auto">
              <a:xfrm>
                <a:off x="3107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9" name="Oval 3369"/>
              <p:cNvSpPr>
                <a:spLocks noChangeArrowheads="1"/>
              </p:cNvSpPr>
              <p:nvPr/>
            </p:nvSpPr>
            <p:spPr bwMode="auto">
              <a:xfrm>
                <a:off x="3117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0" name="Oval 3370"/>
              <p:cNvSpPr>
                <a:spLocks noChangeArrowheads="1"/>
              </p:cNvSpPr>
              <p:nvPr/>
            </p:nvSpPr>
            <p:spPr bwMode="auto">
              <a:xfrm>
                <a:off x="3163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1" name="Oval 3371"/>
              <p:cNvSpPr>
                <a:spLocks noChangeArrowheads="1"/>
              </p:cNvSpPr>
              <p:nvPr/>
            </p:nvSpPr>
            <p:spPr bwMode="auto">
              <a:xfrm>
                <a:off x="3229" y="28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2" name="Oval 3372"/>
              <p:cNvSpPr>
                <a:spLocks noChangeArrowheads="1"/>
              </p:cNvSpPr>
              <p:nvPr/>
            </p:nvSpPr>
            <p:spPr bwMode="auto">
              <a:xfrm>
                <a:off x="3243" y="24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3" name="Oval 3373"/>
              <p:cNvSpPr>
                <a:spLocks noChangeArrowheads="1"/>
              </p:cNvSpPr>
              <p:nvPr/>
            </p:nvSpPr>
            <p:spPr bwMode="auto">
              <a:xfrm>
                <a:off x="3309" y="34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4" name="Oval 3374"/>
              <p:cNvSpPr>
                <a:spLocks noChangeArrowheads="1"/>
              </p:cNvSpPr>
              <p:nvPr/>
            </p:nvSpPr>
            <p:spPr bwMode="auto">
              <a:xfrm>
                <a:off x="3390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5" name="Oval 3375"/>
              <p:cNvSpPr>
                <a:spLocks noChangeArrowheads="1"/>
              </p:cNvSpPr>
              <p:nvPr/>
            </p:nvSpPr>
            <p:spPr bwMode="auto">
              <a:xfrm>
                <a:off x="3393" y="34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6" name="Oval 3376"/>
              <p:cNvSpPr>
                <a:spLocks noChangeArrowheads="1"/>
              </p:cNvSpPr>
              <p:nvPr/>
            </p:nvSpPr>
            <p:spPr bwMode="auto">
              <a:xfrm>
                <a:off x="3463" y="28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7" name="Oval 3377"/>
              <p:cNvSpPr>
                <a:spLocks noChangeArrowheads="1"/>
              </p:cNvSpPr>
              <p:nvPr/>
            </p:nvSpPr>
            <p:spPr bwMode="auto">
              <a:xfrm>
                <a:off x="3536" y="34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8" name="Oval 3378"/>
              <p:cNvSpPr>
                <a:spLocks noChangeArrowheads="1"/>
              </p:cNvSpPr>
              <p:nvPr/>
            </p:nvSpPr>
            <p:spPr bwMode="auto">
              <a:xfrm>
                <a:off x="3543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9" name="Oval 3379"/>
              <p:cNvSpPr>
                <a:spLocks noChangeArrowheads="1"/>
              </p:cNvSpPr>
              <p:nvPr/>
            </p:nvSpPr>
            <p:spPr bwMode="auto">
              <a:xfrm>
                <a:off x="3592" y="34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0" name="Oval 3380"/>
              <p:cNvSpPr>
                <a:spLocks noChangeArrowheads="1"/>
              </p:cNvSpPr>
              <p:nvPr/>
            </p:nvSpPr>
            <p:spPr bwMode="auto">
              <a:xfrm>
                <a:off x="3917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1" name="Oval 3381"/>
              <p:cNvSpPr>
                <a:spLocks noChangeArrowheads="1"/>
              </p:cNvSpPr>
              <p:nvPr/>
            </p:nvSpPr>
            <p:spPr bwMode="auto">
              <a:xfrm>
                <a:off x="4081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2" name="Oval 3382"/>
              <p:cNvSpPr>
                <a:spLocks noChangeArrowheads="1"/>
              </p:cNvSpPr>
              <p:nvPr/>
            </p:nvSpPr>
            <p:spPr bwMode="auto">
              <a:xfrm>
                <a:off x="4091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3" name="Oval 3383"/>
              <p:cNvSpPr>
                <a:spLocks noChangeArrowheads="1"/>
              </p:cNvSpPr>
              <p:nvPr/>
            </p:nvSpPr>
            <p:spPr bwMode="auto">
              <a:xfrm>
                <a:off x="4207" y="346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4" name="Oval 3384"/>
              <p:cNvSpPr>
                <a:spLocks noChangeArrowheads="1"/>
              </p:cNvSpPr>
              <p:nvPr/>
            </p:nvSpPr>
            <p:spPr bwMode="auto">
              <a:xfrm>
                <a:off x="4280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5" name="Oval 3385"/>
              <p:cNvSpPr>
                <a:spLocks noChangeArrowheads="1"/>
              </p:cNvSpPr>
              <p:nvPr/>
            </p:nvSpPr>
            <p:spPr bwMode="auto">
              <a:xfrm>
                <a:off x="4360" y="34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6" name="Oval 3386"/>
              <p:cNvSpPr>
                <a:spLocks noChangeArrowheads="1"/>
              </p:cNvSpPr>
              <p:nvPr/>
            </p:nvSpPr>
            <p:spPr bwMode="auto">
              <a:xfrm>
                <a:off x="768" y="24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7" name="Oval 3387"/>
              <p:cNvSpPr>
                <a:spLocks noChangeArrowheads="1"/>
              </p:cNvSpPr>
              <p:nvPr/>
            </p:nvSpPr>
            <p:spPr bwMode="auto">
              <a:xfrm>
                <a:off x="771" y="24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8" name="Oval 3388"/>
              <p:cNvSpPr>
                <a:spLocks noChangeArrowheads="1"/>
              </p:cNvSpPr>
              <p:nvPr/>
            </p:nvSpPr>
            <p:spPr bwMode="auto">
              <a:xfrm>
                <a:off x="771" y="24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9" name="Oval 3389"/>
              <p:cNvSpPr>
                <a:spLocks noChangeArrowheads="1"/>
              </p:cNvSpPr>
              <p:nvPr/>
            </p:nvSpPr>
            <p:spPr bwMode="auto">
              <a:xfrm>
                <a:off x="778" y="23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0" name="Oval 3390"/>
              <p:cNvSpPr>
                <a:spLocks noChangeArrowheads="1"/>
              </p:cNvSpPr>
              <p:nvPr/>
            </p:nvSpPr>
            <p:spPr bwMode="auto">
              <a:xfrm>
                <a:off x="778" y="23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1" name="Oval 3391"/>
              <p:cNvSpPr>
                <a:spLocks noChangeArrowheads="1"/>
              </p:cNvSpPr>
              <p:nvPr/>
            </p:nvSpPr>
            <p:spPr bwMode="auto">
              <a:xfrm>
                <a:off x="778" y="209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2" name="Oval 3392"/>
              <p:cNvSpPr>
                <a:spLocks noChangeArrowheads="1"/>
              </p:cNvSpPr>
              <p:nvPr/>
            </p:nvSpPr>
            <p:spPr bwMode="auto">
              <a:xfrm>
                <a:off x="782" y="25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3" name="Oval 3393"/>
              <p:cNvSpPr>
                <a:spLocks noChangeArrowheads="1"/>
              </p:cNvSpPr>
              <p:nvPr/>
            </p:nvSpPr>
            <p:spPr bwMode="auto">
              <a:xfrm>
                <a:off x="796" y="22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4" name="Oval 3394"/>
              <p:cNvSpPr>
                <a:spLocks noChangeArrowheads="1"/>
              </p:cNvSpPr>
              <p:nvPr/>
            </p:nvSpPr>
            <p:spPr bwMode="auto">
              <a:xfrm>
                <a:off x="796" y="26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5" name="Oval 3395"/>
              <p:cNvSpPr>
                <a:spLocks noChangeArrowheads="1"/>
              </p:cNvSpPr>
              <p:nvPr/>
            </p:nvSpPr>
            <p:spPr bwMode="auto">
              <a:xfrm>
                <a:off x="799" y="24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6" name="Oval 3396"/>
              <p:cNvSpPr>
                <a:spLocks noChangeArrowheads="1"/>
              </p:cNvSpPr>
              <p:nvPr/>
            </p:nvSpPr>
            <p:spPr bwMode="auto">
              <a:xfrm>
                <a:off x="803" y="26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7" name="Oval 3397"/>
              <p:cNvSpPr>
                <a:spLocks noChangeArrowheads="1"/>
              </p:cNvSpPr>
              <p:nvPr/>
            </p:nvSpPr>
            <p:spPr bwMode="auto">
              <a:xfrm>
                <a:off x="803" y="218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8" name="Oval 3398"/>
              <p:cNvSpPr>
                <a:spLocks noChangeArrowheads="1"/>
              </p:cNvSpPr>
              <p:nvPr/>
            </p:nvSpPr>
            <p:spPr bwMode="auto">
              <a:xfrm>
                <a:off x="806" y="266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9" name="Oval 3399"/>
              <p:cNvSpPr>
                <a:spLocks noChangeArrowheads="1"/>
              </p:cNvSpPr>
              <p:nvPr/>
            </p:nvSpPr>
            <p:spPr bwMode="auto">
              <a:xfrm>
                <a:off x="813" y="26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0" name="Oval 3400"/>
              <p:cNvSpPr>
                <a:spLocks noChangeArrowheads="1"/>
              </p:cNvSpPr>
              <p:nvPr/>
            </p:nvSpPr>
            <p:spPr bwMode="auto">
              <a:xfrm>
                <a:off x="813" y="18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1" name="Oval 3401"/>
              <p:cNvSpPr>
                <a:spLocks noChangeArrowheads="1"/>
              </p:cNvSpPr>
              <p:nvPr/>
            </p:nvSpPr>
            <p:spPr bwMode="auto">
              <a:xfrm>
                <a:off x="817" y="23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2" name="Oval 3402"/>
              <p:cNvSpPr>
                <a:spLocks noChangeArrowheads="1"/>
              </p:cNvSpPr>
              <p:nvPr/>
            </p:nvSpPr>
            <p:spPr bwMode="auto">
              <a:xfrm>
                <a:off x="824" y="24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3" name="Oval 3403"/>
              <p:cNvSpPr>
                <a:spLocks noChangeArrowheads="1"/>
              </p:cNvSpPr>
              <p:nvPr/>
            </p:nvSpPr>
            <p:spPr bwMode="auto">
              <a:xfrm>
                <a:off x="831" y="17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4" name="Oval 3404"/>
              <p:cNvSpPr>
                <a:spLocks noChangeArrowheads="1"/>
              </p:cNvSpPr>
              <p:nvPr/>
            </p:nvSpPr>
            <p:spPr bwMode="auto">
              <a:xfrm>
                <a:off x="831" y="21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5" name="Oval 3405"/>
              <p:cNvSpPr>
                <a:spLocks noChangeArrowheads="1"/>
              </p:cNvSpPr>
              <p:nvPr/>
            </p:nvSpPr>
            <p:spPr bwMode="auto">
              <a:xfrm>
                <a:off x="831" y="27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6" name="Oval 3406"/>
              <p:cNvSpPr>
                <a:spLocks noChangeArrowheads="1"/>
              </p:cNvSpPr>
              <p:nvPr/>
            </p:nvSpPr>
            <p:spPr bwMode="auto">
              <a:xfrm>
                <a:off x="834" y="30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7" name="Oval 3407"/>
              <p:cNvSpPr>
                <a:spLocks noChangeArrowheads="1"/>
              </p:cNvSpPr>
              <p:nvPr/>
            </p:nvSpPr>
            <p:spPr bwMode="auto">
              <a:xfrm>
                <a:off x="848" y="242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8" name="Oval 3408"/>
              <p:cNvSpPr>
                <a:spLocks noChangeArrowheads="1"/>
              </p:cNvSpPr>
              <p:nvPr/>
            </p:nvSpPr>
            <p:spPr bwMode="auto">
              <a:xfrm>
                <a:off x="855" y="17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9" name="Oval 3409"/>
              <p:cNvSpPr>
                <a:spLocks noChangeArrowheads="1"/>
              </p:cNvSpPr>
              <p:nvPr/>
            </p:nvSpPr>
            <p:spPr bwMode="auto">
              <a:xfrm>
                <a:off x="855" y="28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0" name="Oval 3410"/>
              <p:cNvSpPr>
                <a:spLocks noChangeArrowheads="1"/>
              </p:cNvSpPr>
              <p:nvPr/>
            </p:nvSpPr>
            <p:spPr bwMode="auto">
              <a:xfrm>
                <a:off x="859" y="18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1" name="Oval 3411"/>
              <p:cNvSpPr>
                <a:spLocks noChangeArrowheads="1"/>
              </p:cNvSpPr>
              <p:nvPr/>
            </p:nvSpPr>
            <p:spPr bwMode="auto">
              <a:xfrm>
                <a:off x="862" y="274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2" name="Oval 3412"/>
              <p:cNvSpPr>
                <a:spLocks noChangeArrowheads="1"/>
              </p:cNvSpPr>
              <p:nvPr/>
            </p:nvSpPr>
            <p:spPr bwMode="auto">
              <a:xfrm>
                <a:off x="862" y="23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3" name="Oval 3413"/>
              <p:cNvSpPr>
                <a:spLocks noChangeArrowheads="1"/>
              </p:cNvSpPr>
              <p:nvPr/>
            </p:nvSpPr>
            <p:spPr bwMode="auto">
              <a:xfrm>
                <a:off x="862" y="340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4" name="Oval 3414"/>
              <p:cNvSpPr>
                <a:spLocks noChangeArrowheads="1"/>
              </p:cNvSpPr>
              <p:nvPr/>
            </p:nvSpPr>
            <p:spPr bwMode="auto">
              <a:xfrm>
                <a:off x="866" y="24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5" name="Oval 3415"/>
              <p:cNvSpPr>
                <a:spLocks noChangeArrowheads="1"/>
              </p:cNvSpPr>
              <p:nvPr/>
            </p:nvSpPr>
            <p:spPr bwMode="auto">
              <a:xfrm>
                <a:off x="866" y="29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6" name="Oval 3416"/>
              <p:cNvSpPr>
                <a:spLocks noChangeArrowheads="1"/>
              </p:cNvSpPr>
              <p:nvPr/>
            </p:nvSpPr>
            <p:spPr bwMode="auto">
              <a:xfrm>
                <a:off x="866" y="25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7" name="Oval 3417"/>
              <p:cNvSpPr>
                <a:spLocks noChangeArrowheads="1"/>
              </p:cNvSpPr>
              <p:nvPr/>
            </p:nvSpPr>
            <p:spPr bwMode="auto">
              <a:xfrm>
                <a:off x="869" y="21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8" name="Oval 3418"/>
              <p:cNvSpPr>
                <a:spLocks noChangeArrowheads="1"/>
              </p:cNvSpPr>
              <p:nvPr/>
            </p:nvSpPr>
            <p:spPr bwMode="auto">
              <a:xfrm>
                <a:off x="869" y="19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9" name="Oval 3419"/>
              <p:cNvSpPr>
                <a:spLocks noChangeArrowheads="1"/>
              </p:cNvSpPr>
              <p:nvPr/>
            </p:nvSpPr>
            <p:spPr bwMode="auto">
              <a:xfrm>
                <a:off x="873" y="19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0" name="Oval 3420"/>
              <p:cNvSpPr>
                <a:spLocks noChangeArrowheads="1"/>
              </p:cNvSpPr>
              <p:nvPr/>
            </p:nvSpPr>
            <p:spPr bwMode="auto">
              <a:xfrm>
                <a:off x="880" y="20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1" name="Oval 3421"/>
              <p:cNvSpPr>
                <a:spLocks noChangeArrowheads="1"/>
              </p:cNvSpPr>
              <p:nvPr/>
            </p:nvSpPr>
            <p:spPr bwMode="auto">
              <a:xfrm>
                <a:off x="880" y="26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2" name="Oval 3422"/>
              <p:cNvSpPr>
                <a:spLocks noChangeArrowheads="1"/>
              </p:cNvSpPr>
              <p:nvPr/>
            </p:nvSpPr>
            <p:spPr bwMode="auto">
              <a:xfrm>
                <a:off x="883" y="27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3" name="Oval 3423"/>
              <p:cNvSpPr>
                <a:spLocks noChangeArrowheads="1"/>
              </p:cNvSpPr>
              <p:nvPr/>
            </p:nvSpPr>
            <p:spPr bwMode="auto">
              <a:xfrm>
                <a:off x="887" y="17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4" name="Oval 3424"/>
              <p:cNvSpPr>
                <a:spLocks noChangeArrowheads="1"/>
              </p:cNvSpPr>
              <p:nvPr/>
            </p:nvSpPr>
            <p:spPr bwMode="auto">
              <a:xfrm>
                <a:off x="890" y="7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5" name="Oval 3425"/>
              <p:cNvSpPr>
                <a:spLocks noChangeArrowheads="1"/>
              </p:cNvSpPr>
              <p:nvPr/>
            </p:nvSpPr>
            <p:spPr bwMode="auto">
              <a:xfrm>
                <a:off x="894" y="183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6" name="Oval 3426"/>
              <p:cNvSpPr>
                <a:spLocks noChangeArrowheads="1"/>
              </p:cNvSpPr>
              <p:nvPr/>
            </p:nvSpPr>
            <p:spPr bwMode="auto">
              <a:xfrm>
                <a:off x="894" y="208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7" name="Oval 3427"/>
              <p:cNvSpPr>
                <a:spLocks noChangeArrowheads="1"/>
              </p:cNvSpPr>
              <p:nvPr/>
            </p:nvSpPr>
            <p:spPr bwMode="auto">
              <a:xfrm>
                <a:off x="897" y="29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8" name="Oval 3428"/>
              <p:cNvSpPr>
                <a:spLocks noChangeArrowheads="1"/>
              </p:cNvSpPr>
              <p:nvPr/>
            </p:nvSpPr>
            <p:spPr bwMode="auto">
              <a:xfrm>
                <a:off x="904" y="26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9" name="Oval 3429"/>
              <p:cNvSpPr>
                <a:spLocks noChangeArrowheads="1"/>
              </p:cNvSpPr>
              <p:nvPr/>
            </p:nvSpPr>
            <p:spPr bwMode="auto">
              <a:xfrm>
                <a:off x="908" y="28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0" name="Oval 3430"/>
              <p:cNvSpPr>
                <a:spLocks noChangeArrowheads="1"/>
              </p:cNvSpPr>
              <p:nvPr/>
            </p:nvSpPr>
            <p:spPr bwMode="auto">
              <a:xfrm>
                <a:off x="908" y="244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1" name="Oval 3431"/>
              <p:cNvSpPr>
                <a:spLocks noChangeArrowheads="1"/>
              </p:cNvSpPr>
              <p:nvPr/>
            </p:nvSpPr>
            <p:spPr bwMode="auto">
              <a:xfrm>
                <a:off x="911" y="27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2" name="Oval 3432"/>
              <p:cNvSpPr>
                <a:spLocks noChangeArrowheads="1"/>
              </p:cNvSpPr>
              <p:nvPr/>
            </p:nvSpPr>
            <p:spPr bwMode="auto">
              <a:xfrm>
                <a:off x="911" y="19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3" name="Oval 3433"/>
              <p:cNvSpPr>
                <a:spLocks noChangeArrowheads="1"/>
              </p:cNvSpPr>
              <p:nvPr/>
            </p:nvSpPr>
            <p:spPr bwMode="auto">
              <a:xfrm>
                <a:off x="911" y="23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4" name="Oval 3434"/>
              <p:cNvSpPr>
                <a:spLocks noChangeArrowheads="1"/>
              </p:cNvSpPr>
              <p:nvPr/>
            </p:nvSpPr>
            <p:spPr bwMode="auto">
              <a:xfrm>
                <a:off x="915" y="25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5" name="Oval 3435"/>
              <p:cNvSpPr>
                <a:spLocks noChangeArrowheads="1"/>
              </p:cNvSpPr>
              <p:nvPr/>
            </p:nvSpPr>
            <p:spPr bwMode="auto">
              <a:xfrm>
                <a:off x="915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6" name="Oval 3436"/>
              <p:cNvSpPr>
                <a:spLocks noChangeArrowheads="1"/>
              </p:cNvSpPr>
              <p:nvPr/>
            </p:nvSpPr>
            <p:spPr bwMode="auto">
              <a:xfrm>
                <a:off x="922" y="16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7" name="Oval 3437"/>
              <p:cNvSpPr>
                <a:spLocks noChangeArrowheads="1"/>
              </p:cNvSpPr>
              <p:nvPr/>
            </p:nvSpPr>
            <p:spPr bwMode="auto">
              <a:xfrm>
                <a:off x="922" y="18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8" name="Oval 3438"/>
              <p:cNvSpPr>
                <a:spLocks noChangeArrowheads="1"/>
              </p:cNvSpPr>
              <p:nvPr/>
            </p:nvSpPr>
            <p:spPr bwMode="auto">
              <a:xfrm>
                <a:off x="922" y="19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9" name="Oval 3439"/>
              <p:cNvSpPr>
                <a:spLocks noChangeArrowheads="1"/>
              </p:cNvSpPr>
              <p:nvPr/>
            </p:nvSpPr>
            <p:spPr bwMode="auto">
              <a:xfrm>
                <a:off x="925" y="27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0" name="Oval 3440"/>
              <p:cNvSpPr>
                <a:spLocks noChangeArrowheads="1"/>
              </p:cNvSpPr>
              <p:nvPr/>
            </p:nvSpPr>
            <p:spPr bwMode="auto">
              <a:xfrm>
                <a:off x="925" y="19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1" name="Oval 3441"/>
              <p:cNvSpPr>
                <a:spLocks noChangeArrowheads="1"/>
              </p:cNvSpPr>
              <p:nvPr/>
            </p:nvSpPr>
            <p:spPr bwMode="auto">
              <a:xfrm>
                <a:off x="929" y="31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2" name="Oval 3442"/>
              <p:cNvSpPr>
                <a:spLocks noChangeArrowheads="1"/>
              </p:cNvSpPr>
              <p:nvPr/>
            </p:nvSpPr>
            <p:spPr bwMode="auto">
              <a:xfrm>
                <a:off x="929" y="26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3" name="Oval 3443"/>
              <p:cNvSpPr>
                <a:spLocks noChangeArrowheads="1"/>
              </p:cNvSpPr>
              <p:nvPr/>
            </p:nvSpPr>
            <p:spPr bwMode="auto">
              <a:xfrm>
                <a:off x="932" y="25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4" name="Oval 3444"/>
              <p:cNvSpPr>
                <a:spLocks noChangeArrowheads="1"/>
              </p:cNvSpPr>
              <p:nvPr/>
            </p:nvSpPr>
            <p:spPr bwMode="auto">
              <a:xfrm>
                <a:off x="932" y="248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5" name="Oval 3445"/>
              <p:cNvSpPr>
                <a:spLocks noChangeArrowheads="1"/>
              </p:cNvSpPr>
              <p:nvPr/>
            </p:nvSpPr>
            <p:spPr bwMode="auto">
              <a:xfrm>
                <a:off x="932" y="26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6" name="Oval 3446"/>
              <p:cNvSpPr>
                <a:spLocks noChangeArrowheads="1"/>
              </p:cNvSpPr>
              <p:nvPr/>
            </p:nvSpPr>
            <p:spPr bwMode="auto">
              <a:xfrm>
                <a:off x="932" y="29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7" name="Oval 3447"/>
              <p:cNvSpPr>
                <a:spLocks noChangeArrowheads="1"/>
              </p:cNvSpPr>
              <p:nvPr/>
            </p:nvSpPr>
            <p:spPr bwMode="auto">
              <a:xfrm>
                <a:off x="936" y="28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8" name="Oval 3448"/>
              <p:cNvSpPr>
                <a:spLocks noChangeArrowheads="1"/>
              </p:cNvSpPr>
              <p:nvPr/>
            </p:nvSpPr>
            <p:spPr bwMode="auto">
              <a:xfrm>
                <a:off x="936" y="24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9" name="Oval 3449"/>
              <p:cNvSpPr>
                <a:spLocks noChangeArrowheads="1"/>
              </p:cNvSpPr>
              <p:nvPr/>
            </p:nvSpPr>
            <p:spPr bwMode="auto">
              <a:xfrm>
                <a:off x="946" y="13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0" name="Oval 3450"/>
              <p:cNvSpPr>
                <a:spLocks noChangeArrowheads="1"/>
              </p:cNvSpPr>
              <p:nvPr/>
            </p:nvSpPr>
            <p:spPr bwMode="auto">
              <a:xfrm>
                <a:off x="950" y="2631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1" name="Oval 3451"/>
              <p:cNvSpPr>
                <a:spLocks noChangeArrowheads="1"/>
              </p:cNvSpPr>
              <p:nvPr/>
            </p:nvSpPr>
            <p:spPr bwMode="auto">
              <a:xfrm>
                <a:off x="953" y="20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2" name="Oval 3452"/>
              <p:cNvSpPr>
                <a:spLocks noChangeArrowheads="1"/>
              </p:cNvSpPr>
              <p:nvPr/>
            </p:nvSpPr>
            <p:spPr bwMode="auto">
              <a:xfrm>
                <a:off x="953" y="25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3" name="Oval 3453"/>
              <p:cNvSpPr>
                <a:spLocks noChangeArrowheads="1"/>
              </p:cNvSpPr>
              <p:nvPr/>
            </p:nvSpPr>
            <p:spPr bwMode="auto">
              <a:xfrm>
                <a:off x="957" y="2530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4" name="Oval 3454"/>
              <p:cNvSpPr>
                <a:spLocks noChangeArrowheads="1"/>
              </p:cNvSpPr>
              <p:nvPr/>
            </p:nvSpPr>
            <p:spPr bwMode="auto">
              <a:xfrm>
                <a:off x="957" y="184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5" name="Oval 3455"/>
              <p:cNvSpPr>
                <a:spLocks noChangeArrowheads="1"/>
              </p:cNvSpPr>
              <p:nvPr/>
            </p:nvSpPr>
            <p:spPr bwMode="auto">
              <a:xfrm>
                <a:off x="960" y="28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6" name="Oval 3456"/>
              <p:cNvSpPr>
                <a:spLocks noChangeArrowheads="1"/>
              </p:cNvSpPr>
              <p:nvPr/>
            </p:nvSpPr>
            <p:spPr bwMode="auto">
              <a:xfrm>
                <a:off x="967" y="27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7" name="Oval 3457"/>
              <p:cNvSpPr>
                <a:spLocks noChangeArrowheads="1"/>
              </p:cNvSpPr>
              <p:nvPr/>
            </p:nvSpPr>
            <p:spPr bwMode="auto">
              <a:xfrm>
                <a:off x="967" y="31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8" name="Oval 3458"/>
              <p:cNvSpPr>
                <a:spLocks noChangeArrowheads="1"/>
              </p:cNvSpPr>
              <p:nvPr/>
            </p:nvSpPr>
            <p:spPr bwMode="auto">
              <a:xfrm>
                <a:off x="967" y="323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9" name="Oval 3459"/>
              <p:cNvSpPr>
                <a:spLocks noChangeArrowheads="1"/>
              </p:cNvSpPr>
              <p:nvPr/>
            </p:nvSpPr>
            <p:spPr bwMode="auto">
              <a:xfrm>
                <a:off x="970" y="23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0" name="Oval 3460"/>
              <p:cNvSpPr>
                <a:spLocks noChangeArrowheads="1"/>
              </p:cNvSpPr>
              <p:nvPr/>
            </p:nvSpPr>
            <p:spPr bwMode="auto">
              <a:xfrm>
                <a:off x="970" y="24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1" name="Oval 3461"/>
              <p:cNvSpPr>
                <a:spLocks noChangeArrowheads="1"/>
              </p:cNvSpPr>
              <p:nvPr/>
            </p:nvSpPr>
            <p:spPr bwMode="auto">
              <a:xfrm>
                <a:off x="970" y="2789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2" name="Oval 3462"/>
              <p:cNvSpPr>
                <a:spLocks noChangeArrowheads="1"/>
              </p:cNvSpPr>
              <p:nvPr/>
            </p:nvSpPr>
            <p:spPr bwMode="auto">
              <a:xfrm>
                <a:off x="974" y="22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3" name="Oval 3463"/>
              <p:cNvSpPr>
                <a:spLocks noChangeArrowheads="1"/>
              </p:cNvSpPr>
              <p:nvPr/>
            </p:nvSpPr>
            <p:spPr bwMode="auto">
              <a:xfrm>
                <a:off x="974" y="27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0" name="Group 3665"/>
            <p:cNvGrpSpPr>
              <a:grpSpLocks/>
            </p:cNvGrpSpPr>
            <p:nvPr/>
          </p:nvGrpSpPr>
          <p:grpSpPr bwMode="auto">
            <a:xfrm>
              <a:off x="838" y="795"/>
              <a:ext cx="3561" cy="2786"/>
              <a:chOff x="838" y="795"/>
              <a:chExt cx="3561" cy="2786"/>
            </a:xfrm>
          </p:grpSpPr>
          <p:sp>
            <p:nvSpPr>
              <p:cNvPr id="854" name="Oval 3465"/>
              <p:cNvSpPr>
                <a:spLocks noChangeArrowheads="1"/>
              </p:cNvSpPr>
              <p:nvPr/>
            </p:nvSpPr>
            <p:spPr bwMode="auto">
              <a:xfrm>
                <a:off x="977" y="21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5" name="Oval 3466"/>
              <p:cNvSpPr>
                <a:spLocks noChangeArrowheads="1"/>
              </p:cNvSpPr>
              <p:nvPr/>
            </p:nvSpPr>
            <p:spPr bwMode="auto">
              <a:xfrm>
                <a:off x="977" y="26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6" name="Oval 3467"/>
              <p:cNvSpPr>
                <a:spLocks noChangeArrowheads="1"/>
              </p:cNvSpPr>
              <p:nvPr/>
            </p:nvSpPr>
            <p:spPr bwMode="auto">
              <a:xfrm>
                <a:off x="981" y="26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7" name="Oval 3468"/>
              <p:cNvSpPr>
                <a:spLocks noChangeArrowheads="1"/>
              </p:cNvSpPr>
              <p:nvPr/>
            </p:nvSpPr>
            <p:spPr bwMode="auto">
              <a:xfrm>
                <a:off x="995" y="32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8" name="Oval 3469"/>
              <p:cNvSpPr>
                <a:spLocks noChangeArrowheads="1"/>
              </p:cNvSpPr>
              <p:nvPr/>
            </p:nvSpPr>
            <p:spPr bwMode="auto">
              <a:xfrm>
                <a:off x="995" y="26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9" name="Oval 3470"/>
              <p:cNvSpPr>
                <a:spLocks noChangeArrowheads="1"/>
              </p:cNvSpPr>
              <p:nvPr/>
            </p:nvSpPr>
            <p:spPr bwMode="auto">
              <a:xfrm>
                <a:off x="998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0" name="Oval 3471"/>
              <p:cNvSpPr>
                <a:spLocks noChangeArrowheads="1"/>
              </p:cNvSpPr>
              <p:nvPr/>
            </p:nvSpPr>
            <p:spPr bwMode="auto">
              <a:xfrm>
                <a:off x="1002" y="33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1" name="Oval 3472"/>
              <p:cNvSpPr>
                <a:spLocks noChangeArrowheads="1"/>
              </p:cNvSpPr>
              <p:nvPr/>
            </p:nvSpPr>
            <p:spPr bwMode="auto">
              <a:xfrm>
                <a:off x="1002" y="29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2" name="Oval 3473"/>
              <p:cNvSpPr>
                <a:spLocks noChangeArrowheads="1"/>
              </p:cNvSpPr>
              <p:nvPr/>
            </p:nvSpPr>
            <p:spPr bwMode="auto">
              <a:xfrm>
                <a:off x="1002" y="27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3" name="Oval 3474"/>
              <p:cNvSpPr>
                <a:spLocks noChangeArrowheads="1"/>
              </p:cNvSpPr>
              <p:nvPr/>
            </p:nvSpPr>
            <p:spPr bwMode="auto">
              <a:xfrm>
                <a:off x="1005" y="25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4" name="Oval 3475"/>
              <p:cNvSpPr>
                <a:spLocks noChangeArrowheads="1"/>
              </p:cNvSpPr>
              <p:nvPr/>
            </p:nvSpPr>
            <p:spPr bwMode="auto">
              <a:xfrm>
                <a:off x="1009" y="28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5" name="Oval 3476"/>
              <p:cNvSpPr>
                <a:spLocks noChangeArrowheads="1"/>
              </p:cNvSpPr>
              <p:nvPr/>
            </p:nvSpPr>
            <p:spPr bwMode="auto">
              <a:xfrm>
                <a:off x="1009" y="28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6" name="Oval 3477"/>
              <p:cNvSpPr>
                <a:spLocks noChangeArrowheads="1"/>
              </p:cNvSpPr>
              <p:nvPr/>
            </p:nvSpPr>
            <p:spPr bwMode="auto">
              <a:xfrm>
                <a:off x="1009" y="23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7" name="Oval 3478"/>
              <p:cNvSpPr>
                <a:spLocks noChangeArrowheads="1"/>
              </p:cNvSpPr>
              <p:nvPr/>
            </p:nvSpPr>
            <p:spPr bwMode="auto">
              <a:xfrm>
                <a:off x="1012" y="26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8" name="Oval 3479"/>
              <p:cNvSpPr>
                <a:spLocks noChangeArrowheads="1"/>
              </p:cNvSpPr>
              <p:nvPr/>
            </p:nvSpPr>
            <p:spPr bwMode="auto">
              <a:xfrm>
                <a:off x="1016" y="25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9" name="Oval 3480"/>
              <p:cNvSpPr>
                <a:spLocks noChangeArrowheads="1"/>
              </p:cNvSpPr>
              <p:nvPr/>
            </p:nvSpPr>
            <p:spPr bwMode="auto">
              <a:xfrm>
                <a:off x="1016" y="323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0" name="Oval 3481"/>
              <p:cNvSpPr>
                <a:spLocks noChangeArrowheads="1"/>
              </p:cNvSpPr>
              <p:nvPr/>
            </p:nvSpPr>
            <p:spPr bwMode="auto">
              <a:xfrm>
                <a:off x="1023" y="249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1" name="Oval 3482"/>
              <p:cNvSpPr>
                <a:spLocks noChangeArrowheads="1"/>
              </p:cNvSpPr>
              <p:nvPr/>
            </p:nvSpPr>
            <p:spPr bwMode="auto">
              <a:xfrm>
                <a:off x="1023" y="26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2" name="Oval 3483"/>
              <p:cNvSpPr>
                <a:spLocks noChangeArrowheads="1"/>
              </p:cNvSpPr>
              <p:nvPr/>
            </p:nvSpPr>
            <p:spPr bwMode="auto">
              <a:xfrm>
                <a:off x="1033" y="293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3" name="Oval 3484"/>
              <p:cNvSpPr>
                <a:spLocks noChangeArrowheads="1"/>
              </p:cNvSpPr>
              <p:nvPr/>
            </p:nvSpPr>
            <p:spPr bwMode="auto">
              <a:xfrm>
                <a:off x="1033" y="30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4" name="Oval 3485"/>
              <p:cNvSpPr>
                <a:spLocks noChangeArrowheads="1"/>
              </p:cNvSpPr>
              <p:nvPr/>
            </p:nvSpPr>
            <p:spPr bwMode="auto">
              <a:xfrm>
                <a:off x="1033" y="24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5" name="Oval 3486"/>
              <p:cNvSpPr>
                <a:spLocks noChangeArrowheads="1"/>
              </p:cNvSpPr>
              <p:nvPr/>
            </p:nvSpPr>
            <p:spPr bwMode="auto">
              <a:xfrm>
                <a:off x="1033" y="27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6" name="Oval 3487"/>
              <p:cNvSpPr>
                <a:spLocks noChangeArrowheads="1"/>
              </p:cNvSpPr>
              <p:nvPr/>
            </p:nvSpPr>
            <p:spPr bwMode="auto">
              <a:xfrm>
                <a:off x="1040" y="22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7" name="Oval 3488"/>
              <p:cNvSpPr>
                <a:spLocks noChangeArrowheads="1"/>
              </p:cNvSpPr>
              <p:nvPr/>
            </p:nvSpPr>
            <p:spPr bwMode="auto">
              <a:xfrm>
                <a:off x="1040" y="15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8" name="Oval 3489"/>
              <p:cNvSpPr>
                <a:spLocks noChangeArrowheads="1"/>
              </p:cNvSpPr>
              <p:nvPr/>
            </p:nvSpPr>
            <p:spPr bwMode="auto">
              <a:xfrm>
                <a:off x="1040" y="28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9" name="Oval 3490"/>
              <p:cNvSpPr>
                <a:spLocks noChangeArrowheads="1"/>
              </p:cNvSpPr>
              <p:nvPr/>
            </p:nvSpPr>
            <p:spPr bwMode="auto">
              <a:xfrm>
                <a:off x="1044" y="248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0" name="Oval 3491"/>
              <p:cNvSpPr>
                <a:spLocks noChangeArrowheads="1"/>
              </p:cNvSpPr>
              <p:nvPr/>
            </p:nvSpPr>
            <p:spPr bwMode="auto">
              <a:xfrm>
                <a:off x="1044" y="21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1" name="Oval 3492"/>
              <p:cNvSpPr>
                <a:spLocks noChangeArrowheads="1"/>
              </p:cNvSpPr>
              <p:nvPr/>
            </p:nvSpPr>
            <p:spPr bwMode="auto">
              <a:xfrm>
                <a:off x="1051" y="2981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2" name="Oval 3493"/>
              <p:cNvSpPr>
                <a:spLocks noChangeArrowheads="1"/>
              </p:cNvSpPr>
              <p:nvPr/>
            </p:nvSpPr>
            <p:spPr bwMode="auto">
              <a:xfrm>
                <a:off x="1051" y="27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3" name="Oval 3494"/>
              <p:cNvSpPr>
                <a:spLocks noChangeArrowheads="1"/>
              </p:cNvSpPr>
              <p:nvPr/>
            </p:nvSpPr>
            <p:spPr bwMode="auto">
              <a:xfrm>
                <a:off x="1054" y="22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4" name="Oval 3495"/>
              <p:cNvSpPr>
                <a:spLocks noChangeArrowheads="1"/>
              </p:cNvSpPr>
              <p:nvPr/>
            </p:nvSpPr>
            <p:spPr bwMode="auto">
              <a:xfrm>
                <a:off x="1058" y="28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5" name="Oval 3496"/>
              <p:cNvSpPr>
                <a:spLocks noChangeArrowheads="1"/>
              </p:cNvSpPr>
              <p:nvPr/>
            </p:nvSpPr>
            <p:spPr bwMode="auto">
              <a:xfrm>
                <a:off x="1058" y="27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6" name="Oval 3497"/>
              <p:cNvSpPr>
                <a:spLocks noChangeArrowheads="1"/>
              </p:cNvSpPr>
              <p:nvPr/>
            </p:nvSpPr>
            <p:spPr bwMode="auto">
              <a:xfrm>
                <a:off x="1061" y="21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7" name="Oval 3498"/>
              <p:cNvSpPr>
                <a:spLocks noChangeArrowheads="1"/>
              </p:cNvSpPr>
              <p:nvPr/>
            </p:nvSpPr>
            <p:spPr bwMode="auto">
              <a:xfrm>
                <a:off x="1061" y="30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8" name="Oval 3499"/>
              <p:cNvSpPr>
                <a:spLocks noChangeArrowheads="1"/>
              </p:cNvSpPr>
              <p:nvPr/>
            </p:nvSpPr>
            <p:spPr bwMode="auto">
              <a:xfrm>
                <a:off x="1065" y="27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9" name="Oval 3500"/>
              <p:cNvSpPr>
                <a:spLocks noChangeArrowheads="1"/>
              </p:cNvSpPr>
              <p:nvPr/>
            </p:nvSpPr>
            <p:spPr bwMode="auto">
              <a:xfrm>
                <a:off x="1065" y="26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0" name="Oval 3501"/>
              <p:cNvSpPr>
                <a:spLocks noChangeArrowheads="1"/>
              </p:cNvSpPr>
              <p:nvPr/>
            </p:nvSpPr>
            <p:spPr bwMode="auto">
              <a:xfrm>
                <a:off x="1072" y="31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1" name="Oval 3502"/>
              <p:cNvSpPr>
                <a:spLocks noChangeArrowheads="1"/>
              </p:cNvSpPr>
              <p:nvPr/>
            </p:nvSpPr>
            <p:spPr bwMode="auto">
              <a:xfrm>
                <a:off x="1072" y="32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2" name="Oval 3503"/>
              <p:cNvSpPr>
                <a:spLocks noChangeArrowheads="1"/>
              </p:cNvSpPr>
              <p:nvPr/>
            </p:nvSpPr>
            <p:spPr bwMode="auto">
              <a:xfrm>
                <a:off x="1079" y="22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3" name="Oval 3504"/>
              <p:cNvSpPr>
                <a:spLocks noChangeArrowheads="1"/>
              </p:cNvSpPr>
              <p:nvPr/>
            </p:nvSpPr>
            <p:spPr bwMode="auto">
              <a:xfrm>
                <a:off x="1079" y="32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4" name="Oval 3505"/>
              <p:cNvSpPr>
                <a:spLocks noChangeArrowheads="1"/>
              </p:cNvSpPr>
              <p:nvPr/>
            </p:nvSpPr>
            <p:spPr bwMode="auto">
              <a:xfrm>
                <a:off x="1079" y="19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5" name="Oval 3506"/>
              <p:cNvSpPr>
                <a:spLocks noChangeArrowheads="1"/>
              </p:cNvSpPr>
              <p:nvPr/>
            </p:nvSpPr>
            <p:spPr bwMode="auto">
              <a:xfrm>
                <a:off x="1082" y="22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6" name="Oval 3507"/>
              <p:cNvSpPr>
                <a:spLocks noChangeArrowheads="1"/>
              </p:cNvSpPr>
              <p:nvPr/>
            </p:nvSpPr>
            <p:spPr bwMode="auto">
              <a:xfrm>
                <a:off x="1086" y="30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7" name="Oval 3508"/>
              <p:cNvSpPr>
                <a:spLocks noChangeArrowheads="1"/>
              </p:cNvSpPr>
              <p:nvPr/>
            </p:nvSpPr>
            <p:spPr bwMode="auto">
              <a:xfrm>
                <a:off x="1086" y="282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8" name="Oval 3509"/>
              <p:cNvSpPr>
                <a:spLocks noChangeArrowheads="1"/>
              </p:cNvSpPr>
              <p:nvPr/>
            </p:nvSpPr>
            <p:spPr bwMode="auto">
              <a:xfrm>
                <a:off x="1086" y="33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9" name="Oval 3510"/>
              <p:cNvSpPr>
                <a:spLocks noChangeArrowheads="1"/>
              </p:cNvSpPr>
              <p:nvPr/>
            </p:nvSpPr>
            <p:spPr bwMode="auto">
              <a:xfrm>
                <a:off x="1086" y="22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0" name="Oval 3511"/>
              <p:cNvSpPr>
                <a:spLocks noChangeArrowheads="1"/>
              </p:cNvSpPr>
              <p:nvPr/>
            </p:nvSpPr>
            <p:spPr bwMode="auto">
              <a:xfrm>
                <a:off x="1089" y="2988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1" name="Oval 3512"/>
              <p:cNvSpPr>
                <a:spLocks noChangeArrowheads="1"/>
              </p:cNvSpPr>
              <p:nvPr/>
            </p:nvSpPr>
            <p:spPr bwMode="auto">
              <a:xfrm>
                <a:off x="1093" y="29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2" name="Oval 3513"/>
              <p:cNvSpPr>
                <a:spLocks noChangeArrowheads="1"/>
              </p:cNvSpPr>
              <p:nvPr/>
            </p:nvSpPr>
            <p:spPr bwMode="auto">
              <a:xfrm>
                <a:off x="1093" y="30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3" name="Oval 3514"/>
              <p:cNvSpPr>
                <a:spLocks noChangeArrowheads="1"/>
              </p:cNvSpPr>
              <p:nvPr/>
            </p:nvSpPr>
            <p:spPr bwMode="auto">
              <a:xfrm>
                <a:off x="1096" y="34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4" name="Oval 3515"/>
              <p:cNvSpPr>
                <a:spLocks noChangeArrowheads="1"/>
              </p:cNvSpPr>
              <p:nvPr/>
            </p:nvSpPr>
            <p:spPr bwMode="auto">
              <a:xfrm>
                <a:off x="1100" y="24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5" name="Oval 3516"/>
              <p:cNvSpPr>
                <a:spLocks noChangeArrowheads="1"/>
              </p:cNvSpPr>
              <p:nvPr/>
            </p:nvSpPr>
            <p:spPr bwMode="auto">
              <a:xfrm>
                <a:off x="1103" y="28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6" name="Oval 3517"/>
              <p:cNvSpPr>
                <a:spLocks noChangeArrowheads="1"/>
              </p:cNvSpPr>
              <p:nvPr/>
            </p:nvSpPr>
            <p:spPr bwMode="auto">
              <a:xfrm>
                <a:off x="1107" y="26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7" name="Oval 3518"/>
              <p:cNvSpPr>
                <a:spLocks noChangeArrowheads="1"/>
              </p:cNvSpPr>
              <p:nvPr/>
            </p:nvSpPr>
            <p:spPr bwMode="auto">
              <a:xfrm>
                <a:off x="1107" y="30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8" name="Oval 3519"/>
              <p:cNvSpPr>
                <a:spLocks noChangeArrowheads="1"/>
              </p:cNvSpPr>
              <p:nvPr/>
            </p:nvSpPr>
            <p:spPr bwMode="auto">
              <a:xfrm>
                <a:off x="1110" y="30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9" name="Oval 3520"/>
              <p:cNvSpPr>
                <a:spLocks noChangeArrowheads="1"/>
              </p:cNvSpPr>
              <p:nvPr/>
            </p:nvSpPr>
            <p:spPr bwMode="auto">
              <a:xfrm>
                <a:off x="1110" y="35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0" name="Oval 3521"/>
              <p:cNvSpPr>
                <a:spLocks noChangeArrowheads="1"/>
              </p:cNvSpPr>
              <p:nvPr/>
            </p:nvSpPr>
            <p:spPr bwMode="auto">
              <a:xfrm>
                <a:off x="1114" y="263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1" name="Oval 3522"/>
              <p:cNvSpPr>
                <a:spLocks noChangeArrowheads="1"/>
              </p:cNvSpPr>
              <p:nvPr/>
            </p:nvSpPr>
            <p:spPr bwMode="auto">
              <a:xfrm>
                <a:off x="1114" y="22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2" name="Oval 3523"/>
              <p:cNvSpPr>
                <a:spLocks noChangeArrowheads="1"/>
              </p:cNvSpPr>
              <p:nvPr/>
            </p:nvSpPr>
            <p:spPr bwMode="auto">
              <a:xfrm>
                <a:off x="1117" y="25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3" name="Oval 3524"/>
              <p:cNvSpPr>
                <a:spLocks noChangeArrowheads="1"/>
              </p:cNvSpPr>
              <p:nvPr/>
            </p:nvSpPr>
            <p:spPr bwMode="auto">
              <a:xfrm>
                <a:off x="1117" y="30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4" name="Oval 3525"/>
              <p:cNvSpPr>
                <a:spLocks noChangeArrowheads="1"/>
              </p:cNvSpPr>
              <p:nvPr/>
            </p:nvSpPr>
            <p:spPr bwMode="auto">
              <a:xfrm>
                <a:off x="1117" y="28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5" name="Oval 3526"/>
              <p:cNvSpPr>
                <a:spLocks noChangeArrowheads="1"/>
              </p:cNvSpPr>
              <p:nvPr/>
            </p:nvSpPr>
            <p:spPr bwMode="auto">
              <a:xfrm>
                <a:off x="1117" y="25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6" name="Oval 3527"/>
              <p:cNvSpPr>
                <a:spLocks noChangeArrowheads="1"/>
              </p:cNvSpPr>
              <p:nvPr/>
            </p:nvSpPr>
            <p:spPr bwMode="auto">
              <a:xfrm>
                <a:off x="1117" y="308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7" name="Oval 3528"/>
              <p:cNvSpPr>
                <a:spLocks noChangeArrowheads="1"/>
              </p:cNvSpPr>
              <p:nvPr/>
            </p:nvSpPr>
            <p:spPr bwMode="auto">
              <a:xfrm>
                <a:off x="1121" y="29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8" name="Oval 3529"/>
              <p:cNvSpPr>
                <a:spLocks noChangeArrowheads="1"/>
              </p:cNvSpPr>
              <p:nvPr/>
            </p:nvSpPr>
            <p:spPr bwMode="auto">
              <a:xfrm>
                <a:off x="1124" y="24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9" name="Oval 3530"/>
              <p:cNvSpPr>
                <a:spLocks noChangeArrowheads="1"/>
              </p:cNvSpPr>
              <p:nvPr/>
            </p:nvSpPr>
            <p:spPr bwMode="auto">
              <a:xfrm>
                <a:off x="1124" y="249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0" name="Oval 3531"/>
              <p:cNvSpPr>
                <a:spLocks noChangeArrowheads="1"/>
              </p:cNvSpPr>
              <p:nvPr/>
            </p:nvSpPr>
            <p:spPr bwMode="auto">
              <a:xfrm>
                <a:off x="1128" y="29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1" name="Oval 3532"/>
              <p:cNvSpPr>
                <a:spLocks noChangeArrowheads="1"/>
              </p:cNvSpPr>
              <p:nvPr/>
            </p:nvSpPr>
            <p:spPr bwMode="auto">
              <a:xfrm>
                <a:off x="1138" y="31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2" name="Oval 3533"/>
              <p:cNvSpPr>
                <a:spLocks noChangeArrowheads="1"/>
              </p:cNvSpPr>
              <p:nvPr/>
            </p:nvSpPr>
            <p:spPr bwMode="auto">
              <a:xfrm>
                <a:off x="1138" y="199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3" name="Oval 3534"/>
              <p:cNvSpPr>
                <a:spLocks noChangeArrowheads="1"/>
              </p:cNvSpPr>
              <p:nvPr/>
            </p:nvSpPr>
            <p:spPr bwMode="auto">
              <a:xfrm>
                <a:off x="1138" y="31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4" name="Oval 3535"/>
              <p:cNvSpPr>
                <a:spLocks noChangeArrowheads="1"/>
              </p:cNvSpPr>
              <p:nvPr/>
            </p:nvSpPr>
            <p:spPr bwMode="auto">
              <a:xfrm>
                <a:off x="1138" y="24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5" name="Oval 3536"/>
              <p:cNvSpPr>
                <a:spLocks noChangeArrowheads="1"/>
              </p:cNvSpPr>
              <p:nvPr/>
            </p:nvSpPr>
            <p:spPr bwMode="auto">
              <a:xfrm>
                <a:off x="1145" y="26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6" name="Oval 3537"/>
              <p:cNvSpPr>
                <a:spLocks noChangeArrowheads="1"/>
              </p:cNvSpPr>
              <p:nvPr/>
            </p:nvSpPr>
            <p:spPr bwMode="auto">
              <a:xfrm>
                <a:off x="1152" y="284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7" name="Oval 3538"/>
              <p:cNvSpPr>
                <a:spLocks noChangeArrowheads="1"/>
              </p:cNvSpPr>
              <p:nvPr/>
            </p:nvSpPr>
            <p:spPr bwMode="auto">
              <a:xfrm>
                <a:off x="1155" y="19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8" name="Oval 3539"/>
              <p:cNvSpPr>
                <a:spLocks noChangeArrowheads="1"/>
              </p:cNvSpPr>
              <p:nvPr/>
            </p:nvSpPr>
            <p:spPr bwMode="auto">
              <a:xfrm>
                <a:off x="1155" y="289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9" name="Oval 3540"/>
              <p:cNvSpPr>
                <a:spLocks noChangeArrowheads="1"/>
              </p:cNvSpPr>
              <p:nvPr/>
            </p:nvSpPr>
            <p:spPr bwMode="auto">
              <a:xfrm>
                <a:off x="1159" y="32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0" name="Oval 3541"/>
              <p:cNvSpPr>
                <a:spLocks noChangeArrowheads="1"/>
              </p:cNvSpPr>
              <p:nvPr/>
            </p:nvSpPr>
            <p:spPr bwMode="auto">
              <a:xfrm>
                <a:off x="1159" y="31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1" name="Oval 3542"/>
              <p:cNvSpPr>
                <a:spLocks noChangeArrowheads="1"/>
              </p:cNvSpPr>
              <p:nvPr/>
            </p:nvSpPr>
            <p:spPr bwMode="auto">
              <a:xfrm>
                <a:off x="1166" y="31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2" name="Oval 3543"/>
              <p:cNvSpPr>
                <a:spLocks noChangeArrowheads="1"/>
              </p:cNvSpPr>
              <p:nvPr/>
            </p:nvSpPr>
            <p:spPr bwMode="auto">
              <a:xfrm>
                <a:off x="1169" y="223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3" name="Oval 3544"/>
              <p:cNvSpPr>
                <a:spLocks noChangeArrowheads="1"/>
              </p:cNvSpPr>
              <p:nvPr/>
            </p:nvSpPr>
            <p:spPr bwMode="auto">
              <a:xfrm>
                <a:off x="1173" y="28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4" name="Oval 3545"/>
              <p:cNvSpPr>
                <a:spLocks noChangeArrowheads="1"/>
              </p:cNvSpPr>
              <p:nvPr/>
            </p:nvSpPr>
            <p:spPr bwMode="auto">
              <a:xfrm>
                <a:off x="1173" y="29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5" name="Oval 3546"/>
              <p:cNvSpPr>
                <a:spLocks noChangeArrowheads="1"/>
              </p:cNvSpPr>
              <p:nvPr/>
            </p:nvSpPr>
            <p:spPr bwMode="auto">
              <a:xfrm>
                <a:off x="1173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6" name="Oval 3547"/>
              <p:cNvSpPr>
                <a:spLocks noChangeArrowheads="1"/>
              </p:cNvSpPr>
              <p:nvPr/>
            </p:nvSpPr>
            <p:spPr bwMode="auto">
              <a:xfrm>
                <a:off x="1176" y="27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7" name="Oval 3548"/>
              <p:cNvSpPr>
                <a:spLocks noChangeArrowheads="1"/>
              </p:cNvSpPr>
              <p:nvPr/>
            </p:nvSpPr>
            <p:spPr bwMode="auto">
              <a:xfrm>
                <a:off x="1176" y="29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8" name="Oval 3549"/>
              <p:cNvSpPr>
                <a:spLocks noChangeArrowheads="1"/>
              </p:cNvSpPr>
              <p:nvPr/>
            </p:nvSpPr>
            <p:spPr bwMode="auto">
              <a:xfrm>
                <a:off x="1187" y="2775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9" name="Oval 3550"/>
              <p:cNvSpPr>
                <a:spLocks noChangeArrowheads="1"/>
              </p:cNvSpPr>
              <p:nvPr/>
            </p:nvSpPr>
            <p:spPr bwMode="auto">
              <a:xfrm>
                <a:off x="1187" y="29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0" name="Oval 3551"/>
              <p:cNvSpPr>
                <a:spLocks noChangeArrowheads="1"/>
              </p:cNvSpPr>
              <p:nvPr/>
            </p:nvSpPr>
            <p:spPr bwMode="auto">
              <a:xfrm>
                <a:off x="1187" y="19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1" name="Oval 3552"/>
              <p:cNvSpPr>
                <a:spLocks noChangeArrowheads="1"/>
              </p:cNvSpPr>
              <p:nvPr/>
            </p:nvSpPr>
            <p:spPr bwMode="auto">
              <a:xfrm>
                <a:off x="1190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2" name="Oval 3553"/>
              <p:cNvSpPr>
                <a:spLocks noChangeArrowheads="1"/>
              </p:cNvSpPr>
              <p:nvPr/>
            </p:nvSpPr>
            <p:spPr bwMode="auto">
              <a:xfrm>
                <a:off x="1197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3" name="Oval 3554"/>
              <p:cNvSpPr>
                <a:spLocks noChangeArrowheads="1"/>
              </p:cNvSpPr>
              <p:nvPr/>
            </p:nvSpPr>
            <p:spPr bwMode="auto">
              <a:xfrm>
                <a:off x="1208" y="28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4" name="Oval 3555"/>
              <p:cNvSpPr>
                <a:spLocks noChangeArrowheads="1"/>
              </p:cNvSpPr>
              <p:nvPr/>
            </p:nvSpPr>
            <p:spPr bwMode="auto">
              <a:xfrm>
                <a:off x="1218" y="27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5" name="Oval 3556"/>
              <p:cNvSpPr>
                <a:spLocks noChangeArrowheads="1"/>
              </p:cNvSpPr>
              <p:nvPr/>
            </p:nvSpPr>
            <p:spPr bwMode="auto">
              <a:xfrm>
                <a:off x="1218" y="20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6" name="Oval 3557"/>
              <p:cNvSpPr>
                <a:spLocks noChangeArrowheads="1"/>
              </p:cNvSpPr>
              <p:nvPr/>
            </p:nvSpPr>
            <p:spPr bwMode="auto">
              <a:xfrm>
                <a:off x="1229" y="29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7" name="Oval 3558"/>
              <p:cNvSpPr>
                <a:spLocks noChangeArrowheads="1"/>
              </p:cNvSpPr>
              <p:nvPr/>
            </p:nvSpPr>
            <p:spPr bwMode="auto">
              <a:xfrm>
                <a:off x="1232" y="334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8" name="Oval 3559"/>
              <p:cNvSpPr>
                <a:spLocks noChangeArrowheads="1"/>
              </p:cNvSpPr>
              <p:nvPr/>
            </p:nvSpPr>
            <p:spPr bwMode="auto">
              <a:xfrm>
                <a:off x="1236" y="313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9" name="Oval 3560"/>
              <p:cNvSpPr>
                <a:spLocks noChangeArrowheads="1"/>
              </p:cNvSpPr>
              <p:nvPr/>
            </p:nvSpPr>
            <p:spPr bwMode="auto">
              <a:xfrm>
                <a:off x="1236" y="22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0" name="Oval 3561"/>
              <p:cNvSpPr>
                <a:spLocks noChangeArrowheads="1"/>
              </p:cNvSpPr>
              <p:nvPr/>
            </p:nvSpPr>
            <p:spPr bwMode="auto">
              <a:xfrm>
                <a:off x="1243" y="19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1" name="Oval 3562"/>
              <p:cNvSpPr>
                <a:spLocks noChangeArrowheads="1"/>
              </p:cNvSpPr>
              <p:nvPr/>
            </p:nvSpPr>
            <p:spPr bwMode="auto">
              <a:xfrm>
                <a:off x="1243" y="25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2" name="Oval 3563"/>
              <p:cNvSpPr>
                <a:spLocks noChangeArrowheads="1"/>
              </p:cNvSpPr>
              <p:nvPr/>
            </p:nvSpPr>
            <p:spPr bwMode="auto">
              <a:xfrm>
                <a:off x="1243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3" name="Oval 3564"/>
              <p:cNvSpPr>
                <a:spLocks noChangeArrowheads="1"/>
              </p:cNvSpPr>
              <p:nvPr/>
            </p:nvSpPr>
            <p:spPr bwMode="auto">
              <a:xfrm>
                <a:off x="1246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4" name="Oval 3565"/>
              <p:cNvSpPr>
                <a:spLocks noChangeArrowheads="1"/>
              </p:cNvSpPr>
              <p:nvPr/>
            </p:nvSpPr>
            <p:spPr bwMode="auto">
              <a:xfrm>
                <a:off x="1253" y="293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5" name="Oval 3566"/>
              <p:cNvSpPr>
                <a:spLocks noChangeArrowheads="1"/>
              </p:cNvSpPr>
              <p:nvPr/>
            </p:nvSpPr>
            <p:spPr bwMode="auto">
              <a:xfrm>
                <a:off x="1260" y="27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6" name="Oval 3567"/>
              <p:cNvSpPr>
                <a:spLocks noChangeArrowheads="1"/>
              </p:cNvSpPr>
              <p:nvPr/>
            </p:nvSpPr>
            <p:spPr bwMode="auto">
              <a:xfrm>
                <a:off x="1274" y="23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7" name="Oval 3568"/>
              <p:cNvSpPr>
                <a:spLocks noChangeArrowheads="1"/>
              </p:cNvSpPr>
              <p:nvPr/>
            </p:nvSpPr>
            <p:spPr bwMode="auto">
              <a:xfrm>
                <a:off x="1274" y="32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8" name="Oval 3569"/>
              <p:cNvSpPr>
                <a:spLocks noChangeArrowheads="1"/>
              </p:cNvSpPr>
              <p:nvPr/>
            </p:nvSpPr>
            <p:spPr bwMode="auto">
              <a:xfrm>
                <a:off x="1278" y="34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9" name="Oval 3570"/>
              <p:cNvSpPr>
                <a:spLocks noChangeArrowheads="1"/>
              </p:cNvSpPr>
              <p:nvPr/>
            </p:nvSpPr>
            <p:spPr bwMode="auto">
              <a:xfrm>
                <a:off x="1281" y="30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0" name="Oval 3571"/>
              <p:cNvSpPr>
                <a:spLocks noChangeArrowheads="1"/>
              </p:cNvSpPr>
              <p:nvPr/>
            </p:nvSpPr>
            <p:spPr bwMode="auto">
              <a:xfrm>
                <a:off x="1288" y="33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1" name="Oval 3572"/>
              <p:cNvSpPr>
                <a:spLocks noChangeArrowheads="1"/>
              </p:cNvSpPr>
              <p:nvPr/>
            </p:nvSpPr>
            <p:spPr bwMode="auto">
              <a:xfrm>
                <a:off x="1288" y="253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2" name="Oval 3573"/>
              <p:cNvSpPr>
                <a:spLocks noChangeArrowheads="1"/>
              </p:cNvSpPr>
              <p:nvPr/>
            </p:nvSpPr>
            <p:spPr bwMode="auto">
              <a:xfrm>
                <a:off x="1295" y="279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3" name="Oval 3574"/>
              <p:cNvSpPr>
                <a:spLocks noChangeArrowheads="1"/>
              </p:cNvSpPr>
              <p:nvPr/>
            </p:nvSpPr>
            <p:spPr bwMode="auto">
              <a:xfrm>
                <a:off x="1295" y="29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4" name="Oval 3575"/>
              <p:cNvSpPr>
                <a:spLocks noChangeArrowheads="1"/>
              </p:cNvSpPr>
              <p:nvPr/>
            </p:nvSpPr>
            <p:spPr bwMode="auto">
              <a:xfrm>
                <a:off x="1295" y="19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5" name="Oval 3576"/>
              <p:cNvSpPr>
                <a:spLocks noChangeArrowheads="1"/>
              </p:cNvSpPr>
              <p:nvPr/>
            </p:nvSpPr>
            <p:spPr bwMode="auto">
              <a:xfrm>
                <a:off x="1299" y="31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6" name="Oval 3577"/>
              <p:cNvSpPr>
                <a:spLocks noChangeArrowheads="1"/>
              </p:cNvSpPr>
              <p:nvPr/>
            </p:nvSpPr>
            <p:spPr bwMode="auto">
              <a:xfrm>
                <a:off x="1313" y="31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7" name="Oval 3578"/>
              <p:cNvSpPr>
                <a:spLocks noChangeArrowheads="1"/>
              </p:cNvSpPr>
              <p:nvPr/>
            </p:nvSpPr>
            <p:spPr bwMode="auto">
              <a:xfrm>
                <a:off x="1313" y="27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8" name="Oval 3579"/>
              <p:cNvSpPr>
                <a:spLocks noChangeArrowheads="1"/>
              </p:cNvSpPr>
              <p:nvPr/>
            </p:nvSpPr>
            <p:spPr bwMode="auto">
              <a:xfrm>
                <a:off x="1313" y="24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9" name="Oval 3580"/>
              <p:cNvSpPr>
                <a:spLocks noChangeArrowheads="1"/>
              </p:cNvSpPr>
              <p:nvPr/>
            </p:nvSpPr>
            <p:spPr bwMode="auto">
              <a:xfrm>
                <a:off x="1327" y="270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0" name="Oval 3581"/>
              <p:cNvSpPr>
                <a:spLocks noChangeArrowheads="1"/>
              </p:cNvSpPr>
              <p:nvPr/>
            </p:nvSpPr>
            <p:spPr bwMode="auto">
              <a:xfrm>
                <a:off x="1337" y="301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1" name="Oval 3582"/>
              <p:cNvSpPr>
                <a:spLocks noChangeArrowheads="1"/>
              </p:cNvSpPr>
              <p:nvPr/>
            </p:nvSpPr>
            <p:spPr bwMode="auto">
              <a:xfrm>
                <a:off x="1344" y="328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2" name="Oval 3583"/>
              <p:cNvSpPr>
                <a:spLocks noChangeArrowheads="1"/>
              </p:cNvSpPr>
              <p:nvPr/>
            </p:nvSpPr>
            <p:spPr bwMode="auto">
              <a:xfrm>
                <a:off x="1347" y="27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3" name="Oval 3584"/>
              <p:cNvSpPr>
                <a:spLocks noChangeArrowheads="1"/>
              </p:cNvSpPr>
              <p:nvPr/>
            </p:nvSpPr>
            <p:spPr bwMode="auto">
              <a:xfrm>
                <a:off x="1361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4" name="Oval 3585"/>
              <p:cNvSpPr>
                <a:spLocks noChangeArrowheads="1"/>
              </p:cNvSpPr>
              <p:nvPr/>
            </p:nvSpPr>
            <p:spPr bwMode="auto">
              <a:xfrm>
                <a:off x="1361" y="32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5" name="Oval 3586"/>
              <p:cNvSpPr>
                <a:spLocks noChangeArrowheads="1"/>
              </p:cNvSpPr>
              <p:nvPr/>
            </p:nvSpPr>
            <p:spPr bwMode="auto">
              <a:xfrm>
                <a:off x="1372" y="16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6" name="Oval 3587"/>
              <p:cNvSpPr>
                <a:spLocks noChangeArrowheads="1"/>
              </p:cNvSpPr>
              <p:nvPr/>
            </p:nvSpPr>
            <p:spPr bwMode="auto">
              <a:xfrm>
                <a:off x="1382" y="34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7" name="Oval 3588"/>
              <p:cNvSpPr>
                <a:spLocks noChangeArrowheads="1"/>
              </p:cNvSpPr>
              <p:nvPr/>
            </p:nvSpPr>
            <p:spPr bwMode="auto">
              <a:xfrm>
                <a:off x="1386" y="32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8" name="Oval 3589"/>
              <p:cNvSpPr>
                <a:spLocks noChangeArrowheads="1"/>
              </p:cNvSpPr>
              <p:nvPr/>
            </p:nvSpPr>
            <p:spPr bwMode="auto">
              <a:xfrm>
                <a:off x="1389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9" name="Oval 3590"/>
              <p:cNvSpPr>
                <a:spLocks noChangeArrowheads="1"/>
              </p:cNvSpPr>
              <p:nvPr/>
            </p:nvSpPr>
            <p:spPr bwMode="auto">
              <a:xfrm>
                <a:off x="1393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0" name="Oval 3591"/>
              <p:cNvSpPr>
                <a:spLocks noChangeArrowheads="1"/>
              </p:cNvSpPr>
              <p:nvPr/>
            </p:nvSpPr>
            <p:spPr bwMode="auto">
              <a:xfrm>
                <a:off x="1407" y="28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1" name="Oval 3592"/>
              <p:cNvSpPr>
                <a:spLocks noChangeArrowheads="1"/>
              </p:cNvSpPr>
              <p:nvPr/>
            </p:nvSpPr>
            <p:spPr bwMode="auto">
              <a:xfrm>
                <a:off x="1414" y="27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2" name="Oval 3593"/>
              <p:cNvSpPr>
                <a:spLocks noChangeArrowheads="1"/>
              </p:cNvSpPr>
              <p:nvPr/>
            </p:nvSpPr>
            <p:spPr bwMode="auto">
              <a:xfrm>
                <a:off x="1428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3" name="Oval 3594"/>
              <p:cNvSpPr>
                <a:spLocks noChangeArrowheads="1"/>
              </p:cNvSpPr>
              <p:nvPr/>
            </p:nvSpPr>
            <p:spPr bwMode="auto">
              <a:xfrm>
                <a:off x="1452" y="7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4" name="Oval 3595"/>
              <p:cNvSpPr>
                <a:spLocks noChangeArrowheads="1"/>
              </p:cNvSpPr>
              <p:nvPr/>
            </p:nvSpPr>
            <p:spPr bwMode="auto">
              <a:xfrm>
                <a:off x="1459" y="28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5" name="Oval 3596"/>
              <p:cNvSpPr>
                <a:spLocks noChangeArrowheads="1"/>
              </p:cNvSpPr>
              <p:nvPr/>
            </p:nvSpPr>
            <p:spPr bwMode="auto">
              <a:xfrm>
                <a:off x="1466" y="31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6" name="Oval 3597"/>
              <p:cNvSpPr>
                <a:spLocks noChangeArrowheads="1"/>
              </p:cNvSpPr>
              <p:nvPr/>
            </p:nvSpPr>
            <p:spPr bwMode="auto">
              <a:xfrm>
                <a:off x="1470" y="33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7" name="Oval 3598"/>
              <p:cNvSpPr>
                <a:spLocks noChangeArrowheads="1"/>
              </p:cNvSpPr>
              <p:nvPr/>
            </p:nvSpPr>
            <p:spPr bwMode="auto">
              <a:xfrm>
                <a:off x="1473" y="29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8" name="Oval 3599"/>
              <p:cNvSpPr>
                <a:spLocks noChangeArrowheads="1"/>
              </p:cNvSpPr>
              <p:nvPr/>
            </p:nvSpPr>
            <p:spPr bwMode="auto">
              <a:xfrm>
                <a:off x="1484" y="312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9" name="Oval 3600"/>
              <p:cNvSpPr>
                <a:spLocks noChangeArrowheads="1"/>
              </p:cNvSpPr>
              <p:nvPr/>
            </p:nvSpPr>
            <p:spPr bwMode="auto">
              <a:xfrm>
                <a:off x="1487" y="23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0" name="Oval 3601"/>
              <p:cNvSpPr>
                <a:spLocks noChangeArrowheads="1"/>
              </p:cNvSpPr>
              <p:nvPr/>
            </p:nvSpPr>
            <p:spPr bwMode="auto">
              <a:xfrm>
                <a:off x="1494" y="30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1" name="Oval 3602"/>
              <p:cNvSpPr>
                <a:spLocks noChangeArrowheads="1"/>
              </p:cNvSpPr>
              <p:nvPr/>
            </p:nvSpPr>
            <p:spPr bwMode="auto">
              <a:xfrm>
                <a:off x="1498" y="24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2" name="Oval 3603"/>
              <p:cNvSpPr>
                <a:spLocks noChangeArrowheads="1"/>
              </p:cNvSpPr>
              <p:nvPr/>
            </p:nvSpPr>
            <p:spPr bwMode="auto">
              <a:xfrm>
                <a:off x="1498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3" name="Oval 3604"/>
              <p:cNvSpPr>
                <a:spLocks noChangeArrowheads="1"/>
              </p:cNvSpPr>
              <p:nvPr/>
            </p:nvSpPr>
            <p:spPr bwMode="auto">
              <a:xfrm>
                <a:off x="1501" y="31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4" name="Oval 3605"/>
              <p:cNvSpPr>
                <a:spLocks noChangeArrowheads="1"/>
              </p:cNvSpPr>
              <p:nvPr/>
            </p:nvSpPr>
            <p:spPr bwMode="auto">
              <a:xfrm>
                <a:off x="1501" y="33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5" name="Oval 3606"/>
              <p:cNvSpPr>
                <a:spLocks noChangeArrowheads="1"/>
              </p:cNvSpPr>
              <p:nvPr/>
            </p:nvSpPr>
            <p:spPr bwMode="auto">
              <a:xfrm>
                <a:off x="1515" y="32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6" name="Oval 3607"/>
              <p:cNvSpPr>
                <a:spLocks noChangeArrowheads="1"/>
              </p:cNvSpPr>
              <p:nvPr/>
            </p:nvSpPr>
            <p:spPr bwMode="auto">
              <a:xfrm>
                <a:off x="1553" y="33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7" name="Oval 3608"/>
              <p:cNvSpPr>
                <a:spLocks noChangeArrowheads="1"/>
              </p:cNvSpPr>
              <p:nvPr/>
            </p:nvSpPr>
            <p:spPr bwMode="auto">
              <a:xfrm>
                <a:off x="1564" y="26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8" name="Oval 3609"/>
              <p:cNvSpPr>
                <a:spLocks noChangeArrowheads="1"/>
              </p:cNvSpPr>
              <p:nvPr/>
            </p:nvSpPr>
            <p:spPr bwMode="auto">
              <a:xfrm>
                <a:off x="1567" y="32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9" name="Oval 3610"/>
              <p:cNvSpPr>
                <a:spLocks noChangeArrowheads="1"/>
              </p:cNvSpPr>
              <p:nvPr/>
            </p:nvSpPr>
            <p:spPr bwMode="auto">
              <a:xfrm>
                <a:off x="1567" y="30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0" name="Oval 3611"/>
              <p:cNvSpPr>
                <a:spLocks noChangeArrowheads="1"/>
              </p:cNvSpPr>
              <p:nvPr/>
            </p:nvSpPr>
            <p:spPr bwMode="auto">
              <a:xfrm>
                <a:off x="1567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1" name="Oval 3612"/>
              <p:cNvSpPr>
                <a:spLocks noChangeArrowheads="1"/>
              </p:cNvSpPr>
              <p:nvPr/>
            </p:nvSpPr>
            <p:spPr bwMode="auto">
              <a:xfrm>
                <a:off x="1574" y="308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2" name="Oval 3613"/>
              <p:cNvSpPr>
                <a:spLocks noChangeArrowheads="1"/>
              </p:cNvSpPr>
              <p:nvPr/>
            </p:nvSpPr>
            <p:spPr bwMode="auto">
              <a:xfrm>
                <a:off x="1581" y="33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3" name="Oval 3614"/>
              <p:cNvSpPr>
                <a:spLocks noChangeArrowheads="1"/>
              </p:cNvSpPr>
              <p:nvPr/>
            </p:nvSpPr>
            <p:spPr bwMode="auto">
              <a:xfrm>
                <a:off x="1585" y="33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4" name="Oval 3615"/>
              <p:cNvSpPr>
                <a:spLocks noChangeArrowheads="1"/>
              </p:cNvSpPr>
              <p:nvPr/>
            </p:nvSpPr>
            <p:spPr bwMode="auto">
              <a:xfrm>
                <a:off x="1585" y="31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5" name="Oval 3616"/>
              <p:cNvSpPr>
                <a:spLocks noChangeArrowheads="1"/>
              </p:cNvSpPr>
              <p:nvPr/>
            </p:nvSpPr>
            <p:spPr bwMode="auto">
              <a:xfrm>
                <a:off x="1592" y="29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6" name="Oval 3617"/>
              <p:cNvSpPr>
                <a:spLocks noChangeArrowheads="1"/>
              </p:cNvSpPr>
              <p:nvPr/>
            </p:nvSpPr>
            <p:spPr bwMode="auto">
              <a:xfrm>
                <a:off x="1595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7" name="Oval 3618"/>
              <p:cNvSpPr>
                <a:spLocks noChangeArrowheads="1"/>
              </p:cNvSpPr>
              <p:nvPr/>
            </p:nvSpPr>
            <p:spPr bwMode="auto">
              <a:xfrm>
                <a:off x="1599" y="32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8" name="Oval 3619"/>
              <p:cNvSpPr>
                <a:spLocks noChangeArrowheads="1"/>
              </p:cNvSpPr>
              <p:nvPr/>
            </p:nvSpPr>
            <p:spPr bwMode="auto">
              <a:xfrm>
                <a:off x="1602" y="26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9" name="Oval 3620"/>
              <p:cNvSpPr>
                <a:spLocks noChangeArrowheads="1"/>
              </p:cNvSpPr>
              <p:nvPr/>
            </p:nvSpPr>
            <p:spPr bwMode="auto">
              <a:xfrm>
                <a:off x="1623" y="34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0" name="Oval 3621"/>
              <p:cNvSpPr>
                <a:spLocks noChangeArrowheads="1"/>
              </p:cNvSpPr>
              <p:nvPr/>
            </p:nvSpPr>
            <p:spPr bwMode="auto">
              <a:xfrm>
                <a:off x="1648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1" name="Oval 3622"/>
              <p:cNvSpPr>
                <a:spLocks noChangeArrowheads="1"/>
              </p:cNvSpPr>
              <p:nvPr/>
            </p:nvSpPr>
            <p:spPr bwMode="auto">
              <a:xfrm>
                <a:off x="1655" y="266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2" name="Oval 3623"/>
              <p:cNvSpPr>
                <a:spLocks noChangeArrowheads="1"/>
              </p:cNvSpPr>
              <p:nvPr/>
            </p:nvSpPr>
            <p:spPr bwMode="auto">
              <a:xfrm>
                <a:off x="1662" y="298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3" name="Oval 3624"/>
              <p:cNvSpPr>
                <a:spLocks noChangeArrowheads="1"/>
              </p:cNvSpPr>
              <p:nvPr/>
            </p:nvSpPr>
            <p:spPr bwMode="auto">
              <a:xfrm>
                <a:off x="1662" y="32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4" name="Oval 3625"/>
              <p:cNvSpPr>
                <a:spLocks noChangeArrowheads="1"/>
              </p:cNvSpPr>
              <p:nvPr/>
            </p:nvSpPr>
            <p:spPr bwMode="auto">
              <a:xfrm>
                <a:off x="1665" y="3407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5" name="Oval 3626"/>
              <p:cNvSpPr>
                <a:spLocks noChangeArrowheads="1"/>
              </p:cNvSpPr>
              <p:nvPr/>
            </p:nvSpPr>
            <p:spPr bwMode="auto">
              <a:xfrm>
                <a:off x="1725" y="2932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6" name="Oval 3627"/>
              <p:cNvSpPr>
                <a:spLocks noChangeArrowheads="1"/>
              </p:cNvSpPr>
              <p:nvPr/>
            </p:nvSpPr>
            <p:spPr bwMode="auto">
              <a:xfrm>
                <a:off x="1756" y="31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7" name="Oval 3628"/>
              <p:cNvSpPr>
                <a:spLocks noChangeArrowheads="1"/>
              </p:cNvSpPr>
              <p:nvPr/>
            </p:nvSpPr>
            <p:spPr bwMode="auto">
              <a:xfrm>
                <a:off x="1766" y="27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8" name="Oval 3629"/>
              <p:cNvSpPr>
                <a:spLocks noChangeArrowheads="1"/>
              </p:cNvSpPr>
              <p:nvPr/>
            </p:nvSpPr>
            <p:spPr bwMode="auto">
              <a:xfrm>
                <a:off x="1798" y="30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9" name="Oval 363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0" name="Oval 3631"/>
              <p:cNvSpPr>
                <a:spLocks noChangeArrowheads="1"/>
              </p:cNvSpPr>
              <p:nvPr/>
            </p:nvSpPr>
            <p:spPr bwMode="auto">
              <a:xfrm>
                <a:off x="1805" y="24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1" name="Oval 3632"/>
              <p:cNvSpPr>
                <a:spLocks noChangeArrowheads="1"/>
              </p:cNvSpPr>
              <p:nvPr/>
            </p:nvSpPr>
            <p:spPr bwMode="auto">
              <a:xfrm>
                <a:off x="1808" y="326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2" name="Oval 3633"/>
              <p:cNvSpPr>
                <a:spLocks noChangeArrowheads="1"/>
              </p:cNvSpPr>
              <p:nvPr/>
            </p:nvSpPr>
            <p:spPr bwMode="auto">
              <a:xfrm>
                <a:off x="1826" y="326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3" name="Oval 3634"/>
              <p:cNvSpPr>
                <a:spLocks noChangeArrowheads="1"/>
              </p:cNvSpPr>
              <p:nvPr/>
            </p:nvSpPr>
            <p:spPr bwMode="auto">
              <a:xfrm>
                <a:off x="1840" y="33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4" name="Oval 3635"/>
              <p:cNvSpPr>
                <a:spLocks noChangeArrowheads="1"/>
              </p:cNvSpPr>
              <p:nvPr/>
            </p:nvSpPr>
            <p:spPr bwMode="auto">
              <a:xfrm>
                <a:off x="1850" y="18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5" name="Oval 3636"/>
              <p:cNvSpPr>
                <a:spLocks noChangeArrowheads="1"/>
              </p:cNvSpPr>
              <p:nvPr/>
            </p:nvSpPr>
            <p:spPr bwMode="auto">
              <a:xfrm>
                <a:off x="1878" y="28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6" name="Oval 3637"/>
              <p:cNvSpPr>
                <a:spLocks noChangeArrowheads="1"/>
              </p:cNvSpPr>
              <p:nvPr/>
            </p:nvSpPr>
            <p:spPr bwMode="auto">
              <a:xfrm>
                <a:off x="1941" y="264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7" name="Oval 3638"/>
              <p:cNvSpPr>
                <a:spLocks noChangeArrowheads="1"/>
              </p:cNvSpPr>
              <p:nvPr/>
            </p:nvSpPr>
            <p:spPr bwMode="auto">
              <a:xfrm>
                <a:off x="2122" y="26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8" name="Oval 3639"/>
              <p:cNvSpPr>
                <a:spLocks noChangeArrowheads="1"/>
              </p:cNvSpPr>
              <p:nvPr/>
            </p:nvSpPr>
            <p:spPr bwMode="auto">
              <a:xfrm>
                <a:off x="2252" y="316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9" name="Oval 3640"/>
              <p:cNvSpPr>
                <a:spLocks noChangeArrowheads="1"/>
              </p:cNvSpPr>
              <p:nvPr/>
            </p:nvSpPr>
            <p:spPr bwMode="auto">
              <a:xfrm>
                <a:off x="2269" y="337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0" name="Oval 3641"/>
              <p:cNvSpPr>
                <a:spLocks noChangeArrowheads="1"/>
              </p:cNvSpPr>
              <p:nvPr/>
            </p:nvSpPr>
            <p:spPr bwMode="auto">
              <a:xfrm>
                <a:off x="2335" y="26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1" name="Oval 3642"/>
              <p:cNvSpPr>
                <a:spLocks noChangeArrowheads="1"/>
              </p:cNvSpPr>
              <p:nvPr/>
            </p:nvSpPr>
            <p:spPr bwMode="auto">
              <a:xfrm>
                <a:off x="2510" y="328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2" name="Oval 3643"/>
              <p:cNvSpPr>
                <a:spLocks noChangeArrowheads="1"/>
              </p:cNvSpPr>
              <p:nvPr/>
            </p:nvSpPr>
            <p:spPr bwMode="auto">
              <a:xfrm>
                <a:off x="2538" y="32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3" name="Oval 3644"/>
              <p:cNvSpPr>
                <a:spLocks noChangeArrowheads="1"/>
              </p:cNvSpPr>
              <p:nvPr/>
            </p:nvSpPr>
            <p:spPr bwMode="auto">
              <a:xfrm>
                <a:off x="2608" y="303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4" name="Oval 3645"/>
              <p:cNvSpPr>
                <a:spLocks noChangeArrowheads="1"/>
              </p:cNvSpPr>
              <p:nvPr/>
            </p:nvSpPr>
            <p:spPr bwMode="auto">
              <a:xfrm>
                <a:off x="2622" y="29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5" name="Oval 3646"/>
              <p:cNvSpPr>
                <a:spLocks noChangeArrowheads="1"/>
              </p:cNvSpPr>
              <p:nvPr/>
            </p:nvSpPr>
            <p:spPr bwMode="auto">
              <a:xfrm>
                <a:off x="2751" y="33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6" name="Oval 3647"/>
              <p:cNvSpPr>
                <a:spLocks noChangeArrowheads="1"/>
              </p:cNvSpPr>
              <p:nvPr/>
            </p:nvSpPr>
            <p:spPr bwMode="auto">
              <a:xfrm>
                <a:off x="2786" y="34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7" name="Oval 3648"/>
              <p:cNvSpPr>
                <a:spLocks noChangeArrowheads="1"/>
              </p:cNvSpPr>
              <p:nvPr/>
            </p:nvSpPr>
            <p:spPr bwMode="auto">
              <a:xfrm>
                <a:off x="2925" y="307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8" name="Oval 3649"/>
              <p:cNvSpPr>
                <a:spLocks noChangeArrowheads="1"/>
              </p:cNvSpPr>
              <p:nvPr/>
            </p:nvSpPr>
            <p:spPr bwMode="auto">
              <a:xfrm>
                <a:off x="3065" y="32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9" name="Oval 3650"/>
              <p:cNvSpPr>
                <a:spLocks noChangeArrowheads="1"/>
              </p:cNvSpPr>
              <p:nvPr/>
            </p:nvSpPr>
            <p:spPr bwMode="auto">
              <a:xfrm>
                <a:off x="3173" y="331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0" name="Oval 3651"/>
              <p:cNvSpPr>
                <a:spLocks noChangeArrowheads="1"/>
              </p:cNvSpPr>
              <p:nvPr/>
            </p:nvSpPr>
            <p:spPr bwMode="auto">
              <a:xfrm>
                <a:off x="3466" y="34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1" name="Oval 3652"/>
              <p:cNvSpPr>
                <a:spLocks noChangeArrowheads="1"/>
              </p:cNvSpPr>
              <p:nvPr/>
            </p:nvSpPr>
            <p:spPr bwMode="auto">
              <a:xfrm>
                <a:off x="4015" y="352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2" name="Oval 3653"/>
              <p:cNvSpPr>
                <a:spLocks noChangeArrowheads="1"/>
              </p:cNvSpPr>
              <p:nvPr/>
            </p:nvSpPr>
            <p:spPr bwMode="auto">
              <a:xfrm>
                <a:off x="4378" y="33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3" name="Oval 3654"/>
              <p:cNvSpPr>
                <a:spLocks noChangeArrowheads="1"/>
              </p:cNvSpPr>
              <p:nvPr/>
            </p:nvSpPr>
            <p:spPr bwMode="auto">
              <a:xfrm>
                <a:off x="838" y="120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4" name="Oval 3655"/>
              <p:cNvSpPr>
                <a:spLocks noChangeArrowheads="1"/>
              </p:cNvSpPr>
              <p:nvPr/>
            </p:nvSpPr>
            <p:spPr bwMode="auto">
              <a:xfrm>
                <a:off x="943" y="356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5" name="Oval 3656"/>
              <p:cNvSpPr>
                <a:spLocks noChangeArrowheads="1"/>
              </p:cNvSpPr>
              <p:nvPr/>
            </p:nvSpPr>
            <p:spPr bwMode="auto">
              <a:xfrm>
                <a:off x="963" y="308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6" name="Oval 3657"/>
              <p:cNvSpPr>
                <a:spLocks noChangeArrowheads="1"/>
              </p:cNvSpPr>
              <p:nvPr/>
            </p:nvSpPr>
            <p:spPr bwMode="auto">
              <a:xfrm>
                <a:off x="1051" y="316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7" name="Oval 3658"/>
              <p:cNvSpPr>
                <a:spLocks noChangeArrowheads="1"/>
              </p:cNvSpPr>
              <p:nvPr/>
            </p:nvSpPr>
            <p:spPr bwMode="auto">
              <a:xfrm>
                <a:off x="1155" y="336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8" name="Oval 3659"/>
              <p:cNvSpPr>
                <a:spLocks noChangeArrowheads="1"/>
              </p:cNvSpPr>
              <p:nvPr/>
            </p:nvSpPr>
            <p:spPr bwMode="auto">
              <a:xfrm>
                <a:off x="1162" y="352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9" name="Oval 3660"/>
              <p:cNvSpPr>
                <a:spLocks noChangeArrowheads="1"/>
              </p:cNvSpPr>
              <p:nvPr/>
            </p:nvSpPr>
            <p:spPr bwMode="auto">
              <a:xfrm>
                <a:off x="1299" y="259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0" name="Oval 3661"/>
              <p:cNvSpPr>
                <a:spLocks noChangeArrowheads="1"/>
              </p:cNvSpPr>
              <p:nvPr/>
            </p:nvSpPr>
            <p:spPr bwMode="auto">
              <a:xfrm>
                <a:off x="1316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1" name="Oval 3662"/>
              <p:cNvSpPr>
                <a:spLocks noChangeArrowheads="1"/>
              </p:cNvSpPr>
              <p:nvPr/>
            </p:nvSpPr>
            <p:spPr bwMode="auto">
              <a:xfrm>
                <a:off x="1320" y="354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2" name="Oval 3663"/>
              <p:cNvSpPr>
                <a:spLocks noChangeArrowheads="1"/>
              </p:cNvSpPr>
              <p:nvPr/>
            </p:nvSpPr>
            <p:spPr bwMode="auto">
              <a:xfrm>
                <a:off x="1341" y="3466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3" name="Oval 3664"/>
              <p:cNvSpPr>
                <a:spLocks noChangeArrowheads="1"/>
              </p:cNvSpPr>
              <p:nvPr/>
            </p:nvSpPr>
            <p:spPr bwMode="auto">
              <a:xfrm>
                <a:off x="1358" y="329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1" name="Group 3866"/>
            <p:cNvGrpSpPr>
              <a:grpSpLocks/>
            </p:cNvGrpSpPr>
            <p:nvPr/>
          </p:nvGrpSpPr>
          <p:grpSpPr bwMode="auto">
            <a:xfrm>
              <a:off x="740" y="1891"/>
              <a:ext cx="3613" cy="1690"/>
              <a:chOff x="740" y="1891"/>
              <a:chExt cx="3613" cy="1690"/>
            </a:xfrm>
          </p:grpSpPr>
          <p:sp>
            <p:nvSpPr>
              <p:cNvPr id="654" name="Oval 3666"/>
              <p:cNvSpPr>
                <a:spLocks noChangeArrowheads="1"/>
              </p:cNvSpPr>
              <p:nvPr/>
            </p:nvSpPr>
            <p:spPr bwMode="auto">
              <a:xfrm>
                <a:off x="1368" y="352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5" name="Oval 3667"/>
              <p:cNvSpPr>
                <a:spLocks noChangeArrowheads="1"/>
              </p:cNvSpPr>
              <p:nvPr/>
            </p:nvSpPr>
            <p:spPr bwMode="auto">
              <a:xfrm>
                <a:off x="1375" y="323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6" name="Oval 3668"/>
              <p:cNvSpPr>
                <a:spLocks noChangeArrowheads="1"/>
              </p:cNvSpPr>
              <p:nvPr/>
            </p:nvSpPr>
            <p:spPr bwMode="auto">
              <a:xfrm>
                <a:off x="1403" y="321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7" name="Oval 3669"/>
              <p:cNvSpPr>
                <a:spLocks noChangeArrowheads="1"/>
              </p:cNvSpPr>
              <p:nvPr/>
            </p:nvSpPr>
            <p:spPr bwMode="auto">
              <a:xfrm>
                <a:off x="1424" y="343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8" name="Oval 3670"/>
              <p:cNvSpPr>
                <a:spLocks noChangeArrowheads="1"/>
              </p:cNvSpPr>
              <p:nvPr/>
            </p:nvSpPr>
            <p:spPr bwMode="auto">
              <a:xfrm>
                <a:off x="1445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9" name="Oval 3671"/>
              <p:cNvSpPr>
                <a:spLocks noChangeArrowheads="1"/>
              </p:cNvSpPr>
              <p:nvPr/>
            </p:nvSpPr>
            <p:spPr bwMode="auto">
              <a:xfrm>
                <a:off x="1449" y="322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0" name="Oval 3672"/>
              <p:cNvSpPr>
                <a:spLocks noChangeArrowheads="1"/>
              </p:cNvSpPr>
              <p:nvPr/>
            </p:nvSpPr>
            <p:spPr bwMode="auto">
              <a:xfrm>
                <a:off x="1459" y="308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1" name="Oval 3673"/>
              <p:cNvSpPr>
                <a:spLocks noChangeArrowheads="1"/>
              </p:cNvSpPr>
              <p:nvPr/>
            </p:nvSpPr>
            <p:spPr bwMode="auto">
              <a:xfrm>
                <a:off x="1463" y="310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2" name="Oval 3674"/>
              <p:cNvSpPr>
                <a:spLocks noChangeArrowheads="1"/>
              </p:cNvSpPr>
              <p:nvPr/>
            </p:nvSpPr>
            <p:spPr bwMode="auto">
              <a:xfrm>
                <a:off x="1519" y="318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3" name="Oval 3675"/>
              <p:cNvSpPr>
                <a:spLocks noChangeArrowheads="1"/>
              </p:cNvSpPr>
              <p:nvPr/>
            </p:nvSpPr>
            <p:spPr bwMode="auto">
              <a:xfrm>
                <a:off x="1519" y="3448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4" name="Oval 3676"/>
              <p:cNvSpPr>
                <a:spLocks noChangeArrowheads="1"/>
              </p:cNvSpPr>
              <p:nvPr/>
            </p:nvSpPr>
            <p:spPr bwMode="auto">
              <a:xfrm>
                <a:off x="1529" y="287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5" name="Oval 3677"/>
              <p:cNvSpPr>
                <a:spLocks noChangeArrowheads="1"/>
              </p:cNvSpPr>
              <p:nvPr/>
            </p:nvSpPr>
            <p:spPr bwMode="auto">
              <a:xfrm>
                <a:off x="1602" y="315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6" name="Oval 3678"/>
              <p:cNvSpPr>
                <a:spLocks noChangeArrowheads="1"/>
              </p:cNvSpPr>
              <p:nvPr/>
            </p:nvSpPr>
            <p:spPr bwMode="auto">
              <a:xfrm>
                <a:off x="1613" y="305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7" name="Oval 3679"/>
              <p:cNvSpPr>
                <a:spLocks noChangeArrowheads="1"/>
              </p:cNvSpPr>
              <p:nvPr/>
            </p:nvSpPr>
            <p:spPr bwMode="auto">
              <a:xfrm>
                <a:off x="1679" y="259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8" name="Oval 3680"/>
              <p:cNvSpPr>
                <a:spLocks noChangeArrowheads="1"/>
              </p:cNvSpPr>
              <p:nvPr/>
            </p:nvSpPr>
            <p:spPr bwMode="auto">
              <a:xfrm>
                <a:off x="1704" y="307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9" name="Oval 3681"/>
              <p:cNvSpPr>
                <a:spLocks noChangeArrowheads="1"/>
              </p:cNvSpPr>
              <p:nvPr/>
            </p:nvSpPr>
            <p:spPr bwMode="auto">
              <a:xfrm>
                <a:off x="1728" y="349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0" name="Oval 3682"/>
              <p:cNvSpPr>
                <a:spLocks noChangeArrowheads="1"/>
              </p:cNvSpPr>
              <p:nvPr/>
            </p:nvSpPr>
            <p:spPr bwMode="auto">
              <a:xfrm>
                <a:off x="1791" y="274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1" name="Oval 3683"/>
              <p:cNvSpPr>
                <a:spLocks noChangeArrowheads="1"/>
              </p:cNvSpPr>
              <p:nvPr/>
            </p:nvSpPr>
            <p:spPr bwMode="auto">
              <a:xfrm>
                <a:off x="1812" y="336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2" name="Oval 3684"/>
              <p:cNvSpPr>
                <a:spLocks noChangeArrowheads="1"/>
              </p:cNvSpPr>
              <p:nvPr/>
            </p:nvSpPr>
            <p:spPr bwMode="auto">
              <a:xfrm>
                <a:off x="1829" y="289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3" name="Oval 3685"/>
              <p:cNvSpPr>
                <a:spLocks noChangeArrowheads="1"/>
              </p:cNvSpPr>
              <p:nvPr/>
            </p:nvSpPr>
            <p:spPr bwMode="auto">
              <a:xfrm>
                <a:off x="1951" y="329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4" name="Oval 3686"/>
              <p:cNvSpPr>
                <a:spLocks noChangeArrowheads="1"/>
              </p:cNvSpPr>
              <p:nvPr/>
            </p:nvSpPr>
            <p:spPr bwMode="auto">
              <a:xfrm>
                <a:off x="2102" y="356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5" name="Oval 3687"/>
              <p:cNvSpPr>
                <a:spLocks noChangeArrowheads="1"/>
              </p:cNvSpPr>
              <p:nvPr/>
            </p:nvSpPr>
            <p:spPr bwMode="auto">
              <a:xfrm>
                <a:off x="2133" y="322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6" name="Oval 3688"/>
              <p:cNvSpPr>
                <a:spLocks noChangeArrowheads="1"/>
              </p:cNvSpPr>
              <p:nvPr/>
            </p:nvSpPr>
            <p:spPr bwMode="auto">
              <a:xfrm>
                <a:off x="2147" y="305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7" name="Oval 3689"/>
              <p:cNvSpPr>
                <a:spLocks noChangeArrowheads="1"/>
              </p:cNvSpPr>
              <p:nvPr/>
            </p:nvSpPr>
            <p:spPr bwMode="auto">
              <a:xfrm>
                <a:off x="2192" y="348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8" name="Oval 3690"/>
              <p:cNvSpPr>
                <a:spLocks noChangeArrowheads="1"/>
              </p:cNvSpPr>
              <p:nvPr/>
            </p:nvSpPr>
            <p:spPr bwMode="auto">
              <a:xfrm>
                <a:off x="2203" y="324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9" name="Oval 3691"/>
              <p:cNvSpPr>
                <a:spLocks noChangeArrowheads="1"/>
              </p:cNvSpPr>
              <p:nvPr/>
            </p:nvSpPr>
            <p:spPr bwMode="auto">
              <a:xfrm>
                <a:off x="2213" y="309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0" name="Oval 3692"/>
              <p:cNvSpPr>
                <a:spLocks noChangeArrowheads="1"/>
              </p:cNvSpPr>
              <p:nvPr/>
            </p:nvSpPr>
            <p:spPr bwMode="auto">
              <a:xfrm>
                <a:off x="2217" y="329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1" name="Oval 3693"/>
              <p:cNvSpPr>
                <a:spLocks noChangeArrowheads="1"/>
              </p:cNvSpPr>
              <p:nvPr/>
            </p:nvSpPr>
            <p:spPr bwMode="auto">
              <a:xfrm>
                <a:off x="2231" y="326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2" name="Oval 3694"/>
              <p:cNvSpPr>
                <a:spLocks noChangeArrowheads="1"/>
              </p:cNvSpPr>
              <p:nvPr/>
            </p:nvSpPr>
            <p:spPr bwMode="auto">
              <a:xfrm>
                <a:off x="2339" y="296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3" name="Oval 3695"/>
              <p:cNvSpPr>
                <a:spLocks noChangeArrowheads="1"/>
              </p:cNvSpPr>
              <p:nvPr/>
            </p:nvSpPr>
            <p:spPr bwMode="auto">
              <a:xfrm>
                <a:off x="2356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4" name="Oval 3696"/>
              <p:cNvSpPr>
                <a:spLocks noChangeArrowheads="1"/>
              </p:cNvSpPr>
              <p:nvPr/>
            </p:nvSpPr>
            <p:spPr bwMode="auto">
              <a:xfrm>
                <a:off x="2391" y="348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5" name="Oval 3697"/>
              <p:cNvSpPr>
                <a:spLocks noChangeArrowheads="1"/>
              </p:cNvSpPr>
              <p:nvPr/>
            </p:nvSpPr>
            <p:spPr bwMode="auto">
              <a:xfrm>
                <a:off x="2398" y="332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6" name="Oval 3698"/>
              <p:cNvSpPr>
                <a:spLocks noChangeArrowheads="1"/>
              </p:cNvSpPr>
              <p:nvPr/>
            </p:nvSpPr>
            <p:spPr bwMode="auto">
              <a:xfrm>
                <a:off x="2412" y="355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7" name="Oval 3699"/>
              <p:cNvSpPr>
                <a:spLocks noChangeArrowheads="1"/>
              </p:cNvSpPr>
              <p:nvPr/>
            </p:nvSpPr>
            <p:spPr bwMode="auto">
              <a:xfrm>
                <a:off x="2506" y="324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8" name="Oval 3700"/>
              <p:cNvSpPr>
                <a:spLocks noChangeArrowheads="1"/>
              </p:cNvSpPr>
              <p:nvPr/>
            </p:nvSpPr>
            <p:spPr bwMode="auto">
              <a:xfrm>
                <a:off x="2583" y="340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9" name="Oval 3701"/>
              <p:cNvSpPr>
                <a:spLocks noChangeArrowheads="1"/>
              </p:cNvSpPr>
              <p:nvPr/>
            </p:nvSpPr>
            <p:spPr bwMode="auto">
              <a:xfrm>
                <a:off x="2590" y="352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0" name="Oval 3702"/>
              <p:cNvSpPr>
                <a:spLocks noChangeArrowheads="1"/>
              </p:cNvSpPr>
              <p:nvPr/>
            </p:nvSpPr>
            <p:spPr bwMode="auto">
              <a:xfrm>
                <a:off x="2618" y="323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1" name="Oval 3703"/>
              <p:cNvSpPr>
                <a:spLocks noChangeArrowheads="1"/>
              </p:cNvSpPr>
              <p:nvPr/>
            </p:nvSpPr>
            <p:spPr bwMode="auto">
              <a:xfrm>
                <a:off x="2639" y="327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2" name="Oval 3704"/>
              <p:cNvSpPr>
                <a:spLocks noChangeArrowheads="1"/>
              </p:cNvSpPr>
              <p:nvPr/>
            </p:nvSpPr>
            <p:spPr bwMode="auto">
              <a:xfrm>
                <a:off x="2723" y="325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3" name="Oval 3705"/>
              <p:cNvSpPr>
                <a:spLocks noChangeArrowheads="1"/>
              </p:cNvSpPr>
              <p:nvPr/>
            </p:nvSpPr>
            <p:spPr bwMode="auto">
              <a:xfrm>
                <a:off x="2768" y="343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4" name="Oval 3706"/>
              <p:cNvSpPr>
                <a:spLocks noChangeArrowheads="1"/>
              </p:cNvSpPr>
              <p:nvPr/>
            </p:nvSpPr>
            <p:spPr bwMode="auto">
              <a:xfrm>
                <a:off x="2796" y="336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5" name="Oval 3707"/>
              <p:cNvSpPr>
                <a:spLocks noChangeArrowheads="1"/>
              </p:cNvSpPr>
              <p:nvPr/>
            </p:nvSpPr>
            <p:spPr bwMode="auto">
              <a:xfrm>
                <a:off x="2831" y="336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6" name="Oval 3708"/>
              <p:cNvSpPr>
                <a:spLocks noChangeArrowheads="1"/>
              </p:cNvSpPr>
              <p:nvPr/>
            </p:nvSpPr>
            <p:spPr bwMode="auto">
              <a:xfrm>
                <a:off x="2842" y="349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7" name="Oval 3709"/>
              <p:cNvSpPr>
                <a:spLocks noChangeArrowheads="1"/>
              </p:cNvSpPr>
              <p:nvPr/>
            </p:nvSpPr>
            <p:spPr bwMode="auto">
              <a:xfrm>
                <a:off x="2852" y="350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8" name="Oval 3710"/>
              <p:cNvSpPr>
                <a:spLocks noChangeArrowheads="1"/>
              </p:cNvSpPr>
              <p:nvPr/>
            </p:nvSpPr>
            <p:spPr bwMode="auto">
              <a:xfrm>
                <a:off x="2985" y="346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9" name="Oval 3711"/>
              <p:cNvSpPr>
                <a:spLocks noChangeArrowheads="1"/>
              </p:cNvSpPr>
              <p:nvPr/>
            </p:nvSpPr>
            <p:spPr bwMode="auto">
              <a:xfrm>
                <a:off x="3051" y="342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0" name="Oval 3712"/>
              <p:cNvSpPr>
                <a:spLocks noChangeArrowheads="1"/>
              </p:cNvSpPr>
              <p:nvPr/>
            </p:nvSpPr>
            <p:spPr bwMode="auto">
              <a:xfrm>
                <a:off x="3072" y="324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1" name="Oval 3713"/>
              <p:cNvSpPr>
                <a:spLocks noChangeArrowheads="1"/>
              </p:cNvSpPr>
              <p:nvPr/>
            </p:nvSpPr>
            <p:spPr bwMode="auto">
              <a:xfrm>
                <a:off x="3107" y="337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2" name="Oval 3714"/>
              <p:cNvSpPr>
                <a:spLocks noChangeArrowheads="1"/>
              </p:cNvSpPr>
              <p:nvPr/>
            </p:nvSpPr>
            <p:spPr bwMode="auto">
              <a:xfrm>
                <a:off x="3264" y="346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3" name="Oval 3715"/>
              <p:cNvSpPr>
                <a:spLocks noChangeArrowheads="1"/>
              </p:cNvSpPr>
              <p:nvPr/>
            </p:nvSpPr>
            <p:spPr bwMode="auto">
              <a:xfrm>
                <a:off x="3425" y="332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4" name="Oval 3716"/>
              <p:cNvSpPr>
                <a:spLocks noChangeArrowheads="1"/>
              </p:cNvSpPr>
              <p:nvPr/>
            </p:nvSpPr>
            <p:spPr bwMode="auto">
              <a:xfrm>
                <a:off x="3453" y="3476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5" name="Oval 3717"/>
              <p:cNvSpPr>
                <a:spLocks noChangeArrowheads="1"/>
              </p:cNvSpPr>
              <p:nvPr/>
            </p:nvSpPr>
            <p:spPr bwMode="auto">
              <a:xfrm>
                <a:off x="3536" y="343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6" name="Oval 3718"/>
              <p:cNvSpPr>
                <a:spLocks noChangeArrowheads="1"/>
              </p:cNvSpPr>
              <p:nvPr/>
            </p:nvSpPr>
            <p:spPr bwMode="auto">
              <a:xfrm>
                <a:off x="3648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7" name="Oval 3719"/>
              <p:cNvSpPr>
                <a:spLocks noChangeArrowheads="1"/>
              </p:cNvSpPr>
              <p:nvPr/>
            </p:nvSpPr>
            <p:spPr bwMode="auto">
              <a:xfrm>
                <a:off x="3725" y="345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8" name="Oval 3720"/>
              <p:cNvSpPr>
                <a:spLocks noChangeArrowheads="1"/>
              </p:cNvSpPr>
              <p:nvPr/>
            </p:nvSpPr>
            <p:spPr bwMode="auto">
              <a:xfrm>
                <a:off x="3760" y="335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9" name="Oval 3721"/>
              <p:cNvSpPr>
                <a:spLocks noChangeArrowheads="1"/>
              </p:cNvSpPr>
              <p:nvPr/>
            </p:nvSpPr>
            <p:spPr bwMode="auto">
              <a:xfrm>
                <a:off x="4032" y="340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0" name="Oval 3722"/>
              <p:cNvSpPr>
                <a:spLocks noChangeArrowheads="1"/>
              </p:cNvSpPr>
              <p:nvPr/>
            </p:nvSpPr>
            <p:spPr bwMode="auto">
              <a:xfrm>
                <a:off x="4140" y="309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1" name="Oval 3723"/>
              <p:cNvSpPr>
                <a:spLocks noChangeArrowheads="1"/>
              </p:cNvSpPr>
              <p:nvPr/>
            </p:nvSpPr>
            <p:spPr bwMode="auto">
              <a:xfrm>
                <a:off x="4332" y="348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2" name="Oval 3724"/>
              <p:cNvSpPr>
                <a:spLocks noChangeArrowheads="1"/>
              </p:cNvSpPr>
              <p:nvPr/>
            </p:nvSpPr>
            <p:spPr bwMode="auto">
              <a:xfrm>
                <a:off x="740" y="23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3" name="Oval 3725"/>
              <p:cNvSpPr>
                <a:spLocks noChangeArrowheads="1"/>
              </p:cNvSpPr>
              <p:nvPr/>
            </p:nvSpPr>
            <p:spPr bwMode="auto">
              <a:xfrm>
                <a:off x="852" y="270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4" name="Oval 3726"/>
              <p:cNvSpPr>
                <a:spLocks noChangeArrowheads="1"/>
              </p:cNvSpPr>
              <p:nvPr/>
            </p:nvSpPr>
            <p:spPr bwMode="auto">
              <a:xfrm>
                <a:off x="855" y="19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5" name="Oval 3727"/>
              <p:cNvSpPr>
                <a:spLocks noChangeArrowheads="1"/>
              </p:cNvSpPr>
              <p:nvPr/>
            </p:nvSpPr>
            <p:spPr bwMode="auto">
              <a:xfrm>
                <a:off x="859" y="21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6" name="Oval 3728"/>
              <p:cNvSpPr>
                <a:spLocks noChangeArrowheads="1"/>
              </p:cNvSpPr>
              <p:nvPr/>
            </p:nvSpPr>
            <p:spPr bwMode="auto">
              <a:xfrm>
                <a:off x="873" y="20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7" name="Oval 3729"/>
              <p:cNvSpPr>
                <a:spLocks noChangeArrowheads="1"/>
              </p:cNvSpPr>
              <p:nvPr/>
            </p:nvSpPr>
            <p:spPr bwMode="auto">
              <a:xfrm>
                <a:off x="873" y="24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8" name="Oval 3730"/>
              <p:cNvSpPr>
                <a:spLocks noChangeArrowheads="1"/>
              </p:cNvSpPr>
              <p:nvPr/>
            </p:nvSpPr>
            <p:spPr bwMode="auto">
              <a:xfrm>
                <a:off x="883" y="25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9" name="Oval 3731"/>
              <p:cNvSpPr>
                <a:spLocks noChangeArrowheads="1"/>
              </p:cNvSpPr>
              <p:nvPr/>
            </p:nvSpPr>
            <p:spPr bwMode="auto">
              <a:xfrm>
                <a:off x="908" y="25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0" name="Oval 3732"/>
              <p:cNvSpPr>
                <a:spLocks noChangeArrowheads="1"/>
              </p:cNvSpPr>
              <p:nvPr/>
            </p:nvSpPr>
            <p:spPr bwMode="auto">
              <a:xfrm>
                <a:off x="918" y="25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1" name="Oval 3733"/>
              <p:cNvSpPr>
                <a:spLocks noChangeArrowheads="1"/>
              </p:cNvSpPr>
              <p:nvPr/>
            </p:nvSpPr>
            <p:spPr bwMode="auto">
              <a:xfrm>
                <a:off x="922" y="29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2" name="Oval 3734"/>
              <p:cNvSpPr>
                <a:spLocks noChangeArrowheads="1"/>
              </p:cNvSpPr>
              <p:nvPr/>
            </p:nvSpPr>
            <p:spPr bwMode="auto">
              <a:xfrm>
                <a:off x="925" y="2143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3" name="Oval 3735"/>
              <p:cNvSpPr>
                <a:spLocks noChangeArrowheads="1"/>
              </p:cNvSpPr>
              <p:nvPr/>
            </p:nvSpPr>
            <p:spPr bwMode="auto">
              <a:xfrm>
                <a:off x="925" y="26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4" name="Oval 3736"/>
              <p:cNvSpPr>
                <a:spLocks noChangeArrowheads="1"/>
              </p:cNvSpPr>
              <p:nvPr/>
            </p:nvSpPr>
            <p:spPr bwMode="auto">
              <a:xfrm>
                <a:off x="946" y="26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5" name="Oval 3737"/>
              <p:cNvSpPr>
                <a:spLocks noChangeArrowheads="1"/>
              </p:cNvSpPr>
              <p:nvPr/>
            </p:nvSpPr>
            <p:spPr bwMode="auto">
              <a:xfrm>
                <a:off x="957" y="352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6" name="Oval 3738"/>
              <p:cNvSpPr>
                <a:spLocks noChangeArrowheads="1"/>
              </p:cNvSpPr>
              <p:nvPr/>
            </p:nvSpPr>
            <p:spPr bwMode="auto">
              <a:xfrm>
                <a:off x="960" y="25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7" name="Oval 3739"/>
              <p:cNvSpPr>
                <a:spLocks noChangeArrowheads="1"/>
              </p:cNvSpPr>
              <p:nvPr/>
            </p:nvSpPr>
            <p:spPr bwMode="auto">
              <a:xfrm>
                <a:off x="977" y="29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8" name="Oval 3740"/>
              <p:cNvSpPr>
                <a:spLocks noChangeArrowheads="1"/>
              </p:cNvSpPr>
              <p:nvPr/>
            </p:nvSpPr>
            <p:spPr bwMode="auto">
              <a:xfrm>
                <a:off x="984" y="261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9" name="Oval 3741"/>
              <p:cNvSpPr>
                <a:spLocks noChangeArrowheads="1"/>
              </p:cNvSpPr>
              <p:nvPr/>
            </p:nvSpPr>
            <p:spPr bwMode="auto">
              <a:xfrm>
                <a:off x="984" y="28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0" name="Oval 3742"/>
              <p:cNvSpPr>
                <a:spLocks noChangeArrowheads="1"/>
              </p:cNvSpPr>
              <p:nvPr/>
            </p:nvSpPr>
            <p:spPr bwMode="auto">
              <a:xfrm>
                <a:off x="991" y="25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1" name="Oval 3743"/>
              <p:cNvSpPr>
                <a:spLocks noChangeArrowheads="1"/>
              </p:cNvSpPr>
              <p:nvPr/>
            </p:nvSpPr>
            <p:spPr bwMode="auto">
              <a:xfrm>
                <a:off x="1002" y="22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2" name="Oval 3744"/>
              <p:cNvSpPr>
                <a:spLocks noChangeArrowheads="1"/>
              </p:cNvSpPr>
              <p:nvPr/>
            </p:nvSpPr>
            <p:spPr bwMode="auto">
              <a:xfrm>
                <a:off x="1005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3" name="Oval 3745"/>
              <p:cNvSpPr>
                <a:spLocks noChangeArrowheads="1"/>
              </p:cNvSpPr>
              <p:nvPr/>
            </p:nvSpPr>
            <p:spPr bwMode="auto">
              <a:xfrm>
                <a:off x="1012" y="29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4" name="Oval 3746"/>
              <p:cNvSpPr>
                <a:spLocks noChangeArrowheads="1"/>
              </p:cNvSpPr>
              <p:nvPr/>
            </p:nvSpPr>
            <p:spPr bwMode="auto">
              <a:xfrm>
                <a:off x="1012" y="28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5" name="Oval 3747"/>
              <p:cNvSpPr>
                <a:spLocks noChangeArrowheads="1"/>
              </p:cNvSpPr>
              <p:nvPr/>
            </p:nvSpPr>
            <p:spPr bwMode="auto">
              <a:xfrm>
                <a:off x="1023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6" name="Oval 3748"/>
              <p:cNvSpPr>
                <a:spLocks noChangeArrowheads="1"/>
              </p:cNvSpPr>
              <p:nvPr/>
            </p:nvSpPr>
            <p:spPr bwMode="auto">
              <a:xfrm>
                <a:off x="1023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7" name="Oval 3749"/>
              <p:cNvSpPr>
                <a:spLocks noChangeArrowheads="1"/>
              </p:cNvSpPr>
              <p:nvPr/>
            </p:nvSpPr>
            <p:spPr bwMode="auto">
              <a:xfrm>
                <a:off x="1026" y="25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8" name="Oval 3750"/>
              <p:cNvSpPr>
                <a:spLocks noChangeArrowheads="1"/>
              </p:cNvSpPr>
              <p:nvPr/>
            </p:nvSpPr>
            <p:spPr bwMode="auto">
              <a:xfrm>
                <a:off x="1030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9" name="Oval 3751"/>
              <p:cNvSpPr>
                <a:spLocks noChangeArrowheads="1"/>
              </p:cNvSpPr>
              <p:nvPr/>
            </p:nvSpPr>
            <p:spPr bwMode="auto">
              <a:xfrm>
                <a:off x="1030" y="26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0" name="Oval 3752"/>
              <p:cNvSpPr>
                <a:spLocks noChangeArrowheads="1"/>
              </p:cNvSpPr>
              <p:nvPr/>
            </p:nvSpPr>
            <p:spPr bwMode="auto">
              <a:xfrm>
                <a:off x="1033" y="2569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1" name="Oval 3753"/>
              <p:cNvSpPr>
                <a:spLocks noChangeArrowheads="1"/>
              </p:cNvSpPr>
              <p:nvPr/>
            </p:nvSpPr>
            <p:spPr bwMode="auto">
              <a:xfrm>
                <a:off x="1033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2" name="Oval 3754"/>
              <p:cNvSpPr>
                <a:spLocks noChangeArrowheads="1"/>
              </p:cNvSpPr>
              <p:nvPr/>
            </p:nvSpPr>
            <p:spPr bwMode="auto">
              <a:xfrm>
                <a:off x="1037" y="26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3" name="Oval 3755"/>
              <p:cNvSpPr>
                <a:spLocks noChangeArrowheads="1"/>
              </p:cNvSpPr>
              <p:nvPr/>
            </p:nvSpPr>
            <p:spPr bwMode="auto">
              <a:xfrm>
                <a:off x="1037" y="26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4" name="Oval 3756"/>
              <p:cNvSpPr>
                <a:spLocks noChangeArrowheads="1"/>
              </p:cNvSpPr>
              <p:nvPr/>
            </p:nvSpPr>
            <p:spPr bwMode="auto">
              <a:xfrm>
                <a:off x="1044" y="24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5" name="Oval 3757"/>
              <p:cNvSpPr>
                <a:spLocks noChangeArrowheads="1"/>
              </p:cNvSpPr>
              <p:nvPr/>
            </p:nvSpPr>
            <p:spPr bwMode="auto">
              <a:xfrm>
                <a:off x="1061" y="29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6" name="Oval 3758"/>
              <p:cNvSpPr>
                <a:spLocks noChangeArrowheads="1"/>
              </p:cNvSpPr>
              <p:nvPr/>
            </p:nvSpPr>
            <p:spPr bwMode="auto">
              <a:xfrm>
                <a:off x="1079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7" name="Oval 3759"/>
              <p:cNvSpPr>
                <a:spLocks noChangeArrowheads="1"/>
              </p:cNvSpPr>
              <p:nvPr/>
            </p:nvSpPr>
            <p:spPr bwMode="auto">
              <a:xfrm>
                <a:off x="1079" y="30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8" name="Oval 3760"/>
              <p:cNvSpPr>
                <a:spLocks noChangeArrowheads="1"/>
              </p:cNvSpPr>
              <p:nvPr/>
            </p:nvSpPr>
            <p:spPr bwMode="auto">
              <a:xfrm>
                <a:off x="1082" y="277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9" name="Oval 3761"/>
              <p:cNvSpPr>
                <a:spLocks noChangeArrowheads="1"/>
              </p:cNvSpPr>
              <p:nvPr/>
            </p:nvSpPr>
            <p:spPr bwMode="auto">
              <a:xfrm>
                <a:off x="1086" y="29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0" name="Oval 3762"/>
              <p:cNvSpPr>
                <a:spLocks noChangeArrowheads="1"/>
              </p:cNvSpPr>
              <p:nvPr/>
            </p:nvSpPr>
            <p:spPr bwMode="auto">
              <a:xfrm>
                <a:off x="1086" y="26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1" name="Oval 3763"/>
              <p:cNvSpPr>
                <a:spLocks noChangeArrowheads="1"/>
              </p:cNvSpPr>
              <p:nvPr/>
            </p:nvSpPr>
            <p:spPr bwMode="auto">
              <a:xfrm>
                <a:off x="1093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2" name="Oval 3764"/>
              <p:cNvSpPr>
                <a:spLocks noChangeArrowheads="1"/>
              </p:cNvSpPr>
              <p:nvPr/>
            </p:nvSpPr>
            <p:spPr bwMode="auto">
              <a:xfrm>
                <a:off x="1100" y="26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3" name="Oval 3765"/>
              <p:cNvSpPr>
                <a:spLocks noChangeArrowheads="1"/>
              </p:cNvSpPr>
              <p:nvPr/>
            </p:nvSpPr>
            <p:spPr bwMode="auto">
              <a:xfrm>
                <a:off x="1100" y="23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4" name="Oval 3766"/>
              <p:cNvSpPr>
                <a:spLocks noChangeArrowheads="1"/>
              </p:cNvSpPr>
              <p:nvPr/>
            </p:nvSpPr>
            <p:spPr bwMode="auto">
              <a:xfrm>
                <a:off x="1107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5" name="Oval 3767"/>
              <p:cNvSpPr>
                <a:spLocks noChangeArrowheads="1"/>
              </p:cNvSpPr>
              <p:nvPr/>
            </p:nvSpPr>
            <p:spPr bwMode="auto">
              <a:xfrm>
                <a:off x="1124" y="20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6" name="Oval 3768"/>
              <p:cNvSpPr>
                <a:spLocks noChangeArrowheads="1"/>
              </p:cNvSpPr>
              <p:nvPr/>
            </p:nvSpPr>
            <p:spPr bwMode="auto">
              <a:xfrm>
                <a:off x="1124" y="29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7" name="Oval 3769"/>
              <p:cNvSpPr>
                <a:spLocks noChangeArrowheads="1"/>
              </p:cNvSpPr>
              <p:nvPr/>
            </p:nvSpPr>
            <p:spPr bwMode="auto">
              <a:xfrm>
                <a:off x="1124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8" name="Oval 3770"/>
              <p:cNvSpPr>
                <a:spLocks noChangeArrowheads="1"/>
              </p:cNvSpPr>
              <p:nvPr/>
            </p:nvSpPr>
            <p:spPr bwMode="auto">
              <a:xfrm>
                <a:off x="1128" y="303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9" name="Oval 3771"/>
              <p:cNvSpPr>
                <a:spLocks noChangeArrowheads="1"/>
              </p:cNvSpPr>
              <p:nvPr/>
            </p:nvSpPr>
            <p:spPr bwMode="auto">
              <a:xfrm>
                <a:off x="1128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0" name="Oval 3772"/>
              <p:cNvSpPr>
                <a:spLocks noChangeArrowheads="1"/>
              </p:cNvSpPr>
              <p:nvPr/>
            </p:nvSpPr>
            <p:spPr bwMode="auto">
              <a:xfrm>
                <a:off x="1131" y="20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1" name="Oval 3773"/>
              <p:cNvSpPr>
                <a:spLocks noChangeArrowheads="1"/>
              </p:cNvSpPr>
              <p:nvPr/>
            </p:nvSpPr>
            <p:spPr bwMode="auto">
              <a:xfrm>
                <a:off x="1131" y="23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2" name="Oval 3774"/>
              <p:cNvSpPr>
                <a:spLocks noChangeArrowheads="1"/>
              </p:cNvSpPr>
              <p:nvPr/>
            </p:nvSpPr>
            <p:spPr bwMode="auto">
              <a:xfrm>
                <a:off x="1135" y="314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3" name="Oval 3775"/>
              <p:cNvSpPr>
                <a:spLocks noChangeArrowheads="1"/>
              </p:cNvSpPr>
              <p:nvPr/>
            </p:nvSpPr>
            <p:spPr bwMode="auto">
              <a:xfrm>
                <a:off x="1135" y="2967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4" name="Oval 3776"/>
              <p:cNvSpPr>
                <a:spLocks noChangeArrowheads="1"/>
              </p:cNvSpPr>
              <p:nvPr/>
            </p:nvSpPr>
            <p:spPr bwMode="auto">
              <a:xfrm>
                <a:off x="1138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5" name="Oval 3777"/>
              <p:cNvSpPr>
                <a:spLocks noChangeArrowheads="1"/>
              </p:cNvSpPr>
              <p:nvPr/>
            </p:nvSpPr>
            <p:spPr bwMode="auto">
              <a:xfrm>
                <a:off x="1145" y="28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6" name="Oval 3778"/>
              <p:cNvSpPr>
                <a:spLocks noChangeArrowheads="1"/>
              </p:cNvSpPr>
              <p:nvPr/>
            </p:nvSpPr>
            <p:spPr bwMode="auto">
              <a:xfrm>
                <a:off x="1149" y="304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7" name="Oval 3779"/>
              <p:cNvSpPr>
                <a:spLocks noChangeArrowheads="1"/>
              </p:cNvSpPr>
              <p:nvPr/>
            </p:nvSpPr>
            <p:spPr bwMode="auto">
              <a:xfrm>
                <a:off x="1152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8" name="Oval 3780"/>
              <p:cNvSpPr>
                <a:spLocks noChangeArrowheads="1"/>
              </p:cNvSpPr>
              <p:nvPr/>
            </p:nvSpPr>
            <p:spPr bwMode="auto">
              <a:xfrm>
                <a:off x="1159" y="30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9" name="Oval 3781"/>
              <p:cNvSpPr>
                <a:spLocks noChangeArrowheads="1"/>
              </p:cNvSpPr>
              <p:nvPr/>
            </p:nvSpPr>
            <p:spPr bwMode="auto">
              <a:xfrm>
                <a:off x="1159" y="30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0" name="Oval 3782"/>
              <p:cNvSpPr>
                <a:spLocks noChangeArrowheads="1"/>
              </p:cNvSpPr>
              <p:nvPr/>
            </p:nvSpPr>
            <p:spPr bwMode="auto">
              <a:xfrm>
                <a:off x="1169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1" name="Oval 3783"/>
              <p:cNvSpPr>
                <a:spLocks noChangeArrowheads="1"/>
              </p:cNvSpPr>
              <p:nvPr/>
            </p:nvSpPr>
            <p:spPr bwMode="auto">
              <a:xfrm>
                <a:off x="1169" y="28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2" name="Oval 3784"/>
              <p:cNvSpPr>
                <a:spLocks noChangeArrowheads="1"/>
              </p:cNvSpPr>
              <p:nvPr/>
            </p:nvSpPr>
            <p:spPr bwMode="auto">
              <a:xfrm>
                <a:off x="1169" y="31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3" name="Oval 3785"/>
              <p:cNvSpPr>
                <a:spLocks noChangeArrowheads="1"/>
              </p:cNvSpPr>
              <p:nvPr/>
            </p:nvSpPr>
            <p:spPr bwMode="auto">
              <a:xfrm>
                <a:off x="1176" y="27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4" name="Oval 3786"/>
              <p:cNvSpPr>
                <a:spLocks noChangeArrowheads="1"/>
              </p:cNvSpPr>
              <p:nvPr/>
            </p:nvSpPr>
            <p:spPr bwMode="auto">
              <a:xfrm>
                <a:off x="1176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5" name="Oval 3787"/>
              <p:cNvSpPr>
                <a:spLocks noChangeArrowheads="1"/>
              </p:cNvSpPr>
              <p:nvPr/>
            </p:nvSpPr>
            <p:spPr bwMode="auto">
              <a:xfrm>
                <a:off x="1180" y="270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6" name="Oval 3788"/>
              <p:cNvSpPr>
                <a:spLocks noChangeArrowheads="1"/>
              </p:cNvSpPr>
              <p:nvPr/>
            </p:nvSpPr>
            <p:spPr bwMode="auto">
              <a:xfrm>
                <a:off x="1180" y="31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7" name="Oval 3789"/>
              <p:cNvSpPr>
                <a:spLocks noChangeArrowheads="1"/>
              </p:cNvSpPr>
              <p:nvPr/>
            </p:nvSpPr>
            <p:spPr bwMode="auto">
              <a:xfrm>
                <a:off x="1183" y="29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8" name="Oval 3790"/>
              <p:cNvSpPr>
                <a:spLocks noChangeArrowheads="1"/>
              </p:cNvSpPr>
              <p:nvPr/>
            </p:nvSpPr>
            <p:spPr bwMode="auto">
              <a:xfrm>
                <a:off x="1183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9" name="Oval 3791"/>
              <p:cNvSpPr>
                <a:spLocks noChangeArrowheads="1"/>
              </p:cNvSpPr>
              <p:nvPr/>
            </p:nvSpPr>
            <p:spPr bwMode="auto">
              <a:xfrm>
                <a:off x="1183" y="31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0" name="Oval 3792"/>
              <p:cNvSpPr>
                <a:spLocks noChangeArrowheads="1"/>
              </p:cNvSpPr>
              <p:nvPr/>
            </p:nvSpPr>
            <p:spPr bwMode="auto">
              <a:xfrm>
                <a:off x="1194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1" name="Oval 3793"/>
              <p:cNvSpPr>
                <a:spLocks noChangeArrowheads="1"/>
              </p:cNvSpPr>
              <p:nvPr/>
            </p:nvSpPr>
            <p:spPr bwMode="auto">
              <a:xfrm>
                <a:off x="1194" y="29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2" name="Oval 3794"/>
              <p:cNvSpPr>
                <a:spLocks noChangeArrowheads="1"/>
              </p:cNvSpPr>
              <p:nvPr/>
            </p:nvSpPr>
            <p:spPr bwMode="auto">
              <a:xfrm>
                <a:off x="1197" y="27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3" name="Oval 3795"/>
              <p:cNvSpPr>
                <a:spLocks noChangeArrowheads="1"/>
              </p:cNvSpPr>
              <p:nvPr/>
            </p:nvSpPr>
            <p:spPr bwMode="auto">
              <a:xfrm>
                <a:off x="1201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4" name="Oval 3796"/>
              <p:cNvSpPr>
                <a:spLocks noChangeArrowheads="1"/>
              </p:cNvSpPr>
              <p:nvPr/>
            </p:nvSpPr>
            <p:spPr bwMode="auto">
              <a:xfrm>
                <a:off x="1201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5" name="Oval 3797"/>
              <p:cNvSpPr>
                <a:spLocks noChangeArrowheads="1"/>
              </p:cNvSpPr>
              <p:nvPr/>
            </p:nvSpPr>
            <p:spPr bwMode="auto">
              <a:xfrm>
                <a:off x="1201" y="26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6" name="Oval 3798"/>
              <p:cNvSpPr>
                <a:spLocks noChangeArrowheads="1"/>
              </p:cNvSpPr>
              <p:nvPr/>
            </p:nvSpPr>
            <p:spPr bwMode="auto">
              <a:xfrm>
                <a:off x="1208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7" name="Oval 3799"/>
              <p:cNvSpPr>
                <a:spLocks noChangeArrowheads="1"/>
              </p:cNvSpPr>
              <p:nvPr/>
            </p:nvSpPr>
            <p:spPr bwMode="auto">
              <a:xfrm>
                <a:off x="1208" y="25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8" name="Oval 3800"/>
              <p:cNvSpPr>
                <a:spLocks noChangeArrowheads="1"/>
              </p:cNvSpPr>
              <p:nvPr/>
            </p:nvSpPr>
            <p:spPr bwMode="auto">
              <a:xfrm>
                <a:off x="1215" y="2995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9" name="Oval 3801"/>
              <p:cNvSpPr>
                <a:spLocks noChangeArrowheads="1"/>
              </p:cNvSpPr>
              <p:nvPr/>
            </p:nvSpPr>
            <p:spPr bwMode="auto">
              <a:xfrm>
                <a:off x="1239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0" name="Oval 3802"/>
              <p:cNvSpPr>
                <a:spLocks noChangeArrowheads="1"/>
              </p:cNvSpPr>
              <p:nvPr/>
            </p:nvSpPr>
            <p:spPr bwMode="auto">
              <a:xfrm>
                <a:off x="1243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1" name="Oval 3803"/>
              <p:cNvSpPr>
                <a:spLocks noChangeArrowheads="1"/>
              </p:cNvSpPr>
              <p:nvPr/>
            </p:nvSpPr>
            <p:spPr bwMode="auto">
              <a:xfrm>
                <a:off x="1243" y="26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2" name="Oval 3804"/>
              <p:cNvSpPr>
                <a:spLocks noChangeArrowheads="1"/>
              </p:cNvSpPr>
              <p:nvPr/>
            </p:nvSpPr>
            <p:spPr bwMode="auto">
              <a:xfrm>
                <a:off x="1246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3" name="Oval 3805"/>
              <p:cNvSpPr>
                <a:spLocks noChangeArrowheads="1"/>
              </p:cNvSpPr>
              <p:nvPr/>
            </p:nvSpPr>
            <p:spPr bwMode="auto">
              <a:xfrm>
                <a:off x="1250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4" name="Oval 3806"/>
              <p:cNvSpPr>
                <a:spLocks noChangeArrowheads="1"/>
              </p:cNvSpPr>
              <p:nvPr/>
            </p:nvSpPr>
            <p:spPr bwMode="auto">
              <a:xfrm>
                <a:off x="1253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5" name="Oval 3807"/>
              <p:cNvSpPr>
                <a:spLocks noChangeArrowheads="1"/>
              </p:cNvSpPr>
              <p:nvPr/>
            </p:nvSpPr>
            <p:spPr bwMode="auto">
              <a:xfrm>
                <a:off x="1257" y="29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6" name="Oval 3808"/>
              <p:cNvSpPr>
                <a:spLocks noChangeArrowheads="1"/>
              </p:cNvSpPr>
              <p:nvPr/>
            </p:nvSpPr>
            <p:spPr bwMode="auto">
              <a:xfrm>
                <a:off x="1260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7" name="Oval 3809"/>
              <p:cNvSpPr>
                <a:spLocks noChangeArrowheads="1"/>
              </p:cNvSpPr>
              <p:nvPr/>
            </p:nvSpPr>
            <p:spPr bwMode="auto">
              <a:xfrm>
                <a:off x="1260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8" name="Oval 3810"/>
              <p:cNvSpPr>
                <a:spLocks noChangeArrowheads="1"/>
              </p:cNvSpPr>
              <p:nvPr/>
            </p:nvSpPr>
            <p:spPr bwMode="auto">
              <a:xfrm>
                <a:off x="1260" y="260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9" name="Oval 3811"/>
              <p:cNvSpPr>
                <a:spLocks noChangeArrowheads="1"/>
              </p:cNvSpPr>
              <p:nvPr/>
            </p:nvSpPr>
            <p:spPr bwMode="auto">
              <a:xfrm>
                <a:off x="1264" y="293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0" name="Oval 3812"/>
              <p:cNvSpPr>
                <a:spLocks noChangeArrowheads="1"/>
              </p:cNvSpPr>
              <p:nvPr/>
            </p:nvSpPr>
            <p:spPr bwMode="auto">
              <a:xfrm>
                <a:off x="1274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1" name="Oval 3813"/>
              <p:cNvSpPr>
                <a:spLocks noChangeArrowheads="1"/>
              </p:cNvSpPr>
              <p:nvPr/>
            </p:nvSpPr>
            <p:spPr bwMode="auto">
              <a:xfrm>
                <a:off x="1274" y="30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2" name="Oval 3814"/>
              <p:cNvSpPr>
                <a:spLocks noChangeArrowheads="1"/>
              </p:cNvSpPr>
              <p:nvPr/>
            </p:nvSpPr>
            <p:spPr bwMode="auto">
              <a:xfrm>
                <a:off x="1281" y="32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3" name="Oval 3815"/>
              <p:cNvSpPr>
                <a:spLocks noChangeArrowheads="1"/>
              </p:cNvSpPr>
              <p:nvPr/>
            </p:nvSpPr>
            <p:spPr bwMode="auto">
              <a:xfrm>
                <a:off x="1285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4" name="Oval 3816"/>
              <p:cNvSpPr>
                <a:spLocks noChangeArrowheads="1"/>
              </p:cNvSpPr>
              <p:nvPr/>
            </p:nvSpPr>
            <p:spPr bwMode="auto">
              <a:xfrm>
                <a:off x="1292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5" name="Oval 3817"/>
              <p:cNvSpPr>
                <a:spLocks noChangeArrowheads="1"/>
              </p:cNvSpPr>
              <p:nvPr/>
            </p:nvSpPr>
            <p:spPr bwMode="auto">
              <a:xfrm>
                <a:off x="1299" y="22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6" name="Oval 3818"/>
              <p:cNvSpPr>
                <a:spLocks noChangeArrowheads="1"/>
              </p:cNvSpPr>
              <p:nvPr/>
            </p:nvSpPr>
            <p:spPr bwMode="auto">
              <a:xfrm>
                <a:off x="1302" y="21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7" name="Oval 3819"/>
              <p:cNvSpPr>
                <a:spLocks noChangeArrowheads="1"/>
              </p:cNvSpPr>
              <p:nvPr/>
            </p:nvSpPr>
            <p:spPr bwMode="auto">
              <a:xfrm>
                <a:off x="1306" y="29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8" name="Oval 3820"/>
              <p:cNvSpPr>
                <a:spLocks noChangeArrowheads="1"/>
              </p:cNvSpPr>
              <p:nvPr/>
            </p:nvSpPr>
            <p:spPr bwMode="auto">
              <a:xfrm>
                <a:off x="1306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9" name="Oval 3821"/>
              <p:cNvSpPr>
                <a:spLocks noChangeArrowheads="1"/>
              </p:cNvSpPr>
              <p:nvPr/>
            </p:nvSpPr>
            <p:spPr bwMode="auto">
              <a:xfrm>
                <a:off x="1306" y="28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0" name="Oval 3822"/>
              <p:cNvSpPr>
                <a:spLocks noChangeArrowheads="1"/>
              </p:cNvSpPr>
              <p:nvPr/>
            </p:nvSpPr>
            <p:spPr bwMode="auto">
              <a:xfrm>
                <a:off x="1309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1" name="Oval 3823"/>
              <p:cNvSpPr>
                <a:spLocks noChangeArrowheads="1"/>
              </p:cNvSpPr>
              <p:nvPr/>
            </p:nvSpPr>
            <p:spPr bwMode="auto">
              <a:xfrm>
                <a:off x="1309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2" name="Oval 3824"/>
              <p:cNvSpPr>
                <a:spLocks noChangeArrowheads="1"/>
              </p:cNvSpPr>
              <p:nvPr/>
            </p:nvSpPr>
            <p:spPr bwMode="auto">
              <a:xfrm>
                <a:off x="1320" y="19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3" name="Oval 3825"/>
              <p:cNvSpPr>
                <a:spLocks noChangeArrowheads="1"/>
              </p:cNvSpPr>
              <p:nvPr/>
            </p:nvSpPr>
            <p:spPr bwMode="auto">
              <a:xfrm>
                <a:off x="1327" y="305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4" name="Oval 3826"/>
              <p:cNvSpPr>
                <a:spLocks noChangeArrowheads="1"/>
              </p:cNvSpPr>
              <p:nvPr/>
            </p:nvSpPr>
            <p:spPr bwMode="auto">
              <a:xfrm>
                <a:off x="1327" y="281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5" name="Oval 3827"/>
              <p:cNvSpPr>
                <a:spLocks noChangeArrowheads="1"/>
              </p:cNvSpPr>
              <p:nvPr/>
            </p:nvSpPr>
            <p:spPr bwMode="auto">
              <a:xfrm>
                <a:off x="1334" y="314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6" name="Oval 3828"/>
              <p:cNvSpPr>
                <a:spLocks noChangeArrowheads="1"/>
              </p:cNvSpPr>
              <p:nvPr/>
            </p:nvSpPr>
            <p:spPr bwMode="auto">
              <a:xfrm>
                <a:off x="1337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7" name="Oval 3829"/>
              <p:cNvSpPr>
                <a:spLocks noChangeArrowheads="1"/>
              </p:cNvSpPr>
              <p:nvPr/>
            </p:nvSpPr>
            <p:spPr bwMode="auto">
              <a:xfrm>
                <a:off x="1337" y="18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8" name="Oval 3830"/>
              <p:cNvSpPr>
                <a:spLocks noChangeArrowheads="1"/>
              </p:cNvSpPr>
              <p:nvPr/>
            </p:nvSpPr>
            <p:spPr bwMode="auto">
              <a:xfrm>
                <a:off x="1341" y="3235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9" name="Oval 3831"/>
              <p:cNvSpPr>
                <a:spLocks noChangeArrowheads="1"/>
              </p:cNvSpPr>
              <p:nvPr/>
            </p:nvSpPr>
            <p:spPr bwMode="auto">
              <a:xfrm>
                <a:off x="1344" y="315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0" name="Oval 3832"/>
              <p:cNvSpPr>
                <a:spLocks noChangeArrowheads="1"/>
              </p:cNvSpPr>
              <p:nvPr/>
            </p:nvSpPr>
            <p:spPr bwMode="auto">
              <a:xfrm>
                <a:off x="1344" y="28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1" name="Oval 3833"/>
              <p:cNvSpPr>
                <a:spLocks noChangeArrowheads="1"/>
              </p:cNvSpPr>
              <p:nvPr/>
            </p:nvSpPr>
            <p:spPr bwMode="auto">
              <a:xfrm>
                <a:off x="1351" y="23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2" name="Oval 3834"/>
              <p:cNvSpPr>
                <a:spLocks noChangeArrowheads="1"/>
              </p:cNvSpPr>
              <p:nvPr/>
            </p:nvSpPr>
            <p:spPr bwMode="auto">
              <a:xfrm>
                <a:off x="1354" y="28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3" name="Oval 3835"/>
              <p:cNvSpPr>
                <a:spLocks noChangeArrowheads="1"/>
              </p:cNvSpPr>
              <p:nvPr/>
            </p:nvSpPr>
            <p:spPr bwMode="auto">
              <a:xfrm>
                <a:off x="1358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4" name="Oval 3836"/>
              <p:cNvSpPr>
                <a:spLocks noChangeArrowheads="1"/>
              </p:cNvSpPr>
              <p:nvPr/>
            </p:nvSpPr>
            <p:spPr bwMode="auto">
              <a:xfrm>
                <a:off x="1368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5" name="Oval 3837"/>
              <p:cNvSpPr>
                <a:spLocks noChangeArrowheads="1"/>
              </p:cNvSpPr>
              <p:nvPr/>
            </p:nvSpPr>
            <p:spPr bwMode="auto">
              <a:xfrm>
                <a:off x="1372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6" name="Oval 3838"/>
              <p:cNvSpPr>
                <a:spLocks noChangeArrowheads="1"/>
              </p:cNvSpPr>
              <p:nvPr/>
            </p:nvSpPr>
            <p:spPr bwMode="auto">
              <a:xfrm>
                <a:off x="1379" y="28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7" name="Oval 3839"/>
              <p:cNvSpPr>
                <a:spLocks noChangeArrowheads="1"/>
              </p:cNvSpPr>
              <p:nvPr/>
            </p:nvSpPr>
            <p:spPr bwMode="auto">
              <a:xfrm>
                <a:off x="1379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8" name="Oval 3840"/>
              <p:cNvSpPr>
                <a:spLocks noChangeArrowheads="1"/>
              </p:cNvSpPr>
              <p:nvPr/>
            </p:nvSpPr>
            <p:spPr bwMode="auto">
              <a:xfrm>
                <a:off x="1379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9" name="Oval 3841"/>
              <p:cNvSpPr>
                <a:spLocks noChangeArrowheads="1"/>
              </p:cNvSpPr>
              <p:nvPr/>
            </p:nvSpPr>
            <p:spPr bwMode="auto">
              <a:xfrm>
                <a:off x="1382" y="27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0" name="Oval 3842"/>
              <p:cNvSpPr>
                <a:spLocks noChangeArrowheads="1"/>
              </p:cNvSpPr>
              <p:nvPr/>
            </p:nvSpPr>
            <p:spPr bwMode="auto">
              <a:xfrm>
                <a:off x="1386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1" name="Oval 3843"/>
              <p:cNvSpPr>
                <a:spLocks noChangeArrowheads="1"/>
              </p:cNvSpPr>
              <p:nvPr/>
            </p:nvSpPr>
            <p:spPr bwMode="auto">
              <a:xfrm>
                <a:off x="1389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2" name="Oval 3844"/>
              <p:cNvSpPr>
                <a:spLocks noChangeArrowheads="1"/>
              </p:cNvSpPr>
              <p:nvPr/>
            </p:nvSpPr>
            <p:spPr bwMode="auto">
              <a:xfrm>
                <a:off x="1389" y="331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3" name="Oval 3845"/>
              <p:cNvSpPr>
                <a:spLocks noChangeArrowheads="1"/>
              </p:cNvSpPr>
              <p:nvPr/>
            </p:nvSpPr>
            <p:spPr bwMode="auto">
              <a:xfrm>
                <a:off x="1389" y="25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4" name="Oval 3846"/>
              <p:cNvSpPr>
                <a:spLocks noChangeArrowheads="1"/>
              </p:cNvSpPr>
              <p:nvPr/>
            </p:nvSpPr>
            <p:spPr bwMode="auto">
              <a:xfrm>
                <a:off x="1393" y="28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5" name="Oval 3847"/>
              <p:cNvSpPr>
                <a:spLocks noChangeArrowheads="1"/>
              </p:cNvSpPr>
              <p:nvPr/>
            </p:nvSpPr>
            <p:spPr bwMode="auto">
              <a:xfrm>
                <a:off x="1396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6" name="Oval 3848"/>
              <p:cNvSpPr>
                <a:spLocks noChangeArrowheads="1"/>
              </p:cNvSpPr>
              <p:nvPr/>
            </p:nvSpPr>
            <p:spPr bwMode="auto">
              <a:xfrm>
                <a:off x="1403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7" name="Oval 3849"/>
              <p:cNvSpPr>
                <a:spLocks noChangeArrowheads="1"/>
              </p:cNvSpPr>
              <p:nvPr/>
            </p:nvSpPr>
            <p:spPr bwMode="auto">
              <a:xfrm>
                <a:off x="1407" y="29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8" name="Oval 3850"/>
              <p:cNvSpPr>
                <a:spLocks noChangeArrowheads="1"/>
              </p:cNvSpPr>
              <p:nvPr/>
            </p:nvSpPr>
            <p:spPr bwMode="auto">
              <a:xfrm>
                <a:off x="1424" y="260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9" name="Oval 3851"/>
              <p:cNvSpPr>
                <a:spLocks noChangeArrowheads="1"/>
              </p:cNvSpPr>
              <p:nvPr/>
            </p:nvSpPr>
            <p:spPr bwMode="auto">
              <a:xfrm>
                <a:off x="1424" y="32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0" name="Oval 3852"/>
              <p:cNvSpPr>
                <a:spLocks noChangeArrowheads="1"/>
              </p:cNvSpPr>
              <p:nvPr/>
            </p:nvSpPr>
            <p:spPr bwMode="auto">
              <a:xfrm>
                <a:off x="1424" y="24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1" name="Oval 3853"/>
              <p:cNvSpPr>
                <a:spLocks noChangeArrowheads="1"/>
              </p:cNvSpPr>
              <p:nvPr/>
            </p:nvSpPr>
            <p:spPr bwMode="auto">
              <a:xfrm>
                <a:off x="1424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2" name="Oval 3854"/>
              <p:cNvSpPr>
                <a:spLocks noChangeArrowheads="1"/>
              </p:cNvSpPr>
              <p:nvPr/>
            </p:nvSpPr>
            <p:spPr bwMode="auto">
              <a:xfrm>
                <a:off x="1428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3" name="Oval 3855"/>
              <p:cNvSpPr>
                <a:spLocks noChangeArrowheads="1"/>
              </p:cNvSpPr>
              <p:nvPr/>
            </p:nvSpPr>
            <p:spPr bwMode="auto">
              <a:xfrm>
                <a:off x="1431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4" name="Oval 3856"/>
              <p:cNvSpPr>
                <a:spLocks noChangeArrowheads="1"/>
              </p:cNvSpPr>
              <p:nvPr/>
            </p:nvSpPr>
            <p:spPr bwMode="auto">
              <a:xfrm>
                <a:off x="1435" y="30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5" name="Oval 3857"/>
              <p:cNvSpPr>
                <a:spLocks noChangeArrowheads="1"/>
              </p:cNvSpPr>
              <p:nvPr/>
            </p:nvSpPr>
            <p:spPr bwMode="auto">
              <a:xfrm>
                <a:off x="1438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6" name="Oval 3858"/>
              <p:cNvSpPr>
                <a:spLocks noChangeArrowheads="1"/>
              </p:cNvSpPr>
              <p:nvPr/>
            </p:nvSpPr>
            <p:spPr bwMode="auto">
              <a:xfrm>
                <a:off x="1442" y="280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7" name="Oval 3859"/>
              <p:cNvSpPr>
                <a:spLocks noChangeArrowheads="1"/>
              </p:cNvSpPr>
              <p:nvPr/>
            </p:nvSpPr>
            <p:spPr bwMode="auto">
              <a:xfrm>
                <a:off x="1449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8" name="Oval 3860"/>
              <p:cNvSpPr>
                <a:spLocks noChangeArrowheads="1"/>
              </p:cNvSpPr>
              <p:nvPr/>
            </p:nvSpPr>
            <p:spPr bwMode="auto">
              <a:xfrm>
                <a:off x="1456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9" name="Oval 3861"/>
              <p:cNvSpPr>
                <a:spLocks noChangeArrowheads="1"/>
              </p:cNvSpPr>
              <p:nvPr/>
            </p:nvSpPr>
            <p:spPr bwMode="auto">
              <a:xfrm>
                <a:off x="1456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0" name="Oval 3862"/>
              <p:cNvSpPr>
                <a:spLocks noChangeArrowheads="1"/>
              </p:cNvSpPr>
              <p:nvPr/>
            </p:nvSpPr>
            <p:spPr bwMode="auto">
              <a:xfrm>
                <a:off x="1459" y="29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1" name="Oval 3863"/>
              <p:cNvSpPr>
                <a:spLocks noChangeArrowheads="1"/>
              </p:cNvSpPr>
              <p:nvPr/>
            </p:nvSpPr>
            <p:spPr bwMode="auto">
              <a:xfrm>
                <a:off x="1463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2" name="Oval 3864"/>
              <p:cNvSpPr>
                <a:spLocks noChangeArrowheads="1"/>
              </p:cNvSpPr>
              <p:nvPr/>
            </p:nvSpPr>
            <p:spPr bwMode="auto">
              <a:xfrm>
                <a:off x="1463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3" name="Oval 3865"/>
              <p:cNvSpPr>
                <a:spLocks noChangeArrowheads="1"/>
              </p:cNvSpPr>
              <p:nvPr/>
            </p:nvSpPr>
            <p:spPr bwMode="auto">
              <a:xfrm>
                <a:off x="1466" y="329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2" name="Group 4067"/>
            <p:cNvGrpSpPr>
              <a:grpSpLocks/>
            </p:cNvGrpSpPr>
            <p:nvPr/>
          </p:nvGrpSpPr>
          <p:grpSpPr bwMode="auto">
            <a:xfrm>
              <a:off x="1470" y="2174"/>
              <a:ext cx="981" cy="1334"/>
              <a:chOff x="1470" y="2174"/>
              <a:chExt cx="981" cy="1334"/>
            </a:xfrm>
          </p:grpSpPr>
          <p:sp>
            <p:nvSpPr>
              <p:cNvPr id="454" name="Oval 3867"/>
              <p:cNvSpPr>
                <a:spLocks noChangeArrowheads="1"/>
              </p:cNvSpPr>
              <p:nvPr/>
            </p:nvSpPr>
            <p:spPr bwMode="auto">
              <a:xfrm>
                <a:off x="1470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5" name="Oval 3868"/>
              <p:cNvSpPr>
                <a:spLocks noChangeArrowheads="1"/>
              </p:cNvSpPr>
              <p:nvPr/>
            </p:nvSpPr>
            <p:spPr bwMode="auto">
              <a:xfrm>
                <a:off x="1473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6" name="Oval 3869"/>
              <p:cNvSpPr>
                <a:spLocks noChangeArrowheads="1"/>
              </p:cNvSpPr>
              <p:nvPr/>
            </p:nvSpPr>
            <p:spPr bwMode="auto">
              <a:xfrm>
                <a:off x="1473" y="25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7" name="Oval 3870"/>
              <p:cNvSpPr>
                <a:spLocks noChangeArrowheads="1"/>
              </p:cNvSpPr>
              <p:nvPr/>
            </p:nvSpPr>
            <p:spPr bwMode="auto">
              <a:xfrm>
                <a:off x="1480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8" name="Oval 3871"/>
              <p:cNvSpPr>
                <a:spLocks noChangeArrowheads="1"/>
              </p:cNvSpPr>
              <p:nvPr/>
            </p:nvSpPr>
            <p:spPr bwMode="auto">
              <a:xfrm>
                <a:off x="1484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9" name="Oval 3872"/>
              <p:cNvSpPr>
                <a:spLocks noChangeArrowheads="1"/>
              </p:cNvSpPr>
              <p:nvPr/>
            </p:nvSpPr>
            <p:spPr bwMode="auto">
              <a:xfrm>
                <a:off x="1484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0" name="Oval 3873"/>
              <p:cNvSpPr>
                <a:spLocks noChangeArrowheads="1"/>
              </p:cNvSpPr>
              <p:nvPr/>
            </p:nvSpPr>
            <p:spPr bwMode="auto">
              <a:xfrm>
                <a:off x="1484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1" name="Oval 3874"/>
              <p:cNvSpPr>
                <a:spLocks noChangeArrowheads="1"/>
              </p:cNvSpPr>
              <p:nvPr/>
            </p:nvSpPr>
            <p:spPr bwMode="auto">
              <a:xfrm>
                <a:off x="1498" y="306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2" name="Oval 3875"/>
              <p:cNvSpPr>
                <a:spLocks noChangeArrowheads="1"/>
              </p:cNvSpPr>
              <p:nvPr/>
            </p:nvSpPr>
            <p:spPr bwMode="auto">
              <a:xfrm>
                <a:off x="1501" y="30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3" name="Oval 3876"/>
              <p:cNvSpPr>
                <a:spLocks noChangeArrowheads="1"/>
              </p:cNvSpPr>
              <p:nvPr/>
            </p:nvSpPr>
            <p:spPr bwMode="auto">
              <a:xfrm>
                <a:off x="1508" y="31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4" name="Oval 3877"/>
              <p:cNvSpPr>
                <a:spLocks noChangeArrowheads="1"/>
              </p:cNvSpPr>
              <p:nvPr/>
            </p:nvSpPr>
            <p:spPr bwMode="auto">
              <a:xfrm>
                <a:off x="1508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5" name="Oval 3878"/>
              <p:cNvSpPr>
                <a:spLocks noChangeArrowheads="1"/>
              </p:cNvSpPr>
              <p:nvPr/>
            </p:nvSpPr>
            <p:spPr bwMode="auto">
              <a:xfrm>
                <a:off x="1512" y="31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6" name="Oval 3879"/>
              <p:cNvSpPr>
                <a:spLocks noChangeArrowheads="1"/>
              </p:cNvSpPr>
              <p:nvPr/>
            </p:nvSpPr>
            <p:spPr bwMode="auto">
              <a:xfrm>
                <a:off x="1519" y="324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7" name="Oval 3880"/>
              <p:cNvSpPr>
                <a:spLocks noChangeArrowheads="1"/>
              </p:cNvSpPr>
              <p:nvPr/>
            </p:nvSpPr>
            <p:spPr bwMode="auto">
              <a:xfrm>
                <a:off x="1519" y="3414"/>
                <a:ext cx="20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8" name="Oval 3881"/>
              <p:cNvSpPr>
                <a:spLocks noChangeArrowheads="1"/>
              </p:cNvSpPr>
              <p:nvPr/>
            </p:nvSpPr>
            <p:spPr bwMode="auto">
              <a:xfrm>
                <a:off x="1519" y="321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69" name="Oval 3882"/>
              <p:cNvSpPr>
                <a:spLocks noChangeArrowheads="1"/>
              </p:cNvSpPr>
              <p:nvPr/>
            </p:nvSpPr>
            <p:spPr bwMode="auto">
              <a:xfrm>
                <a:off x="1519" y="293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0" name="Oval 3883"/>
              <p:cNvSpPr>
                <a:spLocks noChangeArrowheads="1"/>
              </p:cNvSpPr>
              <p:nvPr/>
            </p:nvSpPr>
            <p:spPr bwMode="auto">
              <a:xfrm>
                <a:off x="1529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1" name="Oval 3884"/>
              <p:cNvSpPr>
                <a:spLocks noChangeArrowheads="1"/>
              </p:cNvSpPr>
              <p:nvPr/>
            </p:nvSpPr>
            <p:spPr bwMode="auto">
              <a:xfrm>
                <a:off x="1533" y="3033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2" name="Oval 3885"/>
              <p:cNvSpPr>
                <a:spLocks noChangeArrowheads="1"/>
              </p:cNvSpPr>
              <p:nvPr/>
            </p:nvSpPr>
            <p:spPr bwMode="auto">
              <a:xfrm>
                <a:off x="1533" y="3194"/>
                <a:ext cx="20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3" name="Oval 3886"/>
              <p:cNvSpPr>
                <a:spLocks noChangeArrowheads="1"/>
              </p:cNvSpPr>
              <p:nvPr/>
            </p:nvSpPr>
            <p:spPr bwMode="auto">
              <a:xfrm>
                <a:off x="1536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4" name="Oval 3887"/>
              <p:cNvSpPr>
                <a:spLocks noChangeArrowheads="1"/>
              </p:cNvSpPr>
              <p:nvPr/>
            </p:nvSpPr>
            <p:spPr bwMode="auto">
              <a:xfrm>
                <a:off x="1539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5" name="Oval 3888"/>
              <p:cNvSpPr>
                <a:spLocks noChangeArrowheads="1"/>
              </p:cNvSpPr>
              <p:nvPr/>
            </p:nvSpPr>
            <p:spPr bwMode="auto">
              <a:xfrm>
                <a:off x="1553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6" name="Oval 3889"/>
              <p:cNvSpPr>
                <a:spLocks noChangeArrowheads="1"/>
              </p:cNvSpPr>
              <p:nvPr/>
            </p:nvSpPr>
            <p:spPr bwMode="auto">
              <a:xfrm>
                <a:off x="1557" y="311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7" name="Oval 3890"/>
              <p:cNvSpPr>
                <a:spLocks noChangeArrowheads="1"/>
              </p:cNvSpPr>
              <p:nvPr/>
            </p:nvSpPr>
            <p:spPr bwMode="auto">
              <a:xfrm>
                <a:off x="1557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8" name="Oval 3891"/>
              <p:cNvSpPr>
                <a:spLocks noChangeArrowheads="1"/>
              </p:cNvSpPr>
              <p:nvPr/>
            </p:nvSpPr>
            <p:spPr bwMode="auto">
              <a:xfrm>
                <a:off x="1557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79" name="Oval 3892"/>
              <p:cNvSpPr>
                <a:spLocks noChangeArrowheads="1"/>
              </p:cNvSpPr>
              <p:nvPr/>
            </p:nvSpPr>
            <p:spPr bwMode="auto">
              <a:xfrm>
                <a:off x="1564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0" name="Oval 3893"/>
              <p:cNvSpPr>
                <a:spLocks noChangeArrowheads="1"/>
              </p:cNvSpPr>
              <p:nvPr/>
            </p:nvSpPr>
            <p:spPr bwMode="auto">
              <a:xfrm>
                <a:off x="1567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1" name="Oval 3894"/>
              <p:cNvSpPr>
                <a:spLocks noChangeArrowheads="1"/>
              </p:cNvSpPr>
              <p:nvPr/>
            </p:nvSpPr>
            <p:spPr bwMode="auto">
              <a:xfrm>
                <a:off x="1567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2" name="Oval 3895"/>
              <p:cNvSpPr>
                <a:spLocks noChangeArrowheads="1"/>
              </p:cNvSpPr>
              <p:nvPr/>
            </p:nvSpPr>
            <p:spPr bwMode="auto">
              <a:xfrm>
                <a:off x="1571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3" name="Oval 3896"/>
              <p:cNvSpPr>
                <a:spLocks noChangeArrowheads="1"/>
              </p:cNvSpPr>
              <p:nvPr/>
            </p:nvSpPr>
            <p:spPr bwMode="auto">
              <a:xfrm>
                <a:off x="1578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4" name="Oval 3897"/>
              <p:cNvSpPr>
                <a:spLocks noChangeArrowheads="1"/>
              </p:cNvSpPr>
              <p:nvPr/>
            </p:nvSpPr>
            <p:spPr bwMode="auto">
              <a:xfrm>
                <a:off x="1578" y="31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5" name="Oval 3898"/>
              <p:cNvSpPr>
                <a:spLocks noChangeArrowheads="1"/>
              </p:cNvSpPr>
              <p:nvPr/>
            </p:nvSpPr>
            <p:spPr bwMode="auto">
              <a:xfrm>
                <a:off x="1581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6" name="Oval 3899"/>
              <p:cNvSpPr>
                <a:spLocks noChangeArrowheads="1"/>
              </p:cNvSpPr>
              <p:nvPr/>
            </p:nvSpPr>
            <p:spPr bwMode="auto">
              <a:xfrm>
                <a:off x="1585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7" name="Oval 3900"/>
              <p:cNvSpPr>
                <a:spLocks noChangeArrowheads="1"/>
              </p:cNvSpPr>
              <p:nvPr/>
            </p:nvSpPr>
            <p:spPr bwMode="auto">
              <a:xfrm>
                <a:off x="1585" y="322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8" name="Oval 3901"/>
              <p:cNvSpPr>
                <a:spLocks noChangeArrowheads="1"/>
              </p:cNvSpPr>
              <p:nvPr/>
            </p:nvSpPr>
            <p:spPr bwMode="auto">
              <a:xfrm>
                <a:off x="1592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89" name="Oval 3902"/>
              <p:cNvSpPr>
                <a:spLocks noChangeArrowheads="1"/>
              </p:cNvSpPr>
              <p:nvPr/>
            </p:nvSpPr>
            <p:spPr bwMode="auto">
              <a:xfrm>
                <a:off x="1592" y="30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0" name="Oval 3903"/>
              <p:cNvSpPr>
                <a:spLocks noChangeArrowheads="1"/>
              </p:cNvSpPr>
              <p:nvPr/>
            </p:nvSpPr>
            <p:spPr bwMode="auto">
              <a:xfrm>
                <a:off x="1592" y="29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1" name="Oval 3904"/>
              <p:cNvSpPr>
                <a:spLocks noChangeArrowheads="1"/>
              </p:cNvSpPr>
              <p:nvPr/>
            </p:nvSpPr>
            <p:spPr bwMode="auto">
              <a:xfrm>
                <a:off x="1592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2" name="Oval 3905"/>
              <p:cNvSpPr>
                <a:spLocks noChangeArrowheads="1"/>
              </p:cNvSpPr>
              <p:nvPr/>
            </p:nvSpPr>
            <p:spPr bwMode="auto">
              <a:xfrm>
                <a:off x="1599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3" name="Oval 3906"/>
              <p:cNvSpPr>
                <a:spLocks noChangeArrowheads="1"/>
              </p:cNvSpPr>
              <p:nvPr/>
            </p:nvSpPr>
            <p:spPr bwMode="auto">
              <a:xfrm>
                <a:off x="1602" y="23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4" name="Oval 3907"/>
              <p:cNvSpPr>
                <a:spLocks noChangeArrowheads="1"/>
              </p:cNvSpPr>
              <p:nvPr/>
            </p:nvSpPr>
            <p:spPr bwMode="auto">
              <a:xfrm>
                <a:off x="1606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5" name="Oval 3908"/>
              <p:cNvSpPr>
                <a:spLocks noChangeArrowheads="1"/>
              </p:cNvSpPr>
              <p:nvPr/>
            </p:nvSpPr>
            <p:spPr bwMode="auto">
              <a:xfrm>
                <a:off x="1606" y="305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6" name="Oval 3909"/>
              <p:cNvSpPr>
                <a:spLocks noChangeArrowheads="1"/>
              </p:cNvSpPr>
              <p:nvPr/>
            </p:nvSpPr>
            <p:spPr bwMode="auto">
              <a:xfrm>
                <a:off x="1613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7" name="Oval 3910"/>
              <p:cNvSpPr>
                <a:spLocks noChangeArrowheads="1"/>
              </p:cNvSpPr>
              <p:nvPr/>
            </p:nvSpPr>
            <p:spPr bwMode="auto">
              <a:xfrm>
                <a:off x="1630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8" name="Oval 3911"/>
              <p:cNvSpPr>
                <a:spLocks noChangeArrowheads="1"/>
              </p:cNvSpPr>
              <p:nvPr/>
            </p:nvSpPr>
            <p:spPr bwMode="auto">
              <a:xfrm>
                <a:off x="1634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99" name="Oval 3912"/>
              <p:cNvSpPr>
                <a:spLocks noChangeArrowheads="1"/>
              </p:cNvSpPr>
              <p:nvPr/>
            </p:nvSpPr>
            <p:spPr bwMode="auto">
              <a:xfrm>
                <a:off x="1637" y="30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0" name="Oval 3913"/>
              <p:cNvSpPr>
                <a:spLocks noChangeArrowheads="1"/>
              </p:cNvSpPr>
              <p:nvPr/>
            </p:nvSpPr>
            <p:spPr bwMode="auto">
              <a:xfrm>
                <a:off x="1644" y="29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1" name="Oval 3914"/>
              <p:cNvSpPr>
                <a:spLocks noChangeArrowheads="1"/>
              </p:cNvSpPr>
              <p:nvPr/>
            </p:nvSpPr>
            <p:spPr bwMode="auto">
              <a:xfrm>
                <a:off x="1648" y="324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2" name="Oval 3915"/>
              <p:cNvSpPr>
                <a:spLocks noChangeArrowheads="1"/>
              </p:cNvSpPr>
              <p:nvPr/>
            </p:nvSpPr>
            <p:spPr bwMode="auto">
              <a:xfrm>
                <a:off x="1651" y="33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3" name="Oval 3916"/>
              <p:cNvSpPr>
                <a:spLocks noChangeArrowheads="1"/>
              </p:cNvSpPr>
              <p:nvPr/>
            </p:nvSpPr>
            <p:spPr bwMode="auto">
              <a:xfrm>
                <a:off x="1651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4" name="Oval 3917"/>
              <p:cNvSpPr>
                <a:spLocks noChangeArrowheads="1"/>
              </p:cNvSpPr>
              <p:nvPr/>
            </p:nvSpPr>
            <p:spPr bwMode="auto">
              <a:xfrm>
                <a:off x="1658" y="29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5" name="Oval 3918"/>
              <p:cNvSpPr>
                <a:spLocks noChangeArrowheads="1"/>
              </p:cNvSpPr>
              <p:nvPr/>
            </p:nvSpPr>
            <p:spPr bwMode="auto">
              <a:xfrm>
                <a:off x="1658" y="28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6" name="Oval 3919"/>
              <p:cNvSpPr>
                <a:spLocks noChangeArrowheads="1"/>
              </p:cNvSpPr>
              <p:nvPr/>
            </p:nvSpPr>
            <p:spPr bwMode="auto">
              <a:xfrm>
                <a:off x="1665" y="32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7" name="Oval 3920"/>
              <p:cNvSpPr>
                <a:spLocks noChangeArrowheads="1"/>
              </p:cNvSpPr>
              <p:nvPr/>
            </p:nvSpPr>
            <p:spPr bwMode="auto">
              <a:xfrm>
                <a:off x="1665" y="270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8" name="Oval 3921"/>
              <p:cNvSpPr>
                <a:spLocks noChangeArrowheads="1"/>
              </p:cNvSpPr>
              <p:nvPr/>
            </p:nvSpPr>
            <p:spPr bwMode="auto">
              <a:xfrm>
                <a:off x="1676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09" name="Oval 3922"/>
              <p:cNvSpPr>
                <a:spLocks noChangeArrowheads="1"/>
              </p:cNvSpPr>
              <p:nvPr/>
            </p:nvSpPr>
            <p:spPr bwMode="auto">
              <a:xfrm>
                <a:off x="1683" y="298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0" name="Oval 3923"/>
              <p:cNvSpPr>
                <a:spLocks noChangeArrowheads="1"/>
              </p:cNvSpPr>
              <p:nvPr/>
            </p:nvSpPr>
            <p:spPr bwMode="auto">
              <a:xfrm>
                <a:off x="1690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1" name="Oval 3924"/>
              <p:cNvSpPr>
                <a:spLocks noChangeArrowheads="1"/>
              </p:cNvSpPr>
              <p:nvPr/>
            </p:nvSpPr>
            <p:spPr bwMode="auto">
              <a:xfrm>
                <a:off x="1690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2" name="Oval 3925"/>
              <p:cNvSpPr>
                <a:spLocks noChangeArrowheads="1"/>
              </p:cNvSpPr>
              <p:nvPr/>
            </p:nvSpPr>
            <p:spPr bwMode="auto">
              <a:xfrm>
                <a:off x="1690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3" name="Oval 3926"/>
              <p:cNvSpPr>
                <a:spLocks noChangeArrowheads="1"/>
              </p:cNvSpPr>
              <p:nvPr/>
            </p:nvSpPr>
            <p:spPr bwMode="auto">
              <a:xfrm>
                <a:off x="1697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4" name="Oval 3927"/>
              <p:cNvSpPr>
                <a:spLocks noChangeArrowheads="1"/>
              </p:cNvSpPr>
              <p:nvPr/>
            </p:nvSpPr>
            <p:spPr bwMode="auto">
              <a:xfrm>
                <a:off x="1697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5" name="Oval 3928"/>
              <p:cNvSpPr>
                <a:spLocks noChangeArrowheads="1"/>
              </p:cNvSpPr>
              <p:nvPr/>
            </p:nvSpPr>
            <p:spPr bwMode="auto">
              <a:xfrm>
                <a:off x="1704" y="26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6" name="Oval 3929"/>
              <p:cNvSpPr>
                <a:spLocks noChangeArrowheads="1"/>
              </p:cNvSpPr>
              <p:nvPr/>
            </p:nvSpPr>
            <p:spPr bwMode="auto">
              <a:xfrm>
                <a:off x="1704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7" name="Oval 3930"/>
              <p:cNvSpPr>
                <a:spLocks noChangeArrowheads="1"/>
              </p:cNvSpPr>
              <p:nvPr/>
            </p:nvSpPr>
            <p:spPr bwMode="auto">
              <a:xfrm>
                <a:off x="1704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8" name="Oval 3931"/>
              <p:cNvSpPr>
                <a:spLocks noChangeArrowheads="1"/>
              </p:cNvSpPr>
              <p:nvPr/>
            </p:nvSpPr>
            <p:spPr bwMode="auto">
              <a:xfrm>
                <a:off x="1707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19" name="Oval 3932"/>
              <p:cNvSpPr>
                <a:spLocks noChangeArrowheads="1"/>
              </p:cNvSpPr>
              <p:nvPr/>
            </p:nvSpPr>
            <p:spPr bwMode="auto">
              <a:xfrm>
                <a:off x="1707" y="33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0" name="Oval 3933"/>
              <p:cNvSpPr>
                <a:spLocks noChangeArrowheads="1"/>
              </p:cNvSpPr>
              <p:nvPr/>
            </p:nvSpPr>
            <p:spPr bwMode="auto">
              <a:xfrm>
                <a:off x="1711" y="323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1" name="Oval 3934"/>
              <p:cNvSpPr>
                <a:spLocks noChangeArrowheads="1"/>
              </p:cNvSpPr>
              <p:nvPr/>
            </p:nvSpPr>
            <p:spPr bwMode="auto">
              <a:xfrm>
                <a:off x="1714" y="3201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2" name="Oval 3935"/>
              <p:cNvSpPr>
                <a:spLocks noChangeArrowheads="1"/>
              </p:cNvSpPr>
              <p:nvPr/>
            </p:nvSpPr>
            <p:spPr bwMode="auto">
              <a:xfrm>
                <a:off x="1714" y="308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3" name="Oval 3936"/>
              <p:cNvSpPr>
                <a:spLocks noChangeArrowheads="1"/>
              </p:cNvSpPr>
              <p:nvPr/>
            </p:nvSpPr>
            <p:spPr bwMode="auto">
              <a:xfrm>
                <a:off x="1714" y="335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4" name="Oval 3937"/>
              <p:cNvSpPr>
                <a:spLocks noChangeArrowheads="1"/>
              </p:cNvSpPr>
              <p:nvPr/>
            </p:nvSpPr>
            <p:spPr bwMode="auto">
              <a:xfrm>
                <a:off x="1714" y="28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5" name="Oval 3938"/>
              <p:cNvSpPr>
                <a:spLocks noChangeArrowheads="1"/>
              </p:cNvSpPr>
              <p:nvPr/>
            </p:nvSpPr>
            <p:spPr bwMode="auto">
              <a:xfrm>
                <a:off x="1725" y="315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6" name="Oval 3939"/>
              <p:cNvSpPr>
                <a:spLocks noChangeArrowheads="1"/>
              </p:cNvSpPr>
              <p:nvPr/>
            </p:nvSpPr>
            <p:spPr bwMode="auto">
              <a:xfrm>
                <a:off x="1725" y="328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7" name="Oval 3940"/>
              <p:cNvSpPr>
                <a:spLocks noChangeArrowheads="1"/>
              </p:cNvSpPr>
              <p:nvPr/>
            </p:nvSpPr>
            <p:spPr bwMode="auto">
              <a:xfrm>
                <a:off x="1731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8" name="Oval 3941"/>
              <p:cNvSpPr>
                <a:spLocks noChangeArrowheads="1"/>
              </p:cNvSpPr>
              <p:nvPr/>
            </p:nvSpPr>
            <p:spPr bwMode="auto">
              <a:xfrm>
                <a:off x="1731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29" name="Oval 3942"/>
              <p:cNvSpPr>
                <a:spLocks noChangeArrowheads="1"/>
              </p:cNvSpPr>
              <p:nvPr/>
            </p:nvSpPr>
            <p:spPr bwMode="auto">
              <a:xfrm>
                <a:off x="1738" y="34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0" name="Oval 3943"/>
              <p:cNvSpPr>
                <a:spLocks noChangeArrowheads="1"/>
              </p:cNvSpPr>
              <p:nvPr/>
            </p:nvSpPr>
            <p:spPr bwMode="auto">
              <a:xfrm>
                <a:off x="1742" y="325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1" name="Oval 3944"/>
              <p:cNvSpPr>
                <a:spLocks noChangeArrowheads="1"/>
              </p:cNvSpPr>
              <p:nvPr/>
            </p:nvSpPr>
            <p:spPr bwMode="auto">
              <a:xfrm>
                <a:off x="1742" y="31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2" name="Oval 3945"/>
              <p:cNvSpPr>
                <a:spLocks noChangeArrowheads="1"/>
              </p:cNvSpPr>
              <p:nvPr/>
            </p:nvSpPr>
            <p:spPr bwMode="auto">
              <a:xfrm>
                <a:off x="1745" y="26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3" name="Oval 3946"/>
              <p:cNvSpPr>
                <a:spLocks noChangeArrowheads="1"/>
              </p:cNvSpPr>
              <p:nvPr/>
            </p:nvSpPr>
            <p:spPr bwMode="auto">
              <a:xfrm>
                <a:off x="1749" y="3400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4" name="Oval 3947"/>
              <p:cNvSpPr>
                <a:spLocks noChangeArrowheads="1"/>
              </p:cNvSpPr>
              <p:nvPr/>
            </p:nvSpPr>
            <p:spPr bwMode="auto">
              <a:xfrm>
                <a:off x="1752" y="308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5" name="Oval 3948"/>
              <p:cNvSpPr>
                <a:spLocks noChangeArrowheads="1"/>
              </p:cNvSpPr>
              <p:nvPr/>
            </p:nvSpPr>
            <p:spPr bwMode="auto">
              <a:xfrm>
                <a:off x="1752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6" name="Oval 3949"/>
              <p:cNvSpPr>
                <a:spLocks noChangeArrowheads="1"/>
              </p:cNvSpPr>
              <p:nvPr/>
            </p:nvSpPr>
            <p:spPr bwMode="auto">
              <a:xfrm>
                <a:off x="1756" y="34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7" name="Oval 3950"/>
              <p:cNvSpPr>
                <a:spLocks noChangeArrowheads="1"/>
              </p:cNvSpPr>
              <p:nvPr/>
            </p:nvSpPr>
            <p:spPr bwMode="auto">
              <a:xfrm>
                <a:off x="1756" y="2782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8" name="Oval 3951"/>
              <p:cNvSpPr>
                <a:spLocks noChangeArrowheads="1"/>
              </p:cNvSpPr>
              <p:nvPr/>
            </p:nvSpPr>
            <p:spPr bwMode="auto">
              <a:xfrm>
                <a:off x="1759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39" name="Oval 3952"/>
              <p:cNvSpPr>
                <a:spLocks noChangeArrowheads="1"/>
              </p:cNvSpPr>
              <p:nvPr/>
            </p:nvSpPr>
            <p:spPr bwMode="auto">
              <a:xfrm>
                <a:off x="1759" y="2569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0" name="Oval 3953"/>
              <p:cNvSpPr>
                <a:spLocks noChangeArrowheads="1"/>
              </p:cNvSpPr>
              <p:nvPr/>
            </p:nvSpPr>
            <p:spPr bwMode="auto">
              <a:xfrm>
                <a:off x="1763" y="26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1" name="Oval 3954"/>
              <p:cNvSpPr>
                <a:spLocks noChangeArrowheads="1"/>
              </p:cNvSpPr>
              <p:nvPr/>
            </p:nvSpPr>
            <p:spPr bwMode="auto">
              <a:xfrm>
                <a:off x="1766" y="34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2" name="Oval 3955"/>
              <p:cNvSpPr>
                <a:spLocks noChangeArrowheads="1"/>
              </p:cNvSpPr>
              <p:nvPr/>
            </p:nvSpPr>
            <p:spPr bwMode="auto">
              <a:xfrm>
                <a:off x="1770" y="33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3" name="Oval 3956"/>
              <p:cNvSpPr>
                <a:spLocks noChangeArrowheads="1"/>
              </p:cNvSpPr>
              <p:nvPr/>
            </p:nvSpPr>
            <p:spPr bwMode="auto">
              <a:xfrm>
                <a:off x="1770" y="326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4" name="Oval 3957"/>
              <p:cNvSpPr>
                <a:spLocks noChangeArrowheads="1"/>
              </p:cNvSpPr>
              <p:nvPr/>
            </p:nvSpPr>
            <p:spPr bwMode="auto">
              <a:xfrm>
                <a:off x="1770" y="336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5" name="Oval 3958"/>
              <p:cNvSpPr>
                <a:spLocks noChangeArrowheads="1"/>
              </p:cNvSpPr>
              <p:nvPr/>
            </p:nvSpPr>
            <p:spPr bwMode="auto">
              <a:xfrm>
                <a:off x="1770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6" name="Oval 3959"/>
              <p:cNvSpPr>
                <a:spLocks noChangeArrowheads="1"/>
              </p:cNvSpPr>
              <p:nvPr/>
            </p:nvSpPr>
            <p:spPr bwMode="auto">
              <a:xfrm>
                <a:off x="1773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7" name="Oval 3960"/>
              <p:cNvSpPr>
                <a:spLocks noChangeArrowheads="1"/>
              </p:cNvSpPr>
              <p:nvPr/>
            </p:nvSpPr>
            <p:spPr bwMode="auto">
              <a:xfrm>
                <a:off x="1794" y="31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8" name="Oval 3961"/>
              <p:cNvSpPr>
                <a:spLocks noChangeArrowheads="1"/>
              </p:cNvSpPr>
              <p:nvPr/>
            </p:nvSpPr>
            <p:spPr bwMode="auto">
              <a:xfrm>
                <a:off x="1801" y="31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49" name="Oval 3962"/>
              <p:cNvSpPr>
                <a:spLocks noChangeArrowheads="1"/>
              </p:cNvSpPr>
              <p:nvPr/>
            </p:nvSpPr>
            <p:spPr bwMode="auto">
              <a:xfrm>
                <a:off x="1801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0" name="Oval 3963"/>
              <p:cNvSpPr>
                <a:spLocks noChangeArrowheads="1"/>
              </p:cNvSpPr>
              <p:nvPr/>
            </p:nvSpPr>
            <p:spPr bwMode="auto">
              <a:xfrm>
                <a:off x="1808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1" name="Oval 3964"/>
              <p:cNvSpPr>
                <a:spLocks noChangeArrowheads="1"/>
              </p:cNvSpPr>
              <p:nvPr/>
            </p:nvSpPr>
            <p:spPr bwMode="auto">
              <a:xfrm>
                <a:off x="1812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2" name="Oval 3965"/>
              <p:cNvSpPr>
                <a:spLocks noChangeArrowheads="1"/>
              </p:cNvSpPr>
              <p:nvPr/>
            </p:nvSpPr>
            <p:spPr bwMode="auto">
              <a:xfrm>
                <a:off x="1815" y="331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3" name="Oval 3966"/>
              <p:cNvSpPr>
                <a:spLocks noChangeArrowheads="1"/>
              </p:cNvSpPr>
              <p:nvPr/>
            </p:nvSpPr>
            <p:spPr bwMode="auto">
              <a:xfrm>
                <a:off x="1819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4" name="Oval 3967"/>
              <p:cNvSpPr>
                <a:spLocks noChangeArrowheads="1"/>
              </p:cNvSpPr>
              <p:nvPr/>
            </p:nvSpPr>
            <p:spPr bwMode="auto">
              <a:xfrm>
                <a:off x="1819" y="33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5" name="Oval 3968"/>
              <p:cNvSpPr>
                <a:spLocks noChangeArrowheads="1"/>
              </p:cNvSpPr>
              <p:nvPr/>
            </p:nvSpPr>
            <p:spPr bwMode="auto">
              <a:xfrm>
                <a:off x="1822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6" name="Oval 3969"/>
              <p:cNvSpPr>
                <a:spLocks noChangeArrowheads="1"/>
              </p:cNvSpPr>
              <p:nvPr/>
            </p:nvSpPr>
            <p:spPr bwMode="auto">
              <a:xfrm>
                <a:off x="1829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7" name="Oval 3970"/>
              <p:cNvSpPr>
                <a:spLocks noChangeArrowheads="1"/>
              </p:cNvSpPr>
              <p:nvPr/>
            </p:nvSpPr>
            <p:spPr bwMode="auto">
              <a:xfrm>
                <a:off x="1829" y="21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8" name="Oval 3971"/>
              <p:cNvSpPr>
                <a:spLocks noChangeArrowheads="1"/>
              </p:cNvSpPr>
              <p:nvPr/>
            </p:nvSpPr>
            <p:spPr bwMode="auto">
              <a:xfrm>
                <a:off x="1843" y="283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9" name="Oval 3972"/>
              <p:cNvSpPr>
                <a:spLocks noChangeArrowheads="1"/>
              </p:cNvSpPr>
              <p:nvPr/>
            </p:nvSpPr>
            <p:spPr bwMode="auto">
              <a:xfrm>
                <a:off x="1843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0" name="Oval 3973"/>
              <p:cNvSpPr>
                <a:spLocks noChangeArrowheads="1"/>
              </p:cNvSpPr>
              <p:nvPr/>
            </p:nvSpPr>
            <p:spPr bwMode="auto">
              <a:xfrm>
                <a:off x="1847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1" name="Oval 3974"/>
              <p:cNvSpPr>
                <a:spLocks noChangeArrowheads="1"/>
              </p:cNvSpPr>
              <p:nvPr/>
            </p:nvSpPr>
            <p:spPr bwMode="auto">
              <a:xfrm>
                <a:off x="1847" y="346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2" name="Oval 3975"/>
              <p:cNvSpPr>
                <a:spLocks noChangeArrowheads="1"/>
              </p:cNvSpPr>
              <p:nvPr/>
            </p:nvSpPr>
            <p:spPr bwMode="auto">
              <a:xfrm>
                <a:off x="1850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3" name="Oval 3976"/>
              <p:cNvSpPr>
                <a:spLocks noChangeArrowheads="1"/>
              </p:cNvSpPr>
              <p:nvPr/>
            </p:nvSpPr>
            <p:spPr bwMode="auto">
              <a:xfrm>
                <a:off x="1850" y="315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4" name="Oval 3977"/>
              <p:cNvSpPr>
                <a:spLocks noChangeArrowheads="1"/>
              </p:cNvSpPr>
              <p:nvPr/>
            </p:nvSpPr>
            <p:spPr bwMode="auto">
              <a:xfrm>
                <a:off x="1857" y="30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5" name="Oval 3978"/>
              <p:cNvSpPr>
                <a:spLocks noChangeArrowheads="1"/>
              </p:cNvSpPr>
              <p:nvPr/>
            </p:nvSpPr>
            <p:spPr bwMode="auto">
              <a:xfrm>
                <a:off x="1857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6" name="Oval 3979"/>
              <p:cNvSpPr>
                <a:spLocks noChangeArrowheads="1"/>
              </p:cNvSpPr>
              <p:nvPr/>
            </p:nvSpPr>
            <p:spPr bwMode="auto">
              <a:xfrm>
                <a:off x="1864" y="319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7" name="Oval 3980"/>
              <p:cNvSpPr>
                <a:spLocks noChangeArrowheads="1"/>
              </p:cNvSpPr>
              <p:nvPr/>
            </p:nvSpPr>
            <p:spPr bwMode="auto">
              <a:xfrm>
                <a:off x="1868" y="29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8" name="Oval 3981"/>
              <p:cNvSpPr>
                <a:spLocks noChangeArrowheads="1"/>
              </p:cNvSpPr>
              <p:nvPr/>
            </p:nvSpPr>
            <p:spPr bwMode="auto">
              <a:xfrm>
                <a:off x="1871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9" name="Oval 3982"/>
              <p:cNvSpPr>
                <a:spLocks noChangeArrowheads="1"/>
              </p:cNvSpPr>
              <p:nvPr/>
            </p:nvSpPr>
            <p:spPr bwMode="auto">
              <a:xfrm>
                <a:off x="1875" y="343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0" name="Oval 3983"/>
              <p:cNvSpPr>
                <a:spLocks noChangeArrowheads="1"/>
              </p:cNvSpPr>
              <p:nvPr/>
            </p:nvSpPr>
            <p:spPr bwMode="auto">
              <a:xfrm>
                <a:off x="1889" y="318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1" name="Oval 3984"/>
              <p:cNvSpPr>
                <a:spLocks noChangeArrowheads="1"/>
              </p:cNvSpPr>
              <p:nvPr/>
            </p:nvSpPr>
            <p:spPr bwMode="auto">
              <a:xfrm>
                <a:off x="1892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2" name="Oval 3985"/>
              <p:cNvSpPr>
                <a:spLocks noChangeArrowheads="1"/>
              </p:cNvSpPr>
              <p:nvPr/>
            </p:nvSpPr>
            <p:spPr bwMode="auto">
              <a:xfrm>
                <a:off x="1896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3" name="Oval 3986"/>
              <p:cNvSpPr>
                <a:spLocks noChangeArrowheads="1"/>
              </p:cNvSpPr>
              <p:nvPr/>
            </p:nvSpPr>
            <p:spPr bwMode="auto">
              <a:xfrm>
                <a:off x="1906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4" name="Oval 3987"/>
              <p:cNvSpPr>
                <a:spLocks noChangeArrowheads="1"/>
              </p:cNvSpPr>
              <p:nvPr/>
            </p:nvSpPr>
            <p:spPr bwMode="auto">
              <a:xfrm>
                <a:off x="1906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5" name="Oval 3988"/>
              <p:cNvSpPr>
                <a:spLocks noChangeArrowheads="1"/>
              </p:cNvSpPr>
              <p:nvPr/>
            </p:nvSpPr>
            <p:spPr bwMode="auto">
              <a:xfrm>
                <a:off x="1913" y="341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6" name="Oval 3989"/>
              <p:cNvSpPr>
                <a:spLocks noChangeArrowheads="1"/>
              </p:cNvSpPr>
              <p:nvPr/>
            </p:nvSpPr>
            <p:spPr bwMode="auto">
              <a:xfrm>
                <a:off x="1917" y="3249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7" name="Oval 3990"/>
              <p:cNvSpPr>
                <a:spLocks noChangeArrowheads="1"/>
              </p:cNvSpPr>
              <p:nvPr/>
            </p:nvSpPr>
            <p:spPr bwMode="auto">
              <a:xfrm>
                <a:off x="1927" y="326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8" name="Oval 3991"/>
              <p:cNvSpPr>
                <a:spLocks noChangeArrowheads="1"/>
              </p:cNvSpPr>
              <p:nvPr/>
            </p:nvSpPr>
            <p:spPr bwMode="auto">
              <a:xfrm>
                <a:off x="1927" y="325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9" name="Oval 3992"/>
              <p:cNvSpPr>
                <a:spLocks noChangeArrowheads="1"/>
              </p:cNvSpPr>
              <p:nvPr/>
            </p:nvSpPr>
            <p:spPr bwMode="auto">
              <a:xfrm>
                <a:off x="1930" y="33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0" name="Oval 3993"/>
              <p:cNvSpPr>
                <a:spLocks noChangeArrowheads="1"/>
              </p:cNvSpPr>
              <p:nvPr/>
            </p:nvSpPr>
            <p:spPr bwMode="auto">
              <a:xfrm>
                <a:off x="1934" y="34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1" name="Oval 3994"/>
              <p:cNvSpPr>
                <a:spLocks noChangeArrowheads="1"/>
              </p:cNvSpPr>
              <p:nvPr/>
            </p:nvSpPr>
            <p:spPr bwMode="auto">
              <a:xfrm>
                <a:off x="1934" y="341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2" name="Oval 3995"/>
              <p:cNvSpPr>
                <a:spLocks noChangeArrowheads="1"/>
              </p:cNvSpPr>
              <p:nvPr/>
            </p:nvSpPr>
            <p:spPr bwMode="auto">
              <a:xfrm>
                <a:off x="1937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3" name="Oval 3996"/>
              <p:cNvSpPr>
                <a:spLocks noChangeArrowheads="1"/>
              </p:cNvSpPr>
              <p:nvPr/>
            </p:nvSpPr>
            <p:spPr bwMode="auto">
              <a:xfrm>
                <a:off x="1937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4" name="Oval 3997"/>
              <p:cNvSpPr>
                <a:spLocks noChangeArrowheads="1"/>
              </p:cNvSpPr>
              <p:nvPr/>
            </p:nvSpPr>
            <p:spPr bwMode="auto">
              <a:xfrm>
                <a:off x="1948" y="340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5" name="Oval 3998"/>
              <p:cNvSpPr>
                <a:spLocks noChangeArrowheads="1"/>
              </p:cNvSpPr>
              <p:nvPr/>
            </p:nvSpPr>
            <p:spPr bwMode="auto">
              <a:xfrm>
                <a:off x="1948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6" name="Oval 3999"/>
              <p:cNvSpPr>
                <a:spLocks noChangeArrowheads="1"/>
              </p:cNvSpPr>
              <p:nvPr/>
            </p:nvSpPr>
            <p:spPr bwMode="auto">
              <a:xfrm>
                <a:off x="1948" y="29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7" name="Oval 4000"/>
              <p:cNvSpPr>
                <a:spLocks noChangeArrowheads="1"/>
              </p:cNvSpPr>
              <p:nvPr/>
            </p:nvSpPr>
            <p:spPr bwMode="auto">
              <a:xfrm>
                <a:off x="1951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8" name="Oval 4001"/>
              <p:cNvSpPr>
                <a:spLocks noChangeArrowheads="1"/>
              </p:cNvSpPr>
              <p:nvPr/>
            </p:nvSpPr>
            <p:spPr bwMode="auto">
              <a:xfrm>
                <a:off x="1962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9" name="Oval 4002"/>
              <p:cNvSpPr>
                <a:spLocks noChangeArrowheads="1"/>
              </p:cNvSpPr>
              <p:nvPr/>
            </p:nvSpPr>
            <p:spPr bwMode="auto">
              <a:xfrm>
                <a:off x="1969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0" name="Oval 4003"/>
              <p:cNvSpPr>
                <a:spLocks noChangeArrowheads="1"/>
              </p:cNvSpPr>
              <p:nvPr/>
            </p:nvSpPr>
            <p:spPr bwMode="auto">
              <a:xfrm>
                <a:off x="1976" y="318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1" name="Oval 4004"/>
              <p:cNvSpPr>
                <a:spLocks noChangeArrowheads="1"/>
              </p:cNvSpPr>
              <p:nvPr/>
            </p:nvSpPr>
            <p:spPr bwMode="auto">
              <a:xfrm>
                <a:off x="1979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2" name="Oval 4005"/>
              <p:cNvSpPr>
                <a:spLocks noChangeArrowheads="1"/>
              </p:cNvSpPr>
              <p:nvPr/>
            </p:nvSpPr>
            <p:spPr bwMode="auto">
              <a:xfrm>
                <a:off x="1979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3" name="Oval 4006"/>
              <p:cNvSpPr>
                <a:spLocks noChangeArrowheads="1"/>
              </p:cNvSpPr>
              <p:nvPr/>
            </p:nvSpPr>
            <p:spPr bwMode="auto">
              <a:xfrm>
                <a:off x="1983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4" name="Oval 4007"/>
              <p:cNvSpPr>
                <a:spLocks noChangeArrowheads="1"/>
              </p:cNvSpPr>
              <p:nvPr/>
            </p:nvSpPr>
            <p:spPr bwMode="auto">
              <a:xfrm>
                <a:off x="1986" y="331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5" name="Oval 4008"/>
              <p:cNvSpPr>
                <a:spLocks noChangeArrowheads="1"/>
              </p:cNvSpPr>
              <p:nvPr/>
            </p:nvSpPr>
            <p:spPr bwMode="auto">
              <a:xfrm>
                <a:off x="1990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6" name="Oval 4009"/>
              <p:cNvSpPr>
                <a:spLocks noChangeArrowheads="1"/>
              </p:cNvSpPr>
              <p:nvPr/>
            </p:nvSpPr>
            <p:spPr bwMode="auto">
              <a:xfrm>
                <a:off x="1993" y="347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7" name="Oval 4010"/>
              <p:cNvSpPr>
                <a:spLocks noChangeArrowheads="1"/>
              </p:cNvSpPr>
              <p:nvPr/>
            </p:nvSpPr>
            <p:spPr bwMode="auto">
              <a:xfrm>
                <a:off x="1997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8" name="Oval 4011"/>
              <p:cNvSpPr>
                <a:spLocks noChangeArrowheads="1"/>
              </p:cNvSpPr>
              <p:nvPr/>
            </p:nvSpPr>
            <p:spPr bwMode="auto">
              <a:xfrm>
                <a:off x="1997" y="331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9" name="Oval 4012"/>
              <p:cNvSpPr>
                <a:spLocks noChangeArrowheads="1"/>
              </p:cNvSpPr>
              <p:nvPr/>
            </p:nvSpPr>
            <p:spPr bwMode="auto">
              <a:xfrm>
                <a:off x="2004" y="321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0" name="Oval 4013"/>
              <p:cNvSpPr>
                <a:spLocks noChangeArrowheads="1"/>
              </p:cNvSpPr>
              <p:nvPr/>
            </p:nvSpPr>
            <p:spPr bwMode="auto">
              <a:xfrm>
                <a:off x="2004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1" name="Oval 4014"/>
              <p:cNvSpPr>
                <a:spLocks noChangeArrowheads="1"/>
              </p:cNvSpPr>
              <p:nvPr/>
            </p:nvSpPr>
            <p:spPr bwMode="auto">
              <a:xfrm>
                <a:off x="2007" y="311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2" name="Oval 4015"/>
              <p:cNvSpPr>
                <a:spLocks noChangeArrowheads="1"/>
              </p:cNvSpPr>
              <p:nvPr/>
            </p:nvSpPr>
            <p:spPr bwMode="auto">
              <a:xfrm>
                <a:off x="2011" y="332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3" name="Oval 4016"/>
              <p:cNvSpPr>
                <a:spLocks noChangeArrowheads="1"/>
              </p:cNvSpPr>
              <p:nvPr/>
            </p:nvSpPr>
            <p:spPr bwMode="auto">
              <a:xfrm>
                <a:off x="2014" y="30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4" name="Oval 4017"/>
              <p:cNvSpPr>
                <a:spLocks noChangeArrowheads="1"/>
              </p:cNvSpPr>
              <p:nvPr/>
            </p:nvSpPr>
            <p:spPr bwMode="auto">
              <a:xfrm>
                <a:off x="2021" y="309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5" name="Oval 4018"/>
              <p:cNvSpPr>
                <a:spLocks noChangeArrowheads="1"/>
              </p:cNvSpPr>
              <p:nvPr/>
            </p:nvSpPr>
            <p:spPr bwMode="auto">
              <a:xfrm>
                <a:off x="2046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6" name="Oval 4019"/>
              <p:cNvSpPr>
                <a:spLocks noChangeArrowheads="1"/>
              </p:cNvSpPr>
              <p:nvPr/>
            </p:nvSpPr>
            <p:spPr bwMode="auto">
              <a:xfrm>
                <a:off x="2046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7" name="Oval 4020"/>
              <p:cNvSpPr>
                <a:spLocks noChangeArrowheads="1"/>
              </p:cNvSpPr>
              <p:nvPr/>
            </p:nvSpPr>
            <p:spPr bwMode="auto">
              <a:xfrm>
                <a:off x="2056" y="327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8" name="Oval 4021"/>
              <p:cNvSpPr>
                <a:spLocks noChangeArrowheads="1"/>
              </p:cNvSpPr>
              <p:nvPr/>
            </p:nvSpPr>
            <p:spPr bwMode="auto">
              <a:xfrm>
                <a:off x="2063" y="341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9" name="Oval 4022"/>
              <p:cNvSpPr>
                <a:spLocks noChangeArrowheads="1"/>
              </p:cNvSpPr>
              <p:nvPr/>
            </p:nvSpPr>
            <p:spPr bwMode="auto">
              <a:xfrm>
                <a:off x="2063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0" name="Oval 4023"/>
              <p:cNvSpPr>
                <a:spLocks noChangeArrowheads="1"/>
              </p:cNvSpPr>
              <p:nvPr/>
            </p:nvSpPr>
            <p:spPr bwMode="auto">
              <a:xfrm>
                <a:off x="2067" y="336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1" name="Oval 4024"/>
              <p:cNvSpPr>
                <a:spLocks noChangeArrowheads="1"/>
              </p:cNvSpPr>
              <p:nvPr/>
            </p:nvSpPr>
            <p:spPr bwMode="auto">
              <a:xfrm>
                <a:off x="2067" y="302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2" name="Oval 4025"/>
              <p:cNvSpPr>
                <a:spLocks noChangeArrowheads="1"/>
              </p:cNvSpPr>
              <p:nvPr/>
            </p:nvSpPr>
            <p:spPr bwMode="auto">
              <a:xfrm>
                <a:off x="2081" y="333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3" name="Oval 4026"/>
              <p:cNvSpPr>
                <a:spLocks noChangeArrowheads="1"/>
              </p:cNvSpPr>
              <p:nvPr/>
            </p:nvSpPr>
            <p:spPr bwMode="auto">
              <a:xfrm>
                <a:off x="2084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4" name="Oval 4027"/>
              <p:cNvSpPr>
                <a:spLocks noChangeArrowheads="1"/>
              </p:cNvSpPr>
              <p:nvPr/>
            </p:nvSpPr>
            <p:spPr bwMode="auto">
              <a:xfrm>
                <a:off x="2084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5" name="Oval 4028"/>
              <p:cNvSpPr>
                <a:spLocks noChangeArrowheads="1"/>
              </p:cNvSpPr>
              <p:nvPr/>
            </p:nvSpPr>
            <p:spPr bwMode="auto">
              <a:xfrm>
                <a:off x="2088" y="309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6" name="Oval 4029"/>
              <p:cNvSpPr>
                <a:spLocks noChangeArrowheads="1"/>
              </p:cNvSpPr>
              <p:nvPr/>
            </p:nvSpPr>
            <p:spPr bwMode="auto">
              <a:xfrm>
                <a:off x="2088" y="29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7" name="Oval 4030"/>
              <p:cNvSpPr>
                <a:spLocks noChangeArrowheads="1"/>
              </p:cNvSpPr>
              <p:nvPr/>
            </p:nvSpPr>
            <p:spPr bwMode="auto">
              <a:xfrm>
                <a:off x="2088" y="31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8" name="Oval 4031"/>
              <p:cNvSpPr>
                <a:spLocks noChangeArrowheads="1"/>
              </p:cNvSpPr>
              <p:nvPr/>
            </p:nvSpPr>
            <p:spPr bwMode="auto">
              <a:xfrm>
                <a:off x="2088" y="33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9" name="Oval 4032"/>
              <p:cNvSpPr>
                <a:spLocks noChangeArrowheads="1"/>
              </p:cNvSpPr>
              <p:nvPr/>
            </p:nvSpPr>
            <p:spPr bwMode="auto">
              <a:xfrm>
                <a:off x="2088" y="30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0" name="Oval 4033"/>
              <p:cNvSpPr>
                <a:spLocks noChangeArrowheads="1"/>
              </p:cNvSpPr>
              <p:nvPr/>
            </p:nvSpPr>
            <p:spPr bwMode="auto">
              <a:xfrm>
                <a:off x="2091" y="30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1" name="Oval 4034"/>
              <p:cNvSpPr>
                <a:spLocks noChangeArrowheads="1"/>
              </p:cNvSpPr>
              <p:nvPr/>
            </p:nvSpPr>
            <p:spPr bwMode="auto">
              <a:xfrm>
                <a:off x="2102" y="3312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2" name="Oval 4035"/>
              <p:cNvSpPr>
                <a:spLocks noChangeArrowheads="1"/>
              </p:cNvSpPr>
              <p:nvPr/>
            </p:nvSpPr>
            <p:spPr bwMode="auto">
              <a:xfrm>
                <a:off x="2105" y="303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3" name="Oval 4036"/>
              <p:cNvSpPr>
                <a:spLocks noChangeArrowheads="1"/>
              </p:cNvSpPr>
              <p:nvPr/>
            </p:nvSpPr>
            <p:spPr bwMode="auto">
              <a:xfrm>
                <a:off x="2126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4" name="Oval 4037"/>
              <p:cNvSpPr>
                <a:spLocks noChangeArrowheads="1"/>
              </p:cNvSpPr>
              <p:nvPr/>
            </p:nvSpPr>
            <p:spPr bwMode="auto">
              <a:xfrm>
                <a:off x="2150" y="315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5" name="Oval 4038"/>
              <p:cNvSpPr>
                <a:spLocks noChangeArrowheads="1"/>
              </p:cNvSpPr>
              <p:nvPr/>
            </p:nvSpPr>
            <p:spPr bwMode="auto">
              <a:xfrm>
                <a:off x="2157" y="302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6" name="Oval 4039"/>
              <p:cNvSpPr>
                <a:spLocks noChangeArrowheads="1"/>
              </p:cNvSpPr>
              <p:nvPr/>
            </p:nvSpPr>
            <p:spPr bwMode="auto">
              <a:xfrm>
                <a:off x="2164" y="323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7" name="Oval 4040"/>
              <p:cNvSpPr>
                <a:spLocks noChangeArrowheads="1"/>
              </p:cNvSpPr>
              <p:nvPr/>
            </p:nvSpPr>
            <p:spPr bwMode="auto">
              <a:xfrm>
                <a:off x="2185" y="3194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8" name="Oval 4041"/>
              <p:cNvSpPr>
                <a:spLocks noChangeArrowheads="1"/>
              </p:cNvSpPr>
              <p:nvPr/>
            </p:nvSpPr>
            <p:spPr bwMode="auto">
              <a:xfrm>
                <a:off x="2189" y="3208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9" name="Oval 4042"/>
              <p:cNvSpPr>
                <a:spLocks noChangeArrowheads="1"/>
              </p:cNvSpPr>
              <p:nvPr/>
            </p:nvSpPr>
            <p:spPr bwMode="auto">
              <a:xfrm>
                <a:off x="2203" y="316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0" name="Oval 4043"/>
              <p:cNvSpPr>
                <a:spLocks noChangeArrowheads="1"/>
              </p:cNvSpPr>
              <p:nvPr/>
            </p:nvSpPr>
            <p:spPr bwMode="auto">
              <a:xfrm>
                <a:off x="2248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1" name="Oval 4044"/>
              <p:cNvSpPr>
                <a:spLocks noChangeArrowheads="1"/>
              </p:cNvSpPr>
              <p:nvPr/>
            </p:nvSpPr>
            <p:spPr bwMode="auto">
              <a:xfrm>
                <a:off x="2255" y="320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2" name="Oval 4045"/>
              <p:cNvSpPr>
                <a:spLocks noChangeArrowheads="1"/>
              </p:cNvSpPr>
              <p:nvPr/>
            </p:nvSpPr>
            <p:spPr bwMode="auto">
              <a:xfrm>
                <a:off x="2266" y="30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3" name="Oval 4046"/>
              <p:cNvSpPr>
                <a:spLocks noChangeArrowheads="1"/>
              </p:cNvSpPr>
              <p:nvPr/>
            </p:nvSpPr>
            <p:spPr bwMode="auto">
              <a:xfrm>
                <a:off x="2269" y="321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4" name="Oval 4047"/>
              <p:cNvSpPr>
                <a:spLocks noChangeArrowheads="1"/>
              </p:cNvSpPr>
              <p:nvPr/>
            </p:nvSpPr>
            <p:spPr bwMode="auto">
              <a:xfrm>
                <a:off x="2269" y="277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5" name="Oval 4048"/>
              <p:cNvSpPr>
                <a:spLocks noChangeArrowheads="1"/>
              </p:cNvSpPr>
              <p:nvPr/>
            </p:nvSpPr>
            <p:spPr bwMode="auto">
              <a:xfrm>
                <a:off x="2273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6" name="Oval 4049"/>
              <p:cNvSpPr>
                <a:spLocks noChangeArrowheads="1"/>
              </p:cNvSpPr>
              <p:nvPr/>
            </p:nvSpPr>
            <p:spPr bwMode="auto">
              <a:xfrm>
                <a:off x="2287" y="3054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7" name="Oval 4050"/>
              <p:cNvSpPr>
                <a:spLocks noChangeArrowheads="1"/>
              </p:cNvSpPr>
              <p:nvPr/>
            </p:nvSpPr>
            <p:spPr bwMode="auto">
              <a:xfrm>
                <a:off x="2287" y="322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8" name="Oval 4051"/>
              <p:cNvSpPr>
                <a:spLocks noChangeArrowheads="1"/>
              </p:cNvSpPr>
              <p:nvPr/>
            </p:nvSpPr>
            <p:spPr bwMode="auto">
              <a:xfrm>
                <a:off x="2304" y="307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9" name="Oval 4052"/>
              <p:cNvSpPr>
                <a:spLocks noChangeArrowheads="1"/>
              </p:cNvSpPr>
              <p:nvPr/>
            </p:nvSpPr>
            <p:spPr bwMode="auto">
              <a:xfrm>
                <a:off x="2304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0" name="Oval 4053"/>
              <p:cNvSpPr>
                <a:spLocks noChangeArrowheads="1"/>
              </p:cNvSpPr>
              <p:nvPr/>
            </p:nvSpPr>
            <p:spPr bwMode="auto">
              <a:xfrm>
                <a:off x="2314" y="337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1" name="Oval 4054"/>
              <p:cNvSpPr>
                <a:spLocks noChangeArrowheads="1"/>
              </p:cNvSpPr>
              <p:nvPr/>
            </p:nvSpPr>
            <p:spPr bwMode="auto">
              <a:xfrm>
                <a:off x="2314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2" name="Oval 4055"/>
              <p:cNvSpPr>
                <a:spLocks noChangeArrowheads="1"/>
              </p:cNvSpPr>
              <p:nvPr/>
            </p:nvSpPr>
            <p:spPr bwMode="auto">
              <a:xfrm>
                <a:off x="2332" y="312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3" name="Oval 4056"/>
              <p:cNvSpPr>
                <a:spLocks noChangeArrowheads="1"/>
              </p:cNvSpPr>
              <p:nvPr/>
            </p:nvSpPr>
            <p:spPr bwMode="auto">
              <a:xfrm>
                <a:off x="2335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4" name="Oval 4057"/>
              <p:cNvSpPr>
                <a:spLocks noChangeArrowheads="1"/>
              </p:cNvSpPr>
              <p:nvPr/>
            </p:nvSpPr>
            <p:spPr bwMode="auto">
              <a:xfrm>
                <a:off x="2342" y="328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5" name="Oval 4058"/>
              <p:cNvSpPr>
                <a:spLocks noChangeArrowheads="1"/>
              </p:cNvSpPr>
              <p:nvPr/>
            </p:nvSpPr>
            <p:spPr bwMode="auto">
              <a:xfrm>
                <a:off x="2370" y="329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6" name="Oval 4059"/>
              <p:cNvSpPr>
                <a:spLocks noChangeArrowheads="1"/>
              </p:cNvSpPr>
              <p:nvPr/>
            </p:nvSpPr>
            <p:spPr bwMode="auto">
              <a:xfrm>
                <a:off x="2381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7" name="Oval 4060"/>
              <p:cNvSpPr>
                <a:spLocks noChangeArrowheads="1"/>
              </p:cNvSpPr>
              <p:nvPr/>
            </p:nvSpPr>
            <p:spPr bwMode="auto">
              <a:xfrm>
                <a:off x="2381" y="328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8" name="Oval 4061"/>
              <p:cNvSpPr>
                <a:spLocks noChangeArrowheads="1"/>
              </p:cNvSpPr>
              <p:nvPr/>
            </p:nvSpPr>
            <p:spPr bwMode="auto">
              <a:xfrm>
                <a:off x="2395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9" name="Oval 4062"/>
              <p:cNvSpPr>
                <a:spLocks noChangeArrowheads="1"/>
              </p:cNvSpPr>
              <p:nvPr/>
            </p:nvSpPr>
            <p:spPr bwMode="auto">
              <a:xfrm>
                <a:off x="2402" y="29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0" name="Oval 4063"/>
              <p:cNvSpPr>
                <a:spLocks noChangeArrowheads="1"/>
              </p:cNvSpPr>
              <p:nvPr/>
            </p:nvSpPr>
            <p:spPr bwMode="auto">
              <a:xfrm>
                <a:off x="2405" y="31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1" name="Oval 4064"/>
              <p:cNvSpPr>
                <a:spLocks noChangeArrowheads="1"/>
              </p:cNvSpPr>
              <p:nvPr/>
            </p:nvSpPr>
            <p:spPr bwMode="auto">
              <a:xfrm>
                <a:off x="2412" y="323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2" name="Oval 4065"/>
              <p:cNvSpPr>
                <a:spLocks noChangeArrowheads="1"/>
              </p:cNvSpPr>
              <p:nvPr/>
            </p:nvSpPr>
            <p:spPr bwMode="auto">
              <a:xfrm>
                <a:off x="2419" y="30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3" name="Oval 4066"/>
              <p:cNvSpPr>
                <a:spLocks noChangeArrowheads="1"/>
              </p:cNvSpPr>
              <p:nvPr/>
            </p:nvSpPr>
            <p:spPr bwMode="auto">
              <a:xfrm>
                <a:off x="2430" y="32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3" name="Group 4268"/>
            <p:cNvGrpSpPr>
              <a:grpSpLocks/>
            </p:cNvGrpSpPr>
            <p:nvPr/>
          </p:nvGrpSpPr>
          <p:grpSpPr bwMode="auto">
            <a:xfrm>
              <a:off x="719" y="976"/>
              <a:ext cx="3613" cy="2605"/>
              <a:chOff x="719" y="976"/>
              <a:chExt cx="3613" cy="2605"/>
            </a:xfrm>
          </p:grpSpPr>
          <p:sp>
            <p:nvSpPr>
              <p:cNvPr id="254" name="Oval 4068"/>
              <p:cNvSpPr>
                <a:spLocks noChangeArrowheads="1"/>
              </p:cNvSpPr>
              <p:nvPr/>
            </p:nvSpPr>
            <p:spPr bwMode="auto">
              <a:xfrm>
                <a:off x="2437" y="31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5" name="Oval 4069"/>
              <p:cNvSpPr>
                <a:spLocks noChangeArrowheads="1"/>
              </p:cNvSpPr>
              <p:nvPr/>
            </p:nvSpPr>
            <p:spPr bwMode="auto">
              <a:xfrm>
                <a:off x="2458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6" name="Oval 4070"/>
              <p:cNvSpPr>
                <a:spLocks noChangeArrowheads="1"/>
              </p:cNvSpPr>
              <p:nvPr/>
            </p:nvSpPr>
            <p:spPr bwMode="auto">
              <a:xfrm>
                <a:off x="2475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7" name="Oval 4071"/>
              <p:cNvSpPr>
                <a:spLocks noChangeArrowheads="1"/>
              </p:cNvSpPr>
              <p:nvPr/>
            </p:nvSpPr>
            <p:spPr bwMode="auto">
              <a:xfrm>
                <a:off x="2489" y="34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8" name="Oval 4072"/>
              <p:cNvSpPr>
                <a:spLocks noChangeArrowheads="1"/>
              </p:cNvSpPr>
              <p:nvPr/>
            </p:nvSpPr>
            <p:spPr bwMode="auto">
              <a:xfrm>
                <a:off x="2503" y="322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9" name="Oval 4073"/>
              <p:cNvSpPr>
                <a:spLocks noChangeArrowheads="1"/>
              </p:cNvSpPr>
              <p:nvPr/>
            </p:nvSpPr>
            <p:spPr bwMode="auto">
              <a:xfrm>
                <a:off x="2506" y="32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0" name="Oval 4074"/>
              <p:cNvSpPr>
                <a:spLocks noChangeArrowheads="1"/>
              </p:cNvSpPr>
              <p:nvPr/>
            </p:nvSpPr>
            <p:spPr bwMode="auto">
              <a:xfrm>
                <a:off x="2510" y="31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1" name="Oval 4075"/>
              <p:cNvSpPr>
                <a:spLocks noChangeArrowheads="1"/>
              </p:cNvSpPr>
              <p:nvPr/>
            </p:nvSpPr>
            <p:spPr bwMode="auto">
              <a:xfrm>
                <a:off x="2531" y="28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2" name="Oval 4076"/>
              <p:cNvSpPr>
                <a:spLocks noChangeArrowheads="1"/>
              </p:cNvSpPr>
              <p:nvPr/>
            </p:nvSpPr>
            <p:spPr bwMode="auto">
              <a:xfrm>
                <a:off x="2534" y="33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3" name="Oval 4077"/>
              <p:cNvSpPr>
                <a:spLocks noChangeArrowheads="1"/>
              </p:cNvSpPr>
              <p:nvPr/>
            </p:nvSpPr>
            <p:spPr bwMode="auto">
              <a:xfrm>
                <a:off x="2545" y="34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4" name="Oval 4078"/>
              <p:cNvSpPr>
                <a:spLocks noChangeArrowheads="1"/>
              </p:cNvSpPr>
              <p:nvPr/>
            </p:nvSpPr>
            <p:spPr bwMode="auto">
              <a:xfrm>
                <a:off x="2548" y="33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5" name="Oval 4079"/>
              <p:cNvSpPr>
                <a:spLocks noChangeArrowheads="1"/>
              </p:cNvSpPr>
              <p:nvPr/>
            </p:nvSpPr>
            <p:spPr bwMode="auto">
              <a:xfrm>
                <a:off x="2576" y="324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6" name="Oval 4080"/>
              <p:cNvSpPr>
                <a:spLocks noChangeArrowheads="1"/>
              </p:cNvSpPr>
              <p:nvPr/>
            </p:nvSpPr>
            <p:spPr bwMode="auto">
              <a:xfrm>
                <a:off x="2580" y="297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7" name="Oval 4081"/>
              <p:cNvSpPr>
                <a:spLocks noChangeArrowheads="1"/>
              </p:cNvSpPr>
              <p:nvPr/>
            </p:nvSpPr>
            <p:spPr bwMode="auto">
              <a:xfrm>
                <a:off x="2583" y="351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8" name="Oval 4082"/>
              <p:cNvSpPr>
                <a:spLocks noChangeArrowheads="1"/>
              </p:cNvSpPr>
              <p:nvPr/>
            </p:nvSpPr>
            <p:spPr bwMode="auto">
              <a:xfrm>
                <a:off x="2615" y="306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69" name="Oval 4083"/>
              <p:cNvSpPr>
                <a:spLocks noChangeArrowheads="1"/>
              </p:cNvSpPr>
              <p:nvPr/>
            </p:nvSpPr>
            <p:spPr bwMode="auto">
              <a:xfrm>
                <a:off x="2625" y="343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0" name="Oval 4084"/>
              <p:cNvSpPr>
                <a:spLocks noChangeArrowheads="1"/>
              </p:cNvSpPr>
              <p:nvPr/>
            </p:nvSpPr>
            <p:spPr bwMode="auto">
              <a:xfrm>
                <a:off x="2678" y="3256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1" name="Oval 4085"/>
              <p:cNvSpPr>
                <a:spLocks noChangeArrowheads="1"/>
              </p:cNvSpPr>
              <p:nvPr/>
            </p:nvSpPr>
            <p:spPr bwMode="auto">
              <a:xfrm>
                <a:off x="2698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2" name="Oval 4086"/>
              <p:cNvSpPr>
                <a:spLocks noChangeArrowheads="1"/>
              </p:cNvSpPr>
              <p:nvPr/>
            </p:nvSpPr>
            <p:spPr bwMode="auto">
              <a:xfrm>
                <a:off x="2702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3" name="Oval 4087"/>
              <p:cNvSpPr>
                <a:spLocks noChangeArrowheads="1"/>
              </p:cNvSpPr>
              <p:nvPr/>
            </p:nvSpPr>
            <p:spPr bwMode="auto">
              <a:xfrm>
                <a:off x="2702" y="354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4" name="Oval 4088"/>
              <p:cNvSpPr>
                <a:spLocks noChangeArrowheads="1"/>
              </p:cNvSpPr>
              <p:nvPr/>
            </p:nvSpPr>
            <p:spPr bwMode="auto">
              <a:xfrm>
                <a:off x="2737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5" name="Oval 4089"/>
              <p:cNvSpPr>
                <a:spLocks noChangeArrowheads="1"/>
              </p:cNvSpPr>
              <p:nvPr/>
            </p:nvSpPr>
            <p:spPr bwMode="auto">
              <a:xfrm>
                <a:off x="2768" y="347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6" name="Oval 4090"/>
              <p:cNvSpPr>
                <a:spLocks noChangeArrowheads="1"/>
              </p:cNvSpPr>
              <p:nvPr/>
            </p:nvSpPr>
            <p:spPr bwMode="auto">
              <a:xfrm>
                <a:off x="2768" y="3407"/>
                <a:ext cx="21" cy="20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7" name="Oval 4091"/>
              <p:cNvSpPr>
                <a:spLocks noChangeArrowheads="1"/>
              </p:cNvSpPr>
              <p:nvPr/>
            </p:nvSpPr>
            <p:spPr bwMode="auto">
              <a:xfrm>
                <a:off x="2772" y="322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8" name="Oval 4092"/>
              <p:cNvSpPr>
                <a:spLocks noChangeArrowheads="1"/>
              </p:cNvSpPr>
              <p:nvPr/>
            </p:nvSpPr>
            <p:spPr bwMode="auto">
              <a:xfrm>
                <a:off x="2789" y="305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79" name="Oval 4093"/>
              <p:cNvSpPr>
                <a:spLocks noChangeArrowheads="1"/>
              </p:cNvSpPr>
              <p:nvPr/>
            </p:nvSpPr>
            <p:spPr bwMode="auto">
              <a:xfrm>
                <a:off x="2807" y="337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0" name="Oval 4094"/>
              <p:cNvSpPr>
                <a:spLocks noChangeArrowheads="1"/>
              </p:cNvSpPr>
              <p:nvPr/>
            </p:nvSpPr>
            <p:spPr bwMode="auto">
              <a:xfrm>
                <a:off x="2810" y="248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1" name="Oval 4095"/>
              <p:cNvSpPr>
                <a:spLocks noChangeArrowheads="1"/>
              </p:cNvSpPr>
              <p:nvPr/>
            </p:nvSpPr>
            <p:spPr bwMode="auto">
              <a:xfrm>
                <a:off x="2817" y="3448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2" name="Oval 4096"/>
              <p:cNvSpPr>
                <a:spLocks noChangeArrowheads="1"/>
              </p:cNvSpPr>
              <p:nvPr/>
            </p:nvSpPr>
            <p:spPr bwMode="auto">
              <a:xfrm>
                <a:off x="2817" y="335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3" name="Oval 4097"/>
              <p:cNvSpPr>
                <a:spLocks noChangeArrowheads="1"/>
              </p:cNvSpPr>
              <p:nvPr/>
            </p:nvSpPr>
            <p:spPr bwMode="auto">
              <a:xfrm>
                <a:off x="2821" y="334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4" name="Oval 4098"/>
              <p:cNvSpPr>
                <a:spLocks noChangeArrowheads="1"/>
              </p:cNvSpPr>
              <p:nvPr/>
            </p:nvSpPr>
            <p:spPr bwMode="auto">
              <a:xfrm>
                <a:off x="2856" y="334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5" name="Oval 4099"/>
              <p:cNvSpPr>
                <a:spLocks noChangeArrowheads="1"/>
              </p:cNvSpPr>
              <p:nvPr/>
            </p:nvSpPr>
            <p:spPr bwMode="auto">
              <a:xfrm>
                <a:off x="2873" y="304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6" name="Oval 4100"/>
              <p:cNvSpPr>
                <a:spLocks noChangeArrowheads="1"/>
              </p:cNvSpPr>
              <p:nvPr/>
            </p:nvSpPr>
            <p:spPr bwMode="auto">
              <a:xfrm>
                <a:off x="2901" y="319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7" name="Oval 4101"/>
              <p:cNvSpPr>
                <a:spLocks noChangeArrowheads="1"/>
              </p:cNvSpPr>
              <p:nvPr/>
            </p:nvSpPr>
            <p:spPr bwMode="auto">
              <a:xfrm>
                <a:off x="2957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8" name="Oval 4102"/>
              <p:cNvSpPr>
                <a:spLocks noChangeArrowheads="1"/>
              </p:cNvSpPr>
              <p:nvPr/>
            </p:nvSpPr>
            <p:spPr bwMode="auto">
              <a:xfrm>
                <a:off x="2995" y="330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89" name="Oval 4103"/>
              <p:cNvSpPr>
                <a:spLocks noChangeArrowheads="1"/>
              </p:cNvSpPr>
              <p:nvPr/>
            </p:nvSpPr>
            <p:spPr bwMode="auto">
              <a:xfrm>
                <a:off x="3079" y="30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0" name="Oval 4104"/>
              <p:cNvSpPr>
                <a:spLocks noChangeArrowheads="1"/>
              </p:cNvSpPr>
              <p:nvPr/>
            </p:nvSpPr>
            <p:spPr bwMode="auto">
              <a:xfrm>
                <a:off x="3079" y="326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1" name="Oval 4105"/>
              <p:cNvSpPr>
                <a:spLocks noChangeArrowheads="1"/>
              </p:cNvSpPr>
              <p:nvPr/>
            </p:nvSpPr>
            <p:spPr bwMode="auto">
              <a:xfrm>
                <a:off x="3086" y="330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2" name="Oval 4106"/>
              <p:cNvSpPr>
                <a:spLocks noChangeArrowheads="1"/>
              </p:cNvSpPr>
              <p:nvPr/>
            </p:nvSpPr>
            <p:spPr bwMode="auto">
              <a:xfrm>
                <a:off x="3093" y="28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3" name="Oval 4107"/>
              <p:cNvSpPr>
                <a:spLocks noChangeArrowheads="1"/>
              </p:cNvSpPr>
              <p:nvPr/>
            </p:nvSpPr>
            <p:spPr bwMode="auto">
              <a:xfrm>
                <a:off x="3152" y="339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4" name="Oval 4108"/>
              <p:cNvSpPr>
                <a:spLocks noChangeArrowheads="1"/>
              </p:cNvSpPr>
              <p:nvPr/>
            </p:nvSpPr>
            <p:spPr bwMode="auto">
              <a:xfrm>
                <a:off x="3159" y="327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5" name="Oval 4109"/>
              <p:cNvSpPr>
                <a:spLocks noChangeArrowheads="1"/>
              </p:cNvSpPr>
              <p:nvPr/>
            </p:nvSpPr>
            <p:spPr bwMode="auto">
              <a:xfrm>
                <a:off x="3187" y="324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6" name="Oval 4110"/>
              <p:cNvSpPr>
                <a:spLocks noChangeArrowheads="1"/>
              </p:cNvSpPr>
              <p:nvPr/>
            </p:nvSpPr>
            <p:spPr bwMode="auto">
              <a:xfrm>
                <a:off x="3191" y="279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7" name="Oval 4111"/>
              <p:cNvSpPr>
                <a:spLocks noChangeArrowheads="1"/>
              </p:cNvSpPr>
              <p:nvPr/>
            </p:nvSpPr>
            <p:spPr bwMode="auto">
              <a:xfrm>
                <a:off x="3222" y="329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8" name="Oval 4112"/>
              <p:cNvSpPr>
                <a:spLocks noChangeArrowheads="1"/>
              </p:cNvSpPr>
              <p:nvPr/>
            </p:nvSpPr>
            <p:spPr bwMode="auto">
              <a:xfrm>
                <a:off x="3247" y="3288"/>
                <a:ext cx="20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99" name="Oval 4113"/>
              <p:cNvSpPr>
                <a:spLocks noChangeArrowheads="1"/>
              </p:cNvSpPr>
              <p:nvPr/>
            </p:nvSpPr>
            <p:spPr bwMode="auto">
              <a:xfrm>
                <a:off x="3344" y="34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0" name="Oval 4114"/>
              <p:cNvSpPr>
                <a:spLocks noChangeArrowheads="1"/>
              </p:cNvSpPr>
              <p:nvPr/>
            </p:nvSpPr>
            <p:spPr bwMode="auto">
              <a:xfrm>
                <a:off x="3369" y="344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1" name="Oval 4115"/>
              <p:cNvSpPr>
                <a:spLocks noChangeArrowheads="1"/>
              </p:cNvSpPr>
              <p:nvPr/>
            </p:nvSpPr>
            <p:spPr bwMode="auto">
              <a:xfrm>
                <a:off x="3397" y="342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2" name="Oval 4116"/>
              <p:cNvSpPr>
                <a:spLocks noChangeArrowheads="1"/>
              </p:cNvSpPr>
              <p:nvPr/>
            </p:nvSpPr>
            <p:spPr bwMode="auto">
              <a:xfrm>
                <a:off x="3411" y="3386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3" name="Oval 4117"/>
              <p:cNvSpPr>
                <a:spLocks noChangeArrowheads="1"/>
              </p:cNvSpPr>
              <p:nvPr/>
            </p:nvSpPr>
            <p:spPr bwMode="auto">
              <a:xfrm>
                <a:off x="3484" y="3169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4" name="Oval 4118"/>
              <p:cNvSpPr>
                <a:spLocks noChangeArrowheads="1"/>
              </p:cNvSpPr>
              <p:nvPr/>
            </p:nvSpPr>
            <p:spPr bwMode="auto">
              <a:xfrm>
                <a:off x="3568" y="336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5" name="Oval 4119"/>
              <p:cNvSpPr>
                <a:spLocks noChangeArrowheads="1"/>
              </p:cNvSpPr>
              <p:nvPr/>
            </p:nvSpPr>
            <p:spPr bwMode="auto">
              <a:xfrm>
                <a:off x="3575" y="3382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6" name="Oval 4120"/>
              <p:cNvSpPr>
                <a:spLocks noChangeArrowheads="1"/>
              </p:cNvSpPr>
              <p:nvPr/>
            </p:nvSpPr>
            <p:spPr bwMode="auto">
              <a:xfrm>
                <a:off x="3578" y="271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7" name="Oval 4121"/>
              <p:cNvSpPr>
                <a:spLocks noChangeArrowheads="1"/>
              </p:cNvSpPr>
              <p:nvPr/>
            </p:nvSpPr>
            <p:spPr bwMode="auto">
              <a:xfrm>
                <a:off x="3585" y="34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8" name="Oval 4122"/>
              <p:cNvSpPr>
                <a:spLocks noChangeArrowheads="1"/>
              </p:cNvSpPr>
              <p:nvPr/>
            </p:nvSpPr>
            <p:spPr bwMode="auto">
              <a:xfrm>
                <a:off x="3585" y="3064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09" name="Oval 4123"/>
              <p:cNvSpPr>
                <a:spLocks noChangeArrowheads="1"/>
              </p:cNvSpPr>
              <p:nvPr/>
            </p:nvSpPr>
            <p:spPr bwMode="auto">
              <a:xfrm>
                <a:off x="3603" y="335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0" name="Oval 4124"/>
              <p:cNvSpPr>
                <a:spLocks noChangeArrowheads="1"/>
              </p:cNvSpPr>
              <p:nvPr/>
            </p:nvSpPr>
            <p:spPr bwMode="auto">
              <a:xfrm>
                <a:off x="3756" y="344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1" name="Oval 4125"/>
              <p:cNvSpPr>
                <a:spLocks noChangeArrowheads="1"/>
              </p:cNvSpPr>
              <p:nvPr/>
            </p:nvSpPr>
            <p:spPr bwMode="auto">
              <a:xfrm>
                <a:off x="3795" y="3480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2" name="Oval 4126"/>
              <p:cNvSpPr>
                <a:spLocks noChangeArrowheads="1"/>
              </p:cNvSpPr>
              <p:nvPr/>
            </p:nvSpPr>
            <p:spPr bwMode="auto">
              <a:xfrm>
                <a:off x="3816" y="3375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3" name="Oval 4127"/>
              <p:cNvSpPr>
                <a:spLocks noChangeArrowheads="1"/>
              </p:cNvSpPr>
              <p:nvPr/>
            </p:nvSpPr>
            <p:spPr bwMode="auto">
              <a:xfrm>
                <a:off x="3920" y="3127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4" name="Oval 4128"/>
              <p:cNvSpPr>
                <a:spLocks noChangeArrowheads="1"/>
              </p:cNvSpPr>
              <p:nvPr/>
            </p:nvSpPr>
            <p:spPr bwMode="auto">
              <a:xfrm>
                <a:off x="3945" y="3333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5" name="Oval 4129"/>
              <p:cNvSpPr>
                <a:spLocks noChangeArrowheads="1"/>
              </p:cNvSpPr>
              <p:nvPr/>
            </p:nvSpPr>
            <p:spPr bwMode="auto">
              <a:xfrm>
                <a:off x="4311" y="3131"/>
                <a:ext cx="21" cy="21"/>
              </a:xfrm>
              <a:prstGeom prst="ellipse">
                <a:avLst/>
              </a:prstGeom>
              <a:solidFill>
                <a:srgbClr val="0000FF"/>
              </a:solidFill>
              <a:ln w="222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6" name="Oval 4130"/>
              <p:cNvSpPr>
                <a:spLocks noChangeArrowheads="1"/>
              </p:cNvSpPr>
              <p:nvPr/>
            </p:nvSpPr>
            <p:spPr bwMode="auto">
              <a:xfrm>
                <a:off x="719" y="20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7" name="Oval 4131"/>
              <p:cNvSpPr>
                <a:spLocks noChangeArrowheads="1"/>
              </p:cNvSpPr>
              <p:nvPr/>
            </p:nvSpPr>
            <p:spPr bwMode="auto">
              <a:xfrm>
                <a:off x="740" y="266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8" name="Oval 4132"/>
              <p:cNvSpPr>
                <a:spLocks noChangeArrowheads="1"/>
              </p:cNvSpPr>
              <p:nvPr/>
            </p:nvSpPr>
            <p:spPr bwMode="auto">
              <a:xfrm>
                <a:off x="751" y="1717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19" name="Oval 4133"/>
              <p:cNvSpPr>
                <a:spLocks noChangeArrowheads="1"/>
              </p:cNvSpPr>
              <p:nvPr/>
            </p:nvSpPr>
            <p:spPr bwMode="auto">
              <a:xfrm>
                <a:off x="761" y="2370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0" name="Oval 4134"/>
              <p:cNvSpPr>
                <a:spLocks noChangeArrowheads="1"/>
              </p:cNvSpPr>
              <p:nvPr/>
            </p:nvSpPr>
            <p:spPr bwMode="auto">
              <a:xfrm>
                <a:off x="771" y="17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1" name="Oval 4135"/>
              <p:cNvSpPr>
                <a:spLocks noChangeArrowheads="1"/>
              </p:cNvSpPr>
              <p:nvPr/>
            </p:nvSpPr>
            <p:spPr bwMode="auto">
              <a:xfrm>
                <a:off x="792" y="19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2" name="Oval 4136"/>
              <p:cNvSpPr>
                <a:spLocks noChangeArrowheads="1"/>
              </p:cNvSpPr>
              <p:nvPr/>
            </p:nvSpPr>
            <p:spPr bwMode="auto">
              <a:xfrm>
                <a:off x="796" y="156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3" name="Oval 4137"/>
              <p:cNvSpPr>
                <a:spLocks noChangeArrowheads="1"/>
              </p:cNvSpPr>
              <p:nvPr/>
            </p:nvSpPr>
            <p:spPr bwMode="auto">
              <a:xfrm>
                <a:off x="796" y="20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4" name="Oval 4138"/>
              <p:cNvSpPr>
                <a:spLocks noChangeArrowheads="1"/>
              </p:cNvSpPr>
              <p:nvPr/>
            </p:nvSpPr>
            <p:spPr bwMode="auto">
              <a:xfrm>
                <a:off x="799" y="227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5" name="Oval 4139"/>
              <p:cNvSpPr>
                <a:spLocks noChangeArrowheads="1"/>
              </p:cNvSpPr>
              <p:nvPr/>
            </p:nvSpPr>
            <p:spPr bwMode="auto">
              <a:xfrm>
                <a:off x="806" y="2150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6" name="Oval 4140"/>
              <p:cNvSpPr>
                <a:spLocks noChangeArrowheads="1"/>
              </p:cNvSpPr>
              <p:nvPr/>
            </p:nvSpPr>
            <p:spPr bwMode="auto">
              <a:xfrm>
                <a:off x="810" y="18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7" name="Oval 4141"/>
              <p:cNvSpPr>
                <a:spLocks noChangeArrowheads="1"/>
              </p:cNvSpPr>
              <p:nvPr/>
            </p:nvSpPr>
            <p:spPr bwMode="auto">
              <a:xfrm>
                <a:off x="810" y="19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8" name="Oval 4142"/>
              <p:cNvSpPr>
                <a:spLocks noChangeArrowheads="1"/>
              </p:cNvSpPr>
              <p:nvPr/>
            </p:nvSpPr>
            <p:spPr bwMode="auto">
              <a:xfrm>
                <a:off x="817" y="19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29" name="Oval 4143"/>
              <p:cNvSpPr>
                <a:spLocks noChangeArrowheads="1"/>
              </p:cNvSpPr>
              <p:nvPr/>
            </p:nvSpPr>
            <p:spPr bwMode="auto">
              <a:xfrm>
                <a:off x="827" y="29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0" name="Oval 4144"/>
              <p:cNvSpPr>
                <a:spLocks noChangeArrowheads="1"/>
              </p:cNvSpPr>
              <p:nvPr/>
            </p:nvSpPr>
            <p:spPr bwMode="auto">
              <a:xfrm>
                <a:off x="831" y="16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1" name="Oval 4145"/>
              <p:cNvSpPr>
                <a:spLocks noChangeArrowheads="1"/>
              </p:cNvSpPr>
              <p:nvPr/>
            </p:nvSpPr>
            <p:spPr bwMode="auto">
              <a:xfrm>
                <a:off x="838" y="21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2" name="Oval 4146"/>
              <p:cNvSpPr>
                <a:spLocks noChangeArrowheads="1"/>
              </p:cNvSpPr>
              <p:nvPr/>
            </p:nvSpPr>
            <p:spPr bwMode="auto">
              <a:xfrm>
                <a:off x="841" y="25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3" name="Oval 4147"/>
              <p:cNvSpPr>
                <a:spLocks noChangeArrowheads="1"/>
              </p:cNvSpPr>
              <p:nvPr/>
            </p:nvSpPr>
            <p:spPr bwMode="auto">
              <a:xfrm>
                <a:off x="841" y="230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4" name="Oval 4148"/>
              <p:cNvSpPr>
                <a:spLocks noChangeArrowheads="1"/>
              </p:cNvSpPr>
              <p:nvPr/>
            </p:nvSpPr>
            <p:spPr bwMode="auto">
              <a:xfrm>
                <a:off x="845" y="35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5" name="Oval 4149"/>
              <p:cNvSpPr>
                <a:spLocks noChangeArrowheads="1"/>
              </p:cNvSpPr>
              <p:nvPr/>
            </p:nvSpPr>
            <p:spPr bwMode="auto">
              <a:xfrm>
                <a:off x="848" y="26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6" name="Oval 4150"/>
              <p:cNvSpPr>
                <a:spLocks noChangeArrowheads="1"/>
              </p:cNvSpPr>
              <p:nvPr/>
            </p:nvSpPr>
            <p:spPr bwMode="auto">
              <a:xfrm>
                <a:off x="848" y="2569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7" name="Oval 4151"/>
              <p:cNvSpPr>
                <a:spLocks noChangeArrowheads="1"/>
              </p:cNvSpPr>
              <p:nvPr/>
            </p:nvSpPr>
            <p:spPr bwMode="auto">
              <a:xfrm>
                <a:off x="852" y="23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8" name="Oval 4152"/>
              <p:cNvSpPr>
                <a:spLocks noChangeArrowheads="1"/>
              </p:cNvSpPr>
              <p:nvPr/>
            </p:nvSpPr>
            <p:spPr bwMode="auto">
              <a:xfrm>
                <a:off x="852" y="20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39" name="Oval 4153"/>
              <p:cNvSpPr>
                <a:spLocks noChangeArrowheads="1"/>
              </p:cNvSpPr>
              <p:nvPr/>
            </p:nvSpPr>
            <p:spPr bwMode="auto">
              <a:xfrm>
                <a:off x="855" y="30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0" name="Oval 4154"/>
              <p:cNvSpPr>
                <a:spLocks noChangeArrowheads="1"/>
              </p:cNvSpPr>
              <p:nvPr/>
            </p:nvSpPr>
            <p:spPr bwMode="auto">
              <a:xfrm>
                <a:off x="859" y="118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1" name="Oval 4155"/>
              <p:cNvSpPr>
                <a:spLocks noChangeArrowheads="1"/>
              </p:cNvSpPr>
              <p:nvPr/>
            </p:nvSpPr>
            <p:spPr bwMode="auto">
              <a:xfrm>
                <a:off x="859" y="29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2" name="Oval 4156"/>
              <p:cNvSpPr>
                <a:spLocks noChangeArrowheads="1"/>
              </p:cNvSpPr>
              <p:nvPr/>
            </p:nvSpPr>
            <p:spPr bwMode="auto">
              <a:xfrm>
                <a:off x="866" y="19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3" name="Oval 4157"/>
              <p:cNvSpPr>
                <a:spLocks noChangeArrowheads="1"/>
              </p:cNvSpPr>
              <p:nvPr/>
            </p:nvSpPr>
            <p:spPr bwMode="auto">
              <a:xfrm>
                <a:off x="869" y="2775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4" name="Oval 4158"/>
              <p:cNvSpPr>
                <a:spLocks noChangeArrowheads="1"/>
              </p:cNvSpPr>
              <p:nvPr/>
            </p:nvSpPr>
            <p:spPr bwMode="auto">
              <a:xfrm>
                <a:off x="873" y="19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5" name="Oval 4159"/>
              <p:cNvSpPr>
                <a:spLocks noChangeArrowheads="1"/>
              </p:cNvSpPr>
              <p:nvPr/>
            </p:nvSpPr>
            <p:spPr bwMode="auto">
              <a:xfrm>
                <a:off x="876" y="25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6" name="Oval 4160"/>
              <p:cNvSpPr>
                <a:spLocks noChangeArrowheads="1"/>
              </p:cNvSpPr>
              <p:nvPr/>
            </p:nvSpPr>
            <p:spPr bwMode="auto">
              <a:xfrm>
                <a:off x="876" y="188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7" name="Oval 4161"/>
              <p:cNvSpPr>
                <a:spLocks noChangeArrowheads="1"/>
              </p:cNvSpPr>
              <p:nvPr/>
            </p:nvSpPr>
            <p:spPr bwMode="auto">
              <a:xfrm>
                <a:off x="876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8" name="Oval 4162"/>
              <p:cNvSpPr>
                <a:spLocks noChangeArrowheads="1"/>
              </p:cNvSpPr>
              <p:nvPr/>
            </p:nvSpPr>
            <p:spPr bwMode="auto">
              <a:xfrm>
                <a:off x="880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49" name="Oval 4163"/>
              <p:cNvSpPr>
                <a:spLocks noChangeArrowheads="1"/>
              </p:cNvSpPr>
              <p:nvPr/>
            </p:nvSpPr>
            <p:spPr bwMode="auto">
              <a:xfrm>
                <a:off x="880" y="25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0" name="Oval 4164"/>
              <p:cNvSpPr>
                <a:spLocks noChangeArrowheads="1"/>
              </p:cNvSpPr>
              <p:nvPr/>
            </p:nvSpPr>
            <p:spPr bwMode="auto">
              <a:xfrm>
                <a:off x="880" y="27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1" name="Oval 4165"/>
              <p:cNvSpPr>
                <a:spLocks noChangeArrowheads="1"/>
              </p:cNvSpPr>
              <p:nvPr/>
            </p:nvSpPr>
            <p:spPr bwMode="auto">
              <a:xfrm>
                <a:off x="880" y="26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2" name="Oval 4166"/>
              <p:cNvSpPr>
                <a:spLocks noChangeArrowheads="1"/>
              </p:cNvSpPr>
              <p:nvPr/>
            </p:nvSpPr>
            <p:spPr bwMode="auto">
              <a:xfrm>
                <a:off x="887" y="35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3" name="Oval 4167"/>
              <p:cNvSpPr>
                <a:spLocks noChangeArrowheads="1"/>
              </p:cNvSpPr>
              <p:nvPr/>
            </p:nvSpPr>
            <p:spPr bwMode="auto">
              <a:xfrm>
                <a:off x="887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4" name="Oval 4168"/>
              <p:cNvSpPr>
                <a:spLocks noChangeArrowheads="1"/>
              </p:cNvSpPr>
              <p:nvPr/>
            </p:nvSpPr>
            <p:spPr bwMode="auto">
              <a:xfrm>
                <a:off x="890" y="15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5" name="Oval 4169"/>
              <p:cNvSpPr>
                <a:spLocks noChangeArrowheads="1"/>
              </p:cNvSpPr>
              <p:nvPr/>
            </p:nvSpPr>
            <p:spPr bwMode="auto">
              <a:xfrm>
                <a:off x="897" y="22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6" name="Oval 4170"/>
              <p:cNvSpPr>
                <a:spLocks noChangeArrowheads="1"/>
              </p:cNvSpPr>
              <p:nvPr/>
            </p:nvSpPr>
            <p:spPr bwMode="auto">
              <a:xfrm>
                <a:off x="897" y="28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7" name="Oval 4171"/>
              <p:cNvSpPr>
                <a:spLocks noChangeArrowheads="1"/>
              </p:cNvSpPr>
              <p:nvPr/>
            </p:nvSpPr>
            <p:spPr bwMode="auto">
              <a:xfrm>
                <a:off x="901" y="260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8" name="Oval 4172"/>
              <p:cNvSpPr>
                <a:spLocks noChangeArrowheads="1"/>
              </p:cNvSpPr>
              <p:nvPr/>
            </p:nvSpPr>
            <p:spPr bwMode="auto">
              <a:xfrm>
                <a:off x="904" y="30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59" name="Oval 4173"/>
              <p:cNvSpPr>
                <a:spLocks noChangeArrowheads="1"/>
              </p:cNvSpPr>
              <p:nvPr/>
            </p:nvSpPr>
            <p:spPr bwMode="auto">
              <a:xfrm>
                <a:off x="911" y="27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0" name="Oval 4174"/>
              <p:cNvSpPr>
                <a:spLocks noChangeArrowheads="1"/>
              </p:cNvSpPr>
              <p:nvPr/>
            </p:nvSpPr>
            <p:spPr bwMode="auto">
              <a:xfrm>
                <a:off x="911" y="28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1" name="Oval 4175"/>
              <p:cNvSpPr>
                <a:spLocks noChangeArrowheads="1"/>
              </p:cNvSpPr>
              <p:nvPr/>
            </p:nvSpPr>
            <p:spPr bwMode="auto">
              <a:xfrm>
                <a:off x="915" y="246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2" name="Oval 4176"/>
              <p:cNvSpPr>
                <a:spLocks noChangeArrowheads="1"/>
              </p:cNvSpPr>
              <p:nvPr/>
            </p:nvSpPr>
            <p:spPr bwMode="auto">
              <a:xfrm>
                <a:off x="915" y="23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3" name="Oval 4177"/>
              <p:cNvSpPr>
                <a:spLocks noChangeArrowheads="1"/>
              </p:cNvSpPr>
              <p:nvPr/>
            </p:nvSpPr>
            <p:spPr bwMode="auto">
              <a:xfrm>
                <a:off x="915" y="18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4" name="Oval 4178"/>
              <p:cNvSpPr>
                <a:spLocks noChangeArrowheads="1"/>
              </p:cNvSpPr>
              <p:nvPr/>
            </p:nvSpPr>
            <p:spPr bwMode="auto">
              <a:xfrm>
                <a:off x="915" y="29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5" name="Oval 4179"/>
              <p:cNvSpPr>
                <a:spLocks noChangeArrowheads="1"/>
              </p:cNvSpPr>
              <p:nvPr/>
            </p:nvSpPr>
            <p:spPr bwMode="auto">
              <a:xfrm>
                <a:off x="925" y="21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6" name="Oval 4180"/>
              <p:cNvSpPr>
                <a:spLocks noChangeArrowheads="1"/>
              </p:cNvSpPr>
              <p:nvPr/>
            </p:nvSpPr>
            <p:spPr bwMode="auto">
              <a:xfrm>
                <a:off x="925" y="296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7" name="Oval 4181"/>
              <p:cNvSpPr>
                <a:spLocks noChangeArrowheads="1"/>
              </p:cNvSpPr>
              <p:nvPr/>
            </p:nvSpPr>
            <p:spPr bwMode="auto">
              <a:xfrm>
                <a:off x="925" y="27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8" name="Oval 4182"/>
              <p:cNvSpPr>
                <a:spLocks noChangeArrowheads="1"/>
              </p:cNvSpPr>
              <p:nvPr/>
            </p:nvSpPr>
            <p:spPr bwMode="auto">
              <a:xfrm>
                <a:off x="929" y="26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69" name="Oval 4183"/>
              <p:cNvSpPr>
                <a:spLocks noChangeArrowheads="1"/>
              </p:cNvSpPr>
              <p:nvPr/>
            </p:nvSpPr>
            <p:spPr bwMode="auto">
              <a:xfrm>
                <a:off x="932" y="24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0" name="Oval 4184"/>
              <p:cNvSpPr>
                <a:spLocks noChangeArrowheads="1"/>
              </p:cNvSpPr>
              <p:nvPr/>
            </p:nvSpPr>
            <p:spPr bwMode="auto">
              <a:xfrm>
                <a:off x="932" y="21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1" name="Oval 4185"/>
              <p:cNvSpPr>
                <a:spLocks noChangeArrowheads="1"/>
              </p:cNvSpPr>
              <p:nvPr/>
            </p:nvSpPr>
            <p:spPr bwMode="auto">
              <a:xfrm>
                <a:off x="932" y="20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2" name="Oval 4186"/>
              <p:cNvSpPr>
                <a:spLocks noChangeArrowheads="1"/>
              </p:cNvSpPr>
              <p:nvPr/>
            </p:nvSpPr>
            <p:spPr bwMode="auto">
              <a:xfrm>
                <a:off x="932" y="30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3" name="Oval 4187"/>
              <p:cNvSpPr>
                <a:spLocks noChangeArrowheads="1"/>
              </p:cNvSpPr>
              <p:nvPr/>
            </p:nvSpPr>
            <p:spPr bwMode="auto">
              <a:xfrm>
                <a:off x="936" y="19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4" name="Oval 4188"/>
              <p:cNvSpPr>
                <a:spLocks noChangeArrowheads="1"/>
              </p:cNvSpPr>
              <p:nvPr/>
            </p:nvSpPr>
            <p:spPr bwMode="auto">
              <a:xfrm>
                <a:off x="939" y="174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5" name="Oval 4189"/>
              <p:cNvSpPr>
                <a:spLocks noChangeArrowheads="1"/>
              </p:cNvSpPr>
              <p:nvPr/>
            </p:nvSpPr>
            <p:spPr bwMode="auto">
              <a:xfrm>
                <a:off x="946" y="9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6" name="Oval 4190"/>
              <p:cNvSpPr>
                <a:spLocks noChangeArrowheads="1"/>
              </p:cNvSpPr>
              <p:nvPr/>
            </p:nvSpPr>
            <p:spPr bwMode="auto">
              <a:xfrm>
                <a:off x="957" y="2782"/>
                <a:ext cx="20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7" name="Oval 4191"/>
              <p:cNvSpPr>
                <a:spLocks noChangeArrowheads="1"/>
              </p:cNvSpPr>
              <p:nvPr/>
            </p:nvSpPr>
            <p:spPr bwMode="auto">
              <a:xfrm>
                <a:off x="960" y="30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8" name="Oval 4192"/>
              <p:cNvSpPr>
                <a:spLocks noChangeArrowheads="1"/>
              </p:cNvSpPr>
              <p:nvPr/>
            </p:nvSpPr>
            <p:spPr bwMode="auto">
              <a:xfrm>
                <a:off x="960" y="14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79" name="Oval 4193"/>
              <p:cNvSpPr>
                <a:spLocks noChangeArrowheads="1"/>
              </p:cNvSpPr>
              <p:nvPr/>
            </p:nvSpPr>
            <p:spPr bwMode="auto">
              <a:xfrm>
                <a:off x="960" y="19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0" name="Oval 4194"/>
              <p:cNvSpPr>
                <a:spLocks noChangeArrowheads="1"/>
              </p:cNvSpPr>
              <p:nvPr/>
            </p:nvSpPr>
            <p:spPr bwMode="auto">
              <a:xfrm>
                <a:off x="960" y="2576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1" name="Oval 4195"/>
              <p:cNvSpPr>
                <a:spLocks noChangeArrowheads="1"/>
              </p:cNvSpPr>
              <p:nvPr/>
            </p:nvSpPr>
            <p:spPr bwMode="auto">
              <a:xfrm>
                <a:off x="963" y="30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2" name="Oval 4196"/>
              <p:cNvSpPr>
                <a:spLocks noChangeArrowheads="1"/>
              </p:cNvSpPr>
              <p:nvPr/>
            </p:nvSpPr>
            <p:spPr bwMode="auto">
              <a:xfrm>
                <a:off x="963" y="29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3" name="Oval 4197"/>
              <p:cNvSpPr>
                <a:spLocks noChangeArrowheads="1"/>
              </p:cNvSpPr>
              <p:nvPr/>
            </p:nvSpPr>
            <p:spPr bwMode="auto">
              <a:xfrm>
                <a:off x="967" y="26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4" name="Oval 4198"/>
              <p:cNvSpPr>
                <a:spLocks noChangeArrowheads="1"/>
              </p:cNvSpPr>
              <p:nvPr/>
            </p:nvSpPr>
            <p:spPr bwMode="auto">
              <a:xfrm>
                <a:off x="967" y="2143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5" name="Oval 4199"/>
              <p:cNvSpPr>
                <a:spLocks noChangeArrowheads="1"/>
              </p:cNvSpPr>
              <p:nvPr/>
            </p:nvSpPr>
            <p:spPr bwMode="auto">
              <a:xfrm>
                <a:off x="970" y="21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6" name="Oval 4200"/>
              <p:cNvSpPr>
                <a:spLocks noChangeArrowheads="1"/>
              </p:cNvSpPr>
              <p:nvPr/>
            </p:nvSpPr>
            <p:spPr bwMode="auto">
              <a:xfrm>
                <a:off x="970" y="23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7" name="Oval 4201"/>
              <p:cNvSpPr>
                <a:spLocks noChangeArrowheads="1"/>
              </p:cNvSpPr>
              <p:nvPr/>
            </p:nvSpPr>
            <p:spPr bwMode="auto">
              <a:xfrm>
                <a:off x="974" y="2782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8" name="Oval 4202"/>
              <p:cNvSpPr>
                <a:spLocks noChangeArrowheads="1"/>
              </p:cNvSpPr>
              <p:nvPr/>
            </p:nvSpPr>
            <p:spPr bwMode="auto">
              <a:xfrm>
                <a:off x="974" y="21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89" name="Oval 4203"/>
              <p:cNvSpPr>
                <a:spLocks noChangeArrowheads="1"/>
              </p:cNvSpPr>
              <p:nvPr/>
            </p:nvSpPr>
            <p:spPr bwMode="auto">
              <a:xfrm>
                <a:off x="977" y="24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0" name="Oval 4204"/>
              <p:cNvSpPr>
                <a:spLocks noChangeArrowheads="1"/>
              </p:cNvSpPr>
              <p:nvPr/>
            </p:nvSpPr>
            <p:spPr bwMode="auto">
              <a:xfrm>
                <a:off x="981" y="23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1" name="Oval 4205"/>
              <p:cNvSpPr>
                <a:spLocks noChangeArrowheads="1"/>
              </p:cNvSpPr>
              <p:nvPr/>
            </p:nvSpPr>
            <p:spPr bwMode="auto">
              <a:xfrm>
                <a:off x="984" y="33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2" name="Oval 4206"/>
              <p:cNvSpPr>
                <a:spLocks noChangeArrowheads="1"/>
              </p:cNvSpPr>
              <p:nvPr/>
            </p:nvSpPr>
            <p:spPr bwMode="auto">
              <a:xfrm>
                <a:off x="988" y="275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3" name="Oval 4207"/>
              <p:cNvSpPr>
                <a:spLocks noChangeArrowheads="1"/>
              </p:cNvSpPr>
              <p:nvPr/>
            </p:nvSpPr>
            <p:spPr bwMode="auto">
              <a:xfrm>
                <a:off x="988" y="22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4" name="Oval 4208"/>
              <p:cNvSpPr>
                <a:spLocks noChangeArrowheads="1"/>
              </p:cNvSpPr>
              <p:nvPr/>
            </p:nvSpPr>
            <p:spPr bwMode="auto">
              <a:xfrm>
                <a:off x="988" y="29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5" name="Oval 4209"/>
              <p:cNvSpPr>
                <a:spLocks noChangeArrowheads="1"/>
              </p:cNvSpPr>
              <p:nvPr/>
            </p:nvSpPr>
            <p:spPr bwMode="auto">
              <a:xfrm>
                <a:off x="988" y="30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6" name="Oval 4210"/>
              <p:cNvSpPr>
                <a:spLocks noChangeArrowheads="1"/>
              </p:cNvSpPr>
              <p:nvPr/>
            </p:nvSpPr>
            <p:spPr bwMode="auto">
              <a:xfrm>
                <a:off x="988" y="26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7" name="Oval 4211"/>
              <p:cNvSpPr>
                <a:spLocks noChangeArrowheads="1"/>
              </p:cNvSpPr>
              <p:nvPr/>
            </p:nvSpPr>
            <p:spPr bwMode="auto">
              <a:xfrm>
                <a:off x="995" y="31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8" name="Oval 4212"/>
              <p:cNvSpPr>
                <a:spLocks noChangeArrowheads="1"/>
              </p:cNvSpPr>
              <p:nvPr/>
            </p:nvSpPr>
            <p:spPr bwMode="auto">
              <a:xfrm>
                <a:off x="995" y="21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399" name="Oval 4213"/>
              <p:cNvSpPr>
                <a:spLocks noChangeArrowheads="1"/>
              </p:cNvSpPr>
              <p:nvPr/>
            </p:nvSpPr>
            <p:spPr bwMode="auto">
              <a:xfrm>
                <a:off x="998" y="21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0" name="Oval 4214"/>
              <p:cNvSpPr>
                <a:spLocks noChangeArrowheads="1"/>
              </p:cNvSpPr>
              <p:nvPr/>
            </p:nvSpPr>
            <p:spPr bwMode="auto">
              <a:xfrm>
                <a:off x="998" y="279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1" name="Oval 4215"/>
              <p:cNvSpPr>
                <a:spLocks noChangeArrowheads="1"/>
              </p:cNvSpPr>
              <p:nvPr/>
            </p:nvSpPr>
            <p:spPr bwMode="auto">
              <a:xfrm>
                <a:off x="998" y="269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2" name="Oval 4216"/>
              <p:cNvSpPr>
                <a:spLocks noChangeArrowheads="1"/>
              </p:cNvSpPr>
              <p:nvPr/>
            </p:nvSpPr>
            <p:spPr bwMode="auto">
              <a:xfrm>
                <a:off x="1002" y="22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3" name="Oval 4217"/>
              <p:cNvSpPr>
                <a:spLocks noChangeArrowheads="1"/>
              </p:cNvSpPr>
              <p:nvPr/>
            </p:nvSpPr>
            <p:spPr bwMode="auto">
              <a:xfrm>
                <a:off x="1005" y="20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4" name="Oval 4218"/>
              <p:cNvSpPr>
                <a:spLocks noChangeArrowheads="1"/>
              </p:cNvSpPr>
              <p:nvPr/>
            </p:nvSpPr>
            <p:spPr bwMode="auto">
              <a:xfrm>
                <a:off x="1005" y="28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5" name="Oval 4219"/>
              <p:cNvSpPr>
                <a:spLocks noChangeArrowheads="1"/>
              </p:cNvSpPr>
              <p:nvPr/>
            </p:nvSpPr>
            <p:spPr bwMode="auto">
              <a:xfrm>
                <a:off x="1009" y="16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6" name="Oval 4220"/>
              <p:cNvSpPr>
                <a:spLocks noChangeArrowheads="1"/>
              </p:cNvSpPr>
              <p:nvPr/>
            </p:nvSpPr>
            <p:spPr bwMode="auto">
              <a:xfrm>
                <a:off x="1012" y="26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7" name="Oval 4221"/>
              <p:cNvSpPr>
                <a:spLocks noChangeArrowheads="1"/>
              </p:cNvSpPr>
              <p:nvPr/>
            </p:nvSpPr>
            <p:spPr bwMode="auto">
              <a:xfrm>
                <a:off x="1016" y="286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8" name="Oval 4222"/>
              <p:cNvSpPr>
                <a:spLocks noChangeArrowheads="1"/>
              </p:cNvSpPr>
              <p:nvPr/>
            </p:nvSpPr>
            <p:spPr bwMode="auto">
              <a:xfrm>
                <a:off x="1019" y="1724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09" name="Oval 4223"/>
              <p:cNvSpPr>
                <a:spLocks noChangeArrowheads="1"/>
              </p:cNvSpPr>
              <p:nvPr/>
            </p:nvSpPr>
            <p:spPr bwMode="auto">
              <a:xfrm>
                <a:off x="1023" y="26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0" name="Oval 4224"/>
              <p:cNvSpPr>
                <a:spLocks noChangeArrowheads="1"/>
              </p:cNvSpPr>
              <p:nvPr/>
            </p:nvSpPr>
            <p:spPr bwMode="auto">
              <a:xfrm>
                <a:off x="1023" y="32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1" name="Oval 4225"/>
              <p:cNvSpPr>
                <a:spLocks noChangeArrowheads="1"/>
              </p:cNvSpPr>
              <p:nvPr/>
            </p:nvSpPr>
            <p:spPr bwMode="auto">
              <a:xfrm>
                <a:off x="1023" y="316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2" name="Oval 4226"/>
              <p:cNvSpPr>
                <a:spLocks noChangeArrowheads="1"/>
              </p:cNvSpPr>
              <p:nvPr/>
            </p:nvSpPr>
            <p:spPr bwMode="auto">
              <a:xfrm>
                <a:off x="1026" y="2143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3" name="Oval 4227"/>
              <p:cNvSpPr>
                <a:spLocks noChangeArrowheads="1"/>
              </p:cNvSpPr>
              <p:nvPr/>
            </p:nvSpPr>
            <p:spPr bwMode="auto">
              <a:xfrm>
                <a:off x="1033" y="29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4" name="Oval 4228"/>
              <p:cNvSpPr>
                <a:spLocks noChangeArrowheads="1"/>
              </p:cNvSpPr>
              <p:nvPr/>
            </p:nvSpPr>
            <p:spPr bwMode="auto">
              <a:xfrm>
                <a:off x="1033" y="285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5" name="Oval 4229"/>
              <p:cNvSpPr>
                <a:spLocks noChangeArrowheads="1"/>
              </p:cNvSpPr>
              <p:nvPr/>
            </p:nvSpPr>
            <p:spPr bwMode="auto">
              <a:xfrm>
                <a:off x="1033" y="288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6" name="Oval 4230"/>
              <p:cNvSpPr>
                <a:spLocks noChangeArrowheads="1"/>
              </p:cNvSpPr>
              <p:nvPr/>
            </p:nvSpPr>
            <p:spPr bwMode="auto">
              <a:xfrm>
                <a:off x="1033" y="33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7" name="Oval 4231"/>
              <p:cNvSpPr>
                <a:spLocks noChangeArrowheads="1"/>
              </p:cNvSpPr>
              <p:nvPr/>
            </p:nvSpPr>
            <p:spPr bwMode="auto">
              <a:xfrm>
                <a:off x="1037" y="29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8" name="Oval 4232"/>
              <p:cNvSpPr>
                <a:spLocks noChangeArrowheads="1"/>
              </p:cNvSpPr>
              <p:nvPr/>
            </p:nvSpPr>
            <p:spPr bwMode="auto">
              <a:xfrm>
                <a:off x="1037" y="34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19" name="Oval 4233"/>
              <p:cNvSpPr>
                <a:spLocks noChangeArrowheads="1"/>
              </p:cNvSpPr>
              <p:nvPr/>
            </p:nvSpPr>
            <p:spPr bwMode="auto">
              <a:xfrm>
                <a:off x="1040" y="34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0" name="Oval 4234"/>
              <p:cNvSpPr>
                <a:spLocks noChangeArrowheads="1"/>
              </p:cNvSpPr>
              <p:nvPr/>
            </p:nvSpPr>
            <p:spPr bwMode="auto">
              <a:xfrm>
                <a:off x="1044" y="207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1" name="Oval 4235"/>
              <p:cNvSpPr>
                <a:spLocks noChangeArrowheads="1"/>
              </p:cNvSpPr>
              <p:nvPr/>
            </p:nvSpPr>
            <p:spPr bwMode="auto">
              <a:xfrm>
                <a:off x="1044" y="248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2" name="Oval 4236"/>
              <p:cNvSpPr>
                <a:spLocks noChangeArrowheads="1"/>
              </p:cNvSpPr>
              <p:nvPr/>
            </p:nvSpPr>
            <p:spPr bwMode="auto">
              <a:xfrm>
                <a:off x="1044" y="282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3" name="Oval 4237"/>
              <p:cNvSpPr>
                <a:spLocks noChangeArrowheads="1"/>
              </p:cNvSpPr>
              <p:nvPr/>
            </p:nvSpPr>
            <p:spPr bwMode="auto">
              <a:xfrm>
                <a:off x="1047" y="26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4" name="Oval 4238"/>
              <p:cNvSpPr>
                <a:spLocks noChangeArrowheads="1"/>
              </p:cNvSpPr>
              <p:nvPr/>
            </p:nvSpPr>
            <p:spPr bwMode="auto">
              <a:xfrm>
                <a:off x="1047" y="22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5" name="Oval 4239"/>
              <p:cNvSpPr>
                <a:spLocks noChangeArrowheads="1"/>
              </p:cNvSpPr>
              <p:nvPr/>
            </p:nvSpPr>
            <p:spPr bwMode="auto">
              <a:xfrm>
                <a:off x="1051" y="29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6" name="Oval 4240"/>
              <p:cNvSpPr>
                <a:spLocks noChangeArrowheads="1"/>
              </p:cNvSpPr>
              <p:nvPr/>
            </p:nvSpPr>
            <p:spPr bwMode="auto">
              <a:xfrm>
                <a:off x="1051" y="260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7" name="Oval 4241"/>
              <p:cNvSpPr>
                <a:spLocks noChangeArrowheads="1"/>
              </p:cNvSpPr>
              <p:nvPr/>
            </p:nvSpPr>
            <p:spPr bwMode="auto">
              <a:xfrm>
                <a:off x="1051" y="293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8" name="Oval 4242"/>
              <p:cNvSpPr>
                <a:spLocks noChangeArrowheads="1"/>
              </p:cNvSpPr>
              <p:nvPr/>
            </p:nvSpPr>
            <p:spPr bwMode="auto">
              <a:xfrm>
                <a:off x="1051" y="30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29" name="Oval 4243"/>
              <p:cNvSpPr>
                <a:spLocks noChangeArrowheads="1"/>
              </p:cNvSpPr>
              <p:nvPr/>
            </p:nvSpPr>
            <p:spPr bwMode="auto">
              <a:xfrm>
                <a:off x="1054" y="32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0" name="Oval 4244"/>
              <p:cNvSpPr>
                <a:spLocks noChangeArrowheads="1"/>
              </p:cNvSpPr>
              <p:nvPr/>
            </p:nvSpPr>
            <p:spPr bwMode="auto">
              <a:xfrm>
                <a:off x="1058" y="27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1" name="Oval 4245"/>
              <p:cNvSpPr>
                <a:spLocks noChangeArrowheads="1"/>
              </p:cNvSpPr>
              <p:nvPr/>
            </p:nvSpPr>
            <p:spPr bwMode="auto">
              <a:xfrm>
                <a:off x="1058" y="259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2" name="Oval 4246"/>
              <p:cNvSpPr>
                <a:spLocks noChangeArrowheads="1"/>
              </p:cNvSpPr>
              <p:nvPr/>
            </p:nvSpPr>
            <p:spPr bwMode="auto">
              <a:xfrm>
                <a:off x="1065" y="308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3" name="Oval 4247"/>
              <p:cNvSpPr>
                <a:spLocks noChangeArrowheads="1"/>
              </p:cNvSpPr>
              <p:nvPr/>
            </p:nvSpPr>
            <p:spPr bwMode="auto">
              <a:xfrm>
                <a:off x="1065" y="27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4" name="Oval 4248"/>
              <p:cNvSpPr>
                <a:spLocks noChangeArrowheads="1"/>
              </p:cNvSpPr>
              <p:nvPr/>
            </p:nvSpPr>
            <p:spPr bwMode="auto">
              <a:xfrm>
                <a:off x="1065" y="29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5" name="Oval 4249"/>
              <p:cNvSpPr>
                <a:spLocks noChangeArrowheads="1"/>
              </p:cNvSpPr>
              <p:nvPr/>
            </p:nvSpPr>
            <p:spPr bwMode="auto">
              <a:xfrm>
                <a:off x="1065" y="260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6" name="Oval 4250"/>
              <p:cNvSpPr>
                <a:spLocks noChangeArrowheads="1"/>
              </p:cNvSpPr>
              <p:nvPr/>
            </p:nvSpPr>
            <p:spPr bwMode="auto">
              <a:xfrm>
                <a:off x="1068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7" name="Oval 4251"/>
              <p:cNvSpPr>
                <a:spLocks noChangeArrowheads="1"/>
              </p:cNvSpPr>
              <p:nvPr/>
            </p:nvSpPr>
            <p:spPr bwMode="auto">
              <a:xfrm>
                <a:off x="1072" y="31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8" name="Oval 4252"/>
              <p:cNvSpPr>
                <a:spLocks noChangeArrowheads="1"/>
              </p:cNvSpPr>
              <p:nvPr/>
            </p:nvSpPr>
            <p:spPr bwMode="auto">
              <a:xfrm>
                <a:off x="1075" y="26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39" name="Oval 4253"/>
              <p:cNvSpPr>
                <a:spLocks noChangeArrowheads="1"/>
              </p:cNvSpPr>
              <p:nvPr/>
            </p:nvSpPr>
            <p:spPr bwMode="auto">
              <a:xfrm>
                <a:off x="1075" y="22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0" name="Oval 4254"/>
              <p:cNvSpPr>
                <a:spLocks noChangeArrowheads="1"/>
              </p:cNvSpPr>
              <p:nvPr/>
            </p:nvSpPr>
            <p:spPr bwMode="auto">
              <a:xfrm>
                <a:off x="1079" y="26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1" name="Oval 4255"/>
              <p:cNvSpPr>
                <a:spLocks noChangeArrowheads="1"/>
              </p:cNvSpPr>
              <p:nvPr/>
            </p:nvSpPr>
            <p:spPr bwMode="auto">
              <a:xfrm>
                <a:off x="1079" y="31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2" name="Oval 4256"/>
              <p:cNvSpPr>
                <a:spLocks noChangeArrowheads="1"/>
              </p:cNvSpPr>
              <p:nvPr/>
            </p:nvSpPr>
            <p:spPr bwMode="auto">
              <a:xfrm>
                <a:off x="1079" y="28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3" name="Oval 4257"/>
              <p:cNvSpPr>
                <a:spLocks noChangeArrowheads="1"/>
              </p:cNvSpPr>
              <p:nvPr/>
            </p:nvSpPr>
            <p:spPr bwMode="auto">
              <a:xfrm>
                <a:off x="1079" y="25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4" name="Oval 4258"/>
              <p:cNvSpPr>
                <a:spLocks noChangeArrowheads="1"/>
              </p:cNvSpPr>
              <p:nvPr/>
            </p:nvSpPr>
            <p:spPr bwMode="auto">
              <a:xfrm>
                <a:off x="1089" y="316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5" name="Oval 4259"/>
              <p:cNvSpPr>
                <a:spLocks noChangeArrowheads="1"/>
              </p:cNvSpPr>
              <p:nvPr/>
            </p:nvSpPr>
            <p:spPr bwMode="auto">
              <a:xfrm>
                <a:off x="1089" y="26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6" name="Oval 4260"/>
              <p:cNvSpPr>
                <a:spLocks noChangeArrowheads="1"/>
              </p:cNvSpPr>
              <p:nvPr/>
            </p:nvSpPr>
            <p:spPr bwMode="auto">
              <a:xfrm>
                <a:off x="1089" y="313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7" name="Oval 4261"/>
              <p:cNvSpPr>
                <a:spLocks noChangeArrowheads="1"/>
              </p:cNvSpPr>
              <p:nvPr/>
            </p:nvSpPr>
            <p:spPr bwMode="auto">
              <a:xfrm>
                <a:off x="1093" y="26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8" name="Oval 4262"/>
              <p:cNvSpPr>
                <a:spLocks noChangeArrowheads="1"/>
              </p:cNvSpPr>
              <p:nvPr/>
            </p:nvSpPr>
            <p:spPr bwMode="auto">
              <a:xfrm>
                <a:off x="1093" y="2363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49" name="Oval 4263"/>
              <p:cNvSpPr>
                <a:spLocks noChangeArrowheads="1"/>
              </p:cNvSpPr>
              <p:nvPr/>
            </p:nvSpPr>
            <p:spPr bwMode="auto">
              <a:xfrm>
                <a:off x="1093" y="30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0" name="Oval 4264"/>
              <p:cNvSpPr>
                <a:spLocks noChangeArrowheads="1"/>
              </p:cNvSpPr>
              <p:nvPr/>
            </p:nvSpPr>
            <p:spPr bwMode="auto">
              <a:xfrm>
                <a:off x="1093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1" name="Oval 4265"/>
              <p:cNvSpPr>
                <a:spLocks noChangeArrowheads="1"/>
              </p:cNvSpPr>
              <p:nvPr/>
            </p:nvSpPr>
            <p:spPr bwMode="auto">
              <a:xfrm>
                <a:off x="1096" y="25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2" name="Oval 4266"/>
              <p:cNvSpPr>
                <a:spLocks noChangeArrowheads="1"/>
              </p:cNvSpPr>
              <p:nvPr/>
            </p:nvSpPr>
            <p:spPr bwMode="auto">
              <a:xfrm>
                <a:off x="1096" y="3208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453" name="Oval 4267"/>
              <p:cNvSpPr>
                <a:spLocks noChangeArrowheads="1"/>
              </p:cNvSpPr>
              <p:nvPr/>
            </p:nvSpPr>
            <p:spPr bwMode="auto">
              <a:xfrm>
                <a:off x="1100" y="27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4" name="Group 4469"/>
            <p:cNvGrpSpPr>
              <a:grpSpLocks/>
            </p:cNvGrpSpPr>
            <p:nvPr/>
          </p:nvGrpSpPr>
          <p:grpSpPr bwMode="auto">
            <a:xfrm>
              <a:off x="901" y="1668"/>
              <a:ext cx="3766" cy="1913"/>
              <a:chOff x="901" y="1668"/>
              <a:chExt cx="3766" cy="1913"/>
            </a:xfrm>
          </p:grpSpPr>
          <p:sp>
            <p:nvSpPr>
              <p:cNvPr id="54" name="Oval 4269"/>
              <p:cNvSpPr>
                <a:spLocks noChangeArrowheads="1"/>
              </p:cNvSpPr>
              <p:nvPr/>
            </p:nvSpPr>
            <p:spPr bwMode="auto">
              <a:xfrm>
                <a:off x="1100" y="2782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5" name="Oval 4270"/>
              <p:cNvSpPr>
                <a:spLocks noChangeArrowheads="1"/>
              </p:cNvSpPr>
              <p:nvPr/>
            </p:nvSpPr>
            <p:spPr bwMode="auto">
              <a:xfrm>
                <a:off x="1100" y="289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6" name="Oval 4271"/>
              <p:cNvSpPr>
                <a:spLocks noChangeArrowheads="1"/>
              </p:cNvSpPr>
              <p:nvPr/>
            </p:nvSpPr>
            <p:spPr bwMode="auto">
              <a:xfrm>
                <a:off x="1103" y="28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7" name="Oval 4272"/>
              <p:cNvSpPr>
                <a:spLocks noChangeArrowheads="1"/>
              </p:cNvSpPr>
              <p:nvPr/>
            </p:nvSpPr>
            <p:spPr bwMode="auto">
              <a:xfrm>
                <a:off x="1103" y="28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8" name="Oval 4273"/>
              <p:cNvSpPr>
                <a:spLocks noChangeArrowheads="1"/>
              </p:cNvSpPr>
              <p:nvPr/>
            </p:nvSpPr>
            <p:spPr bwMode="auto">
              <a:xfrm>
                <a:off x="1103" y="22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59" name="Oval 4274"/>
              <p:cNvSpPr>
                <a:spLocks noChangeArrowheads="1"/>
              </p:cNvSpPr>
              <p:nvPr/>
            </p:nvSpPr>
            <p:spPr bwMode="auto">
              <a:xfrm>
                <a:off x="1103" y="29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0" name="Oval 4275"/>
              <p:cNvSpPr>
                <a:spLocks noChangeArrowheads="1"/>
              </p:cNvSpPr>
              <p:nvPr/>
            </p:nvSpPr>
            <p:spPr bwMode="auto">
              <a:xfrm>
                <a:off x="1107" y="31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1" name="Oval 4276"/>
              <p:cNvSpPr>
                <a:spLocks noChangeArrowheads="1"/>
              </p:cNvSpPr>
              <p:nvPr/>
            </p:nvSpPr>
            <p:spPr bwMode="auto">
              <a:xfrm>
                <a:off x="1110" y="309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2" name="Oval 4277"/>
              <p:cNvSpPr>
                <a:spLocks noChangeArrowheads="1"/>
              </p:cNvSpPr>
              <p:nvPr/>
            </p:nvSpPr>
            <p:spPr bwMode="auto">
              <a:xfrm>
                <a:off x="1114" y="172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3" name="Oval 4278"/>
              <p:cNvSpPr>
                <a:spLocks noChangeArrowheads="1"/>
              </p:cNvSpPr>
              <p:nvPr/>
            </p:nvSpPr>
            <p:spPr bwMode="auto">
              <a:xfrm>
                <a:off x="1114" y="315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4" name="Oval 4279"/>
              <p:cNvSpPr>
                <a:spLocks noChangeArrowheads="1"/>
              </p:cNvSpPr>
              <p:nvPr/>
            </p:nvSpPr>
            <p:spPr bwMode="auto">
              <a:xfrm>
                <a:off x="1121" y="32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5" name="Oval 4280"/>
              <p:cNvSpPr>
                <a:spLocks noChangeArrowheads="1"/>
              </p:cNvSpPr>
              <p:nvPr/>
            </p:nvSpPr>
            <p:spPr bwMode="auto">
              <a:xfrm>
                <a:off x="1121" y="295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6" name="Oval 4281"/>
              <p:cNvSpPr>
                <a:spLocks noChangeArrowheads="1"/>
              </p:cNvSpPr>
              <p:nvPr/>
            </p:nvSpPr>
            <p:spPr bwMode="auto">
              <a:xfrm>
                <a:off x="1121" y="29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7" name="Oval 4282"/>
              <p:cNvSpPr>
                <a:spLocks noChangeArrowheads="1"/>
              </p:cNvSpPr>
              <p:nvPr/>
            </p:nvSpPr>
            <p:spPr bwMode="auto">
              <a:xfrm>
                <a:off x="1124" y="33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8" name="Oval 4283"/>
              <p:cNvSpPr>
                <a:spLocks noChangeArrowheads="1"/>
              </p:cNvSpPr>
              <p:nvPr/>
            </p:nvSpPr>
            <p:spPr bwMode="auto">
              <a:xfrm>
                <a:off x="1131" y="27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69" name="Oval 4284"/>
              <p:cNvSpPr>
                <a:spLocks noChangeArrowheads="1"/>
              </p:cNvSpPr>
              <p:nvPr/>
            </p:nvSpPr>
            <p:spPr bwMode="auto">
              <a:xfrm>
                <a:off x="1131" y="248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0" name="Oval 4285"/>
              <p:cNvSpPr>
                <a:spLocks noChangeArrowheads="1"/>
              </p:cNvSpPr>
              <p:nvPr/>
            </p:nvSpPr>
            <p:spPr bwMode="auto">
              <a:xfrm>
                <a:off x="1135" y="2789"/>
                <a:ext cx="20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1" name="Oval 4286"/>
              <p:cNvSpPr>
                <a:spLocks noChangeArrowheads="1"/>
              </p:cNvSpPr>
              <p:nvPr/>
            </p:nvSpPr>
            <p:spPr bwMode="auto">
              <a:xfrm>
                <a:off x="1138" y="265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2" name="Oval 4287"/>
              <p:cNvSpPr>
                <a:spLocks noChangeArrowheads="1"/>
              </p:cNvSpPr>
              <p:nvPr/>
            </p:nvSpPr>
            <p:spPr bwMode="auto">
              <a:xfrm>
                <a:off x="1145" y="22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3" name="Oval 4288"/>
              <p:cNvSpPr>
                <a:spLocks noChangeArrowheads="1"/>
              </p:cNvSpPr>
              <p:nvPr/>
            </p:nvSpPr>
            <p:spPr bwMode="auto">
              <a:xfrm>
                <a:off x="1145" y="277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4" name="Oval 4289"/>
              <p:cNvSpPr>
                <a:spLocks noChangeArrowheads="1"/>
              </p:cNvSpPr>
              <p:nvPr/>
            </p:nvSpPr>
            <p:spPr bwMode="auto">
              <a:xfrm>
                <a:off x="1149" y="2921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5" name="Oval 4290"/>
              <p:cNvSpPr>
                <a:spLocks noChangeArrowheads="1"/>
              </p:cNvSpPr>
              <p:nvPr/>
            </p:nvSpPr>
            <p:spPr bwMode="auto">
              <a:xfrm>
                <a:off x="1155" y="331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6" name="Oval 4291"/>
              <p:cNvSpPr>
                <a:spLocks noChangeArrowheads="1"/>
              </p:cNvSpPr>
              <p:nvPr/>
            </p:nvSpPr>
            <p:spPr bwMode="auto">
              <a:xfrm>
                <a:off x="1155" y="338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7" name="Oval 4292"/>
              <p:cNvSpPr>
                <a:spLocks noChangeArrowheads="1"/>
              </p:cNvSpPr>
              <p:nvPr/>
            </p:nvSpPr>
            <p:spPr bwMode="auto">
              <a:xfrm>
                <a:off x="1155" y="28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8" name="Oval 4293"/>
              <p:cNvSpPr>
                <a:spLocks noChangeArrowheads="1"/>
              </p:cNvSpPr>
              <p:nvPr/>
            </p:nvSpPr>
            <p:spPr bwMode="auto">
              <a:xfrm>
                <a:off x="1155" y="270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79" name="Oval 4294"/>
              <p:cNvSpPr>
                <a:spLocks noChangeArrowheads="1"/>
              </p:cNvSpPr>
              <p:nvPr/>
            </p:nvSpPr>
            <p:spPr bwMode="auto">
              <a:xfrm>
                <a:off x="1159" y="233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0" name="Oval 4295"/>
              <p:cNvSpPr>
                <a:spLocks noChangeArrowheads="1"/>
              </p:cNvSpPr>
              <p:nvPr/>
            </p:nvSpPr>
            <p:spPr bwMode="auto">
              <a:xfrm>
                <a:off x="1159" y="29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1" name="Oval 4296"/>
              <p:cNvSpPr>
                <a:spLocks noChangeArrowheads="1"/>
              </p:cNvSpPr>
              <p:nvPr/>
            </p:nvSpPr>
            <p:spPr bwMode="auto">
              <a:xfrm>
                <a:off x="1159" y="31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2" name="Oval 4297"/>
              <p:cNvSpPr>
                <a:spLocks noChangeArrowheads="1"/>
              </p:cNvSpPr>
              <p:nvPr/>
            </p:nvSpPr>
            <p:spPr bwMode="auto">
              <a:xfrm>
                <a:off x="1162" y="280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3" name="Oval 4298"/>
              <p:cNvSpPr>
                <a:spLocks noChangeArrowheads="1"/>
              </p:cNvSpPr>
              <p:nvPr/>
            </p:nvSpPr>
            <p:spPr bwMode="auto">
              <a:xfrm>
                <a:off x="1166" y="25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4" name="Oval 4299"/>
              <p:cNvSpPr>
                <a:spLocks noChangeArrowheads="1"/>
              </p:cNvSpPr>
              <p:nvPr/>
            </p:nvSpPr>
            <p:spPr bwMode="auto">
              <a:xfrm>
                <a:off x="1166" y="32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5" name="Oval 4300"/>
              <p:cNvSpPr>
                <a:spLocks noChangeArrowheads="1"/>
              </p:cNvSpPr>
              <p:nvPr/>
            </p:nvSpPr>
            <p:spPr bwMode="auto">
              <a:xfrm>
                <a:off x="1173" y="348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6" name="Oval 4301"/>
              <p:cNvSpPr>
                <a:spLocks noChangeArrowheads="1"/>
              </p:cNvSpPr>
              <p:nvPr/>
            </p:nvSpPr>
            <p:spPr bwMode="auto">
              <a:xfrm>
                <a:off x="1176" y="30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7" name="Oval 4302"/>
              <p:cNvSpPr>
                <a:spLocks noChangeArrowheads="1"/>
              </p:cNvSpPr>
              <p:nvPr/>
            </p:nvSpPr>
            <p:spPr bwMode="auto">
              <a:xfrm>
                <a:off x="1180" y="31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8" name="Oval 4303"/>
              <p:cNvSpPr>
                <a:spLocks noChangeArrowheads="1"/>
              </p:cNvSpPr>
              <p:nvPr/>
            </p:nvSpPr>
            <p:spPr bwMode="auto">
              <a:xfrm>
                <a:off x="1180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89" name="Oval 4304"/>
              <p:cNvSpPr>
                <a:spLocks noChangeArrowheads="1"/>
              </p:cNvSpPr>
              <p:nvPr/>
            </p:nvSpPr>
            <p:spPr bwMode="auto">
              <a:xfrm>
                <a:off x="1183" y="16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0" name="Oval 4305"/>
              <p:cNvSpPr>
                <a:spLocks noChangeArrowheads="1"/>
              </p:cNvSpPr>
              <p:nvPr/>
            </p:nvSpPr>
            <p:spPr bwMode="auto">
              <a:xfrm>
                <a:off x="1183" y="2981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1" name="Oval 4306"/>
              <p:cNvSpPr>
                <a:spLocks noChangeArrowheads="1"/>
              </p:cNvSpPr>
              <p:nvPr/>
            </p:nvSpPr>
            <p:spPr bwMode="auto">
              <a:xfrm>
                <a:off x="1187" y="321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2" name="Oval 4307"/>
              <p:cNvSpPr>
                <a:spLocks noChangeArrowheads="1"/>
              </p:cNvSpPr>
              <p:nvPr/>
            </p:nvSpPr>
            <p:spPr bwMode="auto">
              <a:xfrm>
                <a:off x="1190" y="325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3" name="Oval 4308"/>
              <p:cNvSpPr>
                <a:spLocks noChangeArrowheads="1"/>
              </p:cNvSpPr>
              <p:nvPr/>
            </p:nvSpPr>
            <p:spPr bwMode="auto">
              <a:xfrm>
                <a:off x="1194" y="20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4" name="Oval 4309"/>
              <p:cNvSpPr>
                <a:spLocks noChangeArrowheads="1"/>
              </p:cNvSpPr>
              <p:nvPr/>
            </p:nvSpPr>
            <p:spPr bwMode="auto">
              <a:xfrm>
                <a:off x="1201" y="2569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5" name="Oval 4310"/>
              <p:cNvSpPr>
                <a:spLocks noChangeArrowheads="1"/>
              </p:cNvSpPr>
              <p:nvPr/>
            </p:nvSpPr>
            <p:spPr bwMode="auto">
              <a:xfrm>
                <a:off x="1204" y="255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6" name="Oval 4311"/>
              <p:cNvSpPr>
                <a:spLocks noChangeArrowheads="1"/>
              </p:cNvSpPr>
              <p:nvPr/>
            </p:nvSpPr>
            <p:spPr bwMode="auto">
              <a:xfrm>
                <a:off x="1204" y="33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7" name="Oval 4312"/>
              <p:cNvSpPr>
                <a:spLocks noChangeArrowheads="1"/>
              </p:cNvSpPr>
              <p:nvPr/>
            </p:nvSpPr>
            <p:spPr bwMode="auto">
              <a:xfrm>
                <a:off x="1208" y="25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8" name="Oval 4313"/>
              <p:cNvSpPr>
                <a:spLocks noChangeArrowheads="1"/>
              </p:cNvSpPr>
              <p:nvPr/>
            </p:nvSpPr>
            <p:spPr bwMode="auto">
              <a:xfrm>
                <a:off x="1211" y="316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99" name="Oval 4314"/>
              <p:cNvSpPr>
                <a:spLocks noChangeArrowheads="1"/>
              </p:cNvSpPr>
              <p:nvPr/>
            </p:nvSpPr>
            <p:spPr bwMode="auto">
              <a:xfrm>
                <a:off x="1215" y="266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0" name="Oval 4315"/>
              <p:cNvSpPr>
                <a:spLocks noChangeArrowheads="1"/>
              </p:cNvSpPr>
              <p:nvPr/>
            </p:nvSpPr>
            <p:spPr bwMode="auto">
              <a:xfrm>
                <a:off x="1222" y="284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1" name="Oval 4316"/>
              <p:cNvSpPr>
                <a:spLocks noChangeArrowheads="1"/>
              </p:cNvSpPr>
              <p:nvPr/>
            </p:nvSpPr>
            <p:spPr bwMode="auto">
              <a:xfrm>
                <a:off x="1225" y="27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2" name="Oval 4317"/>
              <p:cNvSpPr>
                <a:spLocks noChangeArrowheads="1"/>
              </p:cNvSpPr>
              <p:nvPr/>
            </p:nvSpPr>
            <p:spPr bwMode="auto">
              <a:xfrm>
                <a:off x="1225" y="29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3" name="Oval 4318"/>
              <p:cNvSpPr>
                <a:spLocks noChangeArrowheads="1"/>
              </p:cNvSpPr>
              <p:nvPr/>
            </p:nvSpPr>
            <p:spPr bwMode="auto">
              <a:xfrm>
                <a:off x="1225" y="27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4" name="Oval 4319"/>
              <p:cNvSpPr>
                <a:spLocks noChangeArrowheads="1"/>
              </p:cNvSpPr>
              <p:nvPr/>
            </p:nvSpPr>
            <p:spPr bwMode="auto">
              <a:xfrm>
                <a:off x="1229" y="35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5" name="Oval 4320"/>
              <p:cNvSpPr>
                <a:spLocks noChangeArrowheads="1"/>
              </p:cNvSpPr>
              <p:nvPr/>
            </p:nvSpPr>
            <p:spPr bwMode="auto">
              <a:xfrm>
                <a:off x="1232" y="2356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6" name="Oval 4321"/>
              <p:cNvSpPr>
                <a:spLocks noChangeArrowheads="1"/>
              </p:cNvSpPr>
              <p:nvPr/>
            </p:nvSpPr>
            <p:spPr bwMode="auto">
              <a:xfrm>
                <a:off x="1236" y="30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7" name="Oval 4322"/>
              <p:cNvSpPr>
                <a:spLocks noChangeArrowheads="1"/>
              </p:cNvSpPr>
              <p:nvPr/>
            </p:nvSpPr>
            <p:spPr bwMode="auto">
              <a:xfrm>
                <a:off x="1236" y="303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8" name="Oval 4323"/>
              <p:cNvSpPr>
                <a:spLocks noChangeArrowheads="1"/>
              </p:cNvSpPr>
              <p:nvPr/>
            </p:nvSpPr>
            <p:spPr bwMode="auto">
              <a:xfrm>
                <a:off x="1239" y="27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09" name="Oval 4324"/>
              <p:cNvSpPr>
                <a:spLocks noChangeArrowheads="1"/>
              </p:cNvSpPr>
              <p:nvPr/>
            </p:nvSpPr>
            <p:spPr bwMode="auto">
              <a:xfrm>
                <a:off x="1239" y="21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0" name="Oval 4325"/>
              <p:cNvSpPr>
                <a:spLocks noChangeArrowheads="1"/>
              </p:cNvSpPr>
              <p:nvPr/>
            </p:nvSpPr>
            <p:spPr bwMode="auto">
              <a:xfrm>
                <a:off x="1246" y="321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1" name="Oval 4326"/>
              <p:cNvSpPr>
                <a:spLocks noChangeArrowheads="1"/>
              </p:cNvSpPr>
              <p:nvPr/>
            </p:nvSpPr>
            <p:spPr bwMode="auto">
              <a:xfrm>
                <a:off x="1246" y="283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2" name="Oval 4327"/>
              <p:cNvSpPr>
                <a:spLocks noChangeArrowheads="1"/>
              </p:cNvSpPr>
              <p:nvPr/>
            </p:nvSpPr>
            <p:spPr bwMode="auto">
              <a:xfrm>
                <a:off x="1250" y="33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3" name="Oval 4328"/>
              <p:cNvSpPr>
                <a:spLocks noChangeArrowheads="1"/>
              </p:cNvSpPr>
              <p:nvPr/>
            </p:nvSpPr>
            <p:spPr bwMode="auto">
              <a:xfrm>
                <a:off x="1250" y="2782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4" name="Oval 4329"/>
              <p:cNvSpPr>
                <a:spLocks noChangeArrowheads="1"/>
              </p:cNvSpPr>
              <p:nvPr/>
            </p:nvSpPr>
            <p:spPr bwMode="auto">
              <a:xfrm>
                <a:off x="1250" y="330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5" name="Oval 4330"/>
              <p:cNvSpPr>
                <a:spLocks noChangeArrowheads="1"/>
              </p:cNvSpPr>
              <p:nvPr/>
            </p:nvSpPr>
            <p:spPr bwMode="auto">
              <a:xfrm>
                <a:off x="1253" y="28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6" name="Oval 4331"/>
              <p:cNvSpPr>
                <a:spLocks noChangeArrowheads="1"/>
              </p:cNvSpPr>
              <p:nvPr/>
            </p:nvSpPr>
            <p:spPr bwMode="auto">
              <a:xfrm>
                <a:off x="1260" y="31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7" name="Oval 4332"/>
              <p:cNvSpPr>
                <a:spLocks noChangeArrowheads="1"/>
              </p:cNvSpPr>
              <p:nvPr/>
            </p:nvSpPr>
            <p:spPr bwMode="auto">
              <a:xfrm>
                <a:off x="1260" y="297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8" name="Oval 4333"/>
              <p:cNvSpPr>
                <a:spLocks noChangeArrowheads="1"/>
              </p:cNvSpPr>
              <p:nvPr/>
            </p:nvSpPr>
            <p:spPr bwMode="auto">
              <a:xfrm>
                <a:off x="1264" y="24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19" name="Oval 4334"/>
              <p:cNvSpPr>
                <a:spLocks noChangeArrowheads="1"/>
              </p:cNvSpPr>
              <p:nvPr/>
            </p:nvSpPr>
            <p:spPr bwMode="auto">
              <a:xfrm>
                <a:off x="1264" y="329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0" name="Oval 4335"/>
              <p:cNvSpPr>
                <a:spLocks noChangeArrowheads="1"/>
              </p:cNvSpPr>
              <p:nvPr/>
            </p:nvSpPr>
            <p:spPr bwMode="auto">
              <a:xfrm>
                <a:off x="1281" y="30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1" name="Oval 4336"/>
              <p:cNvSpPr>
                <a:spLocks noChangeArrowheads="1"/>
              </p:cNvSpPr>
              <p:nvPr/>
            </p:nvSpPr>
            <p:spPr bwMode="auto">
              <a:xfrm>
                <a:off x="1285" y="25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2" name="Oval 4337"/>
              <p:cNvSpPr>
                <a:spLocks noChangeArrowheads="1"/>
              </p:cNvSpPr>
              <p:nvPr/>
            </p:nvSpPr>
            <p:spPr bwMode="auto">
              <a:xfrm>
                <a:off x="1288" y="32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3" name="Oval 4338"/>
              <p:cNvSpPr>
                <a:spLocks noChangeArrowheads="1"/>
              </p:cNvSpPr>
              <p:nvPr/>
            </p:nvSpPr>
            <p:spPr bwMode="auto">
              <a:xfrm>
                <a:off x="1288" y="299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4" name="Oval 4339"/>
              <p:cNvSpPr>
                <a:spLocks noChangeArrowheads="1"/>
              </p:cNvSpPr>
              <p:nvPr/>
            </p:nvSpPr>
            <p:spPr bwMode="auto">
              <a:xfrm>
                <a:off x="1292" y="329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5" name="Oval 4340"/>
              <p:cNvSpPr>
                <a:spLocks noChangeArrowheads="1"/>
              </p:cNvSpPr>
              <p:nvPr/>
            </p:nvSpPr>
            <p:spPr bwMode="auto">
              <a:xfrm>
                <a:off x="1313" y="314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6" name="Oval 4341"/>
              <p:cNvSpPr>
                <a:spLocks noChangeArrowheads="1"/>
              </p:cNvSpPr>
              <p:nvPr/>
            </p:nvSpPr>
            <p:spPr bwMode="auto">
              <a:xfrm>
                <a:off x="1316" y="307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7" name="Oval 4342"/>
              <p:cNvSpPr>
                <a:spLocks noChangeArrowheads="1"/>
              </p:cNvSpPr>
              <p:nvPr/>
            </p:nvSpPr>
            <p:spPr bwMode="auto">
              <a:xfrm>
                <a:off x="1316" y="237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8" name="Oval 4343"/>
              <p:cNvSpPr>
                <a:spLocks noChangeArrowheads="1"/>
              </p:cNvSpPr>
              <p:nvPr/>
            </p:nvSpPr>
            <p:spPr bwMode="auto">
              <a:xfrm>
                <a:off x="1316" y="313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29" name="Oval 4344"/>
              <p:cNvSpPr>
                <a:spLocks noChangeArrowheads="1"/>
              </p:cNvSpPr>
              <p:nvPr/>
            </p:nvSpPr>
            <p:spPr bwMode="auto">
              <a:xfrm>
                <a:off x="1330" y="308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0" name="Oval 4345"/>
              <p:cNvSpPr>
                <a:spLocks noChangeArrowheads="1"/>
              </p:cNvSpPr>
              <p:nvPr/>
            </p:nvSpPr>
            <p:spPr bwMode="auto">
              <a:xfrm>
                <a:off x="1344" y="331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1" name="Oval 4346"/>
              <p:cNvSpPr>
                <a:spLocks noChangeArrowheads="1"/>
              </p:cNvSpPr>
              <p:nvPr/>
            </p:nvSpPr>
            <p:spPr bwMode="auto">
              <a:xfrm>
                <a:off x="1347" y="261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2" name="Oval 4347"/>
              <p:cNvSpPr>
                <a:spLocks noChangeArrowheads="1"/>
              </p:cNvSpPr>
              <p:nvPr/>
            </p:nvSpPr>
            <p:spPr bwMode="auto">
              <a:xfrm>
                <a:off x="1358" y="281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3" name="Oval 4348"/>
              <p:cNvSpPr>
                <a:spLocks noChangeArrowheads="1"/>
              </p:cNvSpPr>
              <p:nvPr/>
            </p:nvSpPr>
            <p:spPr bwMode="auto">
              <a:xfrm>
                <a:off x="1382" y="2782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4" name="Oval 4349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5" name="Oval 4350"/>
              <p:cNvSpPr>
                <a:spLocks noChangeArrowheads="1"/>
              </p:cNvSpPr>
              <p:nvPr/>
            </p:nvSpPr>
            <p:spPr bwMode="auto">
              <a:xfrm>
                <a:off x="1382" y="327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6" name="Oval 4351"/>
              <p:cNvSpPr>
                <a:spLocks noChangeArrowheads="1"/>
              </p:cNvSpPr>
              <p:nvPr/>
            </p:nvSpPr>
            <p:spPr bwMode="auto">
              <a:xfrm>
                <a:off x="1389" y="250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7" name="Oval 4352"/>
              <p:cNvSpPr>
                <a:spLocks noChangeArrowheads="1"/>
              </p:cNvSpPr>
              <p:nvPr/>
            </p:nvSpPr>
            <p:spPr bwMode="auto">
              <a:xfrm>
                <a:off x="1389" y="27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8" name="Oval 4353"/>
              <p:cNvSpPr>
                <a:spLocks noChangeArrowheads="1"/>
              </p:cNvSpPr>
              <p:nvPr/>
            </p:nvSpPr>
            <p:spPr bwMode="auto">
              <a:xfrm>
                <a:off x="1389" y="310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39" name="Oval 4354"/>
              <p:cNvSpPr>
                <a:spLocks noChangeArrowheads="1"/>
              </p:cNvSpPr>
              <p:nvPr/>
            </p:nvSpPr>
            <p:spPr bwMode="auto">
              <a:xfrm>
                <a:off x="1389" y="324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0" name="Oval 4355"/>
              <p:cNvSpPr>
                <a:spLocks noChangeArrowheads="1"/>
              </p:cNvSpPr>
              <p:nvPr/>
            </p:nvSpPr>
            <p:spPr bwMode="auto">
              <a:xfrm>
                <a:off x="1389" y="314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1" name="Oval 4356"/>
              <p:cNvSpPr>
                <a:spLocks noChangeArrowheads="1"/>
              </p:cNvSpPr>
              <p:nvPr/>
            </p:nvSpPr>
            <p:spPr bwMode="auto">
              <a:xfrm>
                <a:off x="1410" y="305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2" name="Oval 4357"/>
              <p:cNvSpPr>
                <a:spLocks noChangeArrowheads="1"/>
              </p:cNvSpPr>
              <p:nvPr/>
            </p:nvSpPr>
            <p:spPr bwMode="auto">
              <a:xfrm>
                <a:off x="1417" y="318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3" name="Oval 4358"/>
              <p:cNvSpPr>
                <a:spLocks noChangeArrowheads="1"/>
              </p:cNvSpPr>
              <p:nvPr/>
            </p:nvSpPr>
            <p:spPr bwMode="auto">
              <a:xfrm>
                <a:off x="1424" y="283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4" name="Oval 4359"/>
              <p:cNvSpPr>
                <a:spLocks noChangeArrowheads="1"/>
              </p:cNvSpPr>
              <p:nvPr/>
            </p:nvSpPr>
            <p:spPr bwMode="auto">
              <a:xfrm>
                <a:off x="1438" y="2443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5" name="Oval 4360"/>
              <p:cNvSpPr>
                <a:spLocks noChangeArrowheads="1"/>
              </p:cNvSpPr>
              <p:nvPr/>
            </p:nvSpPr>
            <p:spPr bwMode="auto">
              <a:xfrm>
                <a:off x="1456" y="328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6" name="Oval 4361"/>
              <p:cNvSpPr>
                <a:spLocks noChangeArrowheads="1"/>
              </p:cNvSpPr>
              <p:nvPr/>
            </p:nvSpPr>
            <p:spPr bwMode="auto">
              <a:xfrm>
                <a:off x="1484" y="26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7" name="Oval 4362"/>
              <p:cNvSpPr>
                <a:spLocks noChangeArrowheads="1"/>
              </p:cNvSpPr>
              <p:nvPr/>
            </p:nvSpPr>
            <p:spPr bwMode="auto">
              <a:xfrm>
                <a:off x="1484" y="321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8" name="Oval 4363"/>
              <p:cNvSpPr>
                <a:spLocks noChangeArrowheads="1"/>
              </p:cNvSpPr>
              <p:nvPr/>
            </p:nvSpPr>
            <p:spPr bwMode="auto">
              <a:xfrm>
                <a:off x="1501" y="326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49" name="Oval 4364"/>
              <p:cNvSpPr>
                <a:spLocks noChangeArrowheads="1"/>
              </p:cNvSpPr>
              <p:nvPr/>
            </p:nvSpPr>
            <p:spPr bwMode="auto">
              <a:xfrm>
                <a:off x="1512" y="3407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0" name="Oval 4365"/>
              <p:cNvSpPr>
                <a:spLocks noChangeArrowheads="1"/>
              </p:cNvSpPr>
              <p:nvPr/>
            </p:nvSpPr>
            <p:spPr bwMode="auto">
              <a:xfrm>
                <a:off x="1529" y="306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1" name="Oval 4366"/>
              <p:cNvSpPr>
                <a:spLocks noChangeArrowheads="1"/>
              </p:cNvSpPr>
              <p:nvPr/>
            </p:nvSpPr>
            <p:spPr bwMode="auto">
              <a:xfrm>
                <a:off x="1529" y="26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2" name="Oval 4367"/>
              <p:cNvSpPr>
                <a:spLocks noChangeArrowheads="1"/>
              </p:cNvSpPr>
              <p:nvPr/>
            </p:nvSpPr>
            <p:spPr bwMode="auto">
              <a:xfrm>
                <a:off x="1557" y="313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3" name="Oval 4368"/>
              <p:cNvSpPr>
                <a:spLocks noChangeArrowheads="1"/>
              </p:cNvSpPr>
              <p:nvPr/>
            </p:nvSpPr>
            <p:spPr bwMode="auto">
              <a:xfrm>
                <a:off x="1560" y="275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4" name="Oval 4369"/>
              <p:cNvSpPr>
                <a:spLocks noChangeArrowheads="1"/>
              </p:cNvSpPr>
              <p:nvPr/>
            </p:nvSpPr>
            <p:spPr bwMode="auto">
              <a:xfrm>
                <a:off x="1567" y="31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5" name="Oval 4370"/>
              <p:cNvSpPr>
                <a:spLocks noChangeArrowheads="1"/>
              </p:cNvSpPr>
              <p:nvPr/>
            </p:nvSpPr>
            <p:spPr bwMode="auto">
              <a:xfrm>
                <a:off x="1574" y="304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6" name="Oval 4371"/>
              <p:cNvSpPr>
                <a:spLocks noChangeArrowheads="1"/>
              </p:cNvSpPr>
              <p:nvPr/>
            </p:nvSpPr>
            <p:spPr bwMode="auto">
              <a:xfrm>
                <a:off x="1581" y="35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7" name="Oval 4372"/>
              <p:cNvSpPr>
                <a:spLocks noChangeArrowheads="1"/>
              </p:cNvSpPr>
              <p:nvPr/>
            </p:nvSpPr>
            <p:spPr bwMode="auto">
              <a:xfrm>
                <a:off x="1588" y="27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8" name="Oval 4373"/>
              <p:cNvSpPr>
                <a:spLocks noChangeArrowheads="1"/>
              </p:cNvSpPr>
              <p:nvPr/>
            </p:nvSpPr>
            <p:spPr bwMode="auto">
              <a:xfrm>
                <a:off x="1592" y="301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59" name="Oval 4374"/>
              <p:cNvSpPr>
                <a:spLocks noChangeArrowheads="1"/>
              </p:cNvSpPr>
              <p:nvPr/>
            </p:nvSpPr>
            <p:spPr bwMode="auto">
              <a:xfrm>
                <a:off x="1595" y="292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0" name="Oval 4375"/>
              <p:cNvSpPr>
                <a:spLocks noChangeArrowheads="1"/>
              </p:cNvSpPr>
              <p:nvPr/>
            </p:nvSpPr>
            <p:spPr bwMode="auto">
              <a:xfrm>
                <a:off x="1595" y="286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1" name="Oval 4376"/>
              <p:cNvSpPr>
                <a:spLocks noChangeArrowheads="1"/>
              </p:cNvSpPr>
              <p:nvPr/>
            </p:nvSpPr>
            <p:spPr bwMode="auto">
              <a:xfrm>
                <a:off x="1641" y="32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2" name="Oval 4377"/>
              <p:cNvSpPr>
                <a:spLocks noChangeArrowheads="1"/>
              </p:cNvSpPr>
              <p:nvPr/>
            </p:nvSpPr>
            <p:spPr bwMode="auto">
              <a:xfrm>
                <a:off x="1651" y="327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3" name="Oval 4378"/>
              <p:cNvSpPr>
                <a:spLocks noChangeArrowheads="1"/>
              </p:cNvSpPr>
              <p:nvPr/>
            </p:nvSpPr>
            <p:spPr bwMode="auto">
              <a:xfrm>
                <a:off x="1658" y="302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4" name="Oval 4379"/>
              <p:cNvSpPr>
                <a:spLocks noChangeArrowheads="1"/>
              </p:cNvSpPr>
              <p:nvPr/>
            </p:nvSpPr>
            <p:spPr bwMode="auto">
              <a:xfrm>
                <a:off x="1690" y="34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5" name="Oval 4380"/>
              <p:cNvSpPr>
                <a:spLocks noChangeArrowheads="1"/>
              </p:cNvSpPr>
              <p:nvPr/>
            </p:nvSpPr>
            <p:spPr bwMode="auto">
              <a:xfrm>
                <a:off x="1707" y="31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6" name="Oval 4381"/>
              <p:cNvSpPr>
                <a:spLocks noChangeArrowheads="1"/>
              </p:cNvSpPr>
              <p:nvPr/>
            </p:nvSpPr>
            <p:spPr bwMode="auto">
              <a:xfrm>
                <a:off x="1711" y="2408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7" name="Oval 4382"/>
              <p:cNvSpPr>
                <a:spLocks noChangeArrowheads="1"/>
              </p:cNvSpPr>
              <p:nvPr/>
            </p:nvSpPr>
            <p:spPr bwMode="auto">
              <a:xfrm>
                <a:off x="1711" y="2069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8" name="Oval 4383"/>
              <p:cNvSpPr>
                <a:spLocks noChangeArrowheads="1"/>
              </p:cNvSpPr>
              <p:nvPr/>
            </p:nvSpPr>
            <p:spPr bwMode="auto">
              <a:xfrm>
                <a:off x="1711" y="2782"/>
                <a:ext cx="20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69" name="Oval 4384"/>
              <p:cNvSpPr>
                <a:spLocks noChangeArrowheads="1"/>
              </p:cNvSpPr>
              <p:nvPr/>
            </p:nvSpPr>
            <p:spPr bwMode="auto">
              <a:xfrm>
                <a:off x="1718" y="2830"/>
                <a:ext cx="20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0" name="Oval 4385"/>
              <p:cNvSpPr>
                <a:spLocks noChangeArrowheads="1"/>
              </p:cNvSpPr>
              <p:nvPr/>
            </p:nvSpPr>
            <p:spPr bwMode="auto">
              <a:xfrm>
                <a:off x="1728" y="311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1" name="Oval 4386"/>
              <p:cNvSpPr>
                <a:spLocks noChangeArrowheads="1"/>
              </p:cNvSpPr>
              <p:nvPr/>
            </p:nvSpPr>
            <p:spPr bwMode="auto">
              <a:xfrm>
                <a:off x="1763" y="287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2" name="Oval 4387"/>
              <p:cNvSpPr>
                <a:spLocks noChangeArrowheads="1"/>
              </p:cNvSpPr>
              <p:nvPr/>
            </p:nvSpPr>
            <p:spPr bwMode="auto">
              <a:xfrm>
                <a:off x="1763" y="335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3" name="Oval 4388"/>
              <p:cNvSpPr>
                <a:spLocks noChangeArrowheads="1"/>
              </p:cNvSpPr>
              <p:nvPr/>
            </p:nvSpPr>
            <p:spPr bwMode="auto">
              <a:xfrm>
                <a:off x="1766" y="3249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4" name="Oval 4389"/>
              <p:cNvSpPr>
                <a:spLocks noChangeArrowheads="1"/>
              </p:cNvSpPr>
              <p:nvPr/>
            </p:nvSpPr>
            <p:spPr bwMode="auto">
              <a:xfrm>
                <a:off x="1784" y="2125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5" name="Oval 4390"/>
              <p:cNvSpPr>
                <a:spLocks noChangeArrowheads="1"/>
              </p:cNvSpPr>
              <p:nvPr/>
            </p:nvSpPr>
            <p:spPr bwMode="auto">
              <a:xfrm>
                <a:off x="1784" y="289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6" name="Oval 4391"/>
              <p:cNvSpPr>
                <a:spLocks noChangeArrowheads="1"/>
              </p:cNvSpPr>
              <p:nvPr/>
            </p:nvSpPr>
            <p:spPr bwMode="auto">
              <a:xfrm>
                <a:off x="1794" y="312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7" name="Oval 4392"/>
              <p:cNvSpPr>
                <a:spLocks noChangeArrowheads="1"/>
              </p:cNvSpPr>
              <p:nvPr/>
            </p:nvSpPr>
            <p:spPr bwMode="auto">
              <a:xfrm>
                <a:off x="1829" y="26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8" name="Oval 4393"/>
              <p:cNvSpPr>
                <a:spLocks noChangeArrowheads="1"/>
              </p:cNvSpPr>
              <p:nvPr/>
            </p:nvSpPr>
            <p:spPr bwMode="auto">
              <a:xfrm>
                <a:off x="1836" y="30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79" name="Oval 4394"/>
              <p:cNvSpPr>
                <a:spLocks noChangeArrowheads="1"/>
              </p:cNvSpPr>
              <p:nvPr/>
            </p:nvSpPr>
            <p:spPr bwMode="auto">
              <a:xfrm>
                <a:off x="1868" y="33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0" name="Oval 4395"/>
              <p:cNvSpPr>
                <a:spLocks noChangeArrowheads="1"/>
              </p:cNvSpPr>
              <p:nvPr/>
            </p:nvSpPr>
            <p:spPr bwMode="auto">
              <a:xfrm>
                <a:off x="1937" y="3427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1" name="Oval 4396"/>
              <p:cNvSpPr>
                <a:spLocks noChangeArrowheads="1"/>
              </p:cNvSpPr>
              <p:nvPr/>
            </p:nvSpPr>
            <p:spPr bwMode="auto">
              <a:xfrm>
                <a:off x="1993" y="3400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2" name="Oval 4397"/>
              <p:cNvSpPr>
                <a:spLocks noChangeArrowheads="1"/>
              </p:cNvSpPr>
              <p:nvPr/>
            </p:nvSpPr>
            <p:spPr bwMode="auto">
              <a:xfrm>
                <a:off x="2049" y="334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3" name="Oval 4398"/>
              <p:cNvSpPr>
                <a:spLocks noChangeArrowheads="1"/>
              </p:cNvSpPr>
              <p:nvPr/>
            </p:nvSpPr>
            <p:spPr bwMode="auto">
              <a:xfrm>
                <a:off x="2063" y="30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4" name="Oval 4399"/>
              <p:cNvSpPr>
                <a:spLocks noChangeArrowheads="1"/>
              </p:cNvSpPr>
              <p:nvPr/>
            </p:nvSpPr>
            <p:spPr bwMode="auto">
              <a:xfrm>
                <a:off x="2070" y="300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5" name="Oval 4400"/>
              <p:cNvSpPr>
                <a:spLocks noChangeArrowheads="1"/>
              </p:cNvSpPr>
              <p:nvPr/>
            </p:nvSpPr>
            <p:spPr bwMode="auto">
              <a:xfrm>
                <a:off x="2122" y="3180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6" name="Oval 4401"/>
              <p:cNvSpPr>
                <a:spLocks noChangeArrowheads="1"/>
              </p:cNvSpPr>
              <p:nvPr/>
            </p:nvSpPr>
            <p:spPr bwMode="auto">
              <a:xfrm>
                <a:off x="2217" y="331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7" name="Oval 4402"/>
              <p:cNvSpPr>
                <a:spLocks noChangeArrowheads="1"/>
              </p:cNvSpPr>
              <p:nvPr/>
            </p:nvSpPr>
            <p:spPr bwMode="auto">
              <a:xfrm>
                <a:off x="2266" y="320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8" name="Oval 4403"/>
              <p:cNvSpPr>
                <a:spLocks noChangeArrowheads="1"/>
              </p:cNvSpPr>
              <p:nvPr/>
            </p:nvSpPr>
            <p:spPr bwMode="auto">
              <a:xfrm>
                <a:off x="2276" y="33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89" name="Oval 4404"/>
              <p:cNvSpPr>
                <a:spLocks noChangeArrowheads="1"/>
              </p:cNvSpPr>
              <p:nvPr/>
            </p:nvSpPr>
            <p:spPr bwMode="auto">
              <a:xfrm>
                <a:off x="2325" y="3344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0" name="Oval 4405"/>
              <p:cNvSpPr>
                <a:spLocks noChangeArrowheads="1"/>
              </p:cNvSpPr>
              <p:nvPr/>
            </p:nvSpPr>
            <p:spPr bwMode="auto">
              <a:xfrm>
                <a:off x="2405" y="3068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1" name="Oval 4406"/>
              <p:cNvSpPr>
                <a:spLocks noChangeArrowheads="1"/>
              </p:cNvSpPr>
              <p:nvPr/>
            </p:nvSpPr>
            <p:spPr bwMode="auto">
              <a:xfrm>
                <a:off x="2566" y="3201"/>
                <a:ext cx="21" cy="20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2" name="Oval 4407"/>
              <p:cNvSpPr>
                <a:spLocks noChangeArrowheads="1"/>
              </p:cNvSpPr>
              <p:nvPr/>
            </p:nvSpPr>
            <p:spPr bwMode="auto">
              <a:xfrm>
                <a:off x="2615" y="322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3" name="Oval 4408"/>
              <p:cNvSpPr>
                <a:spLocks noChangeArrowheads="1"/>
              </p:cNvSpPr>
              <p:nvPr/>
            </p:nvSpPr>
            <p:spPr bwMode="auto">
              <a:xfrm>
                <a:off x="3170" y="3026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4" name="Oval 4409"/>
              <p:cNvSpPr>
                <a:spLocks noChangeArrowheads="1"/>
              </p:cNvSpPr>
              <p:nvPr/>
            </p:nvSpPr>
            <p:spPr bwMode="auto">
              <a:xfrm>
                <a:off x="3484" y="336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5" name="Oval 4410"/>
              <p:cNvSpPr>
                <a:spLocks noChangeArrowheads="1"/>
              </p:cNvSpPr>
              <p:nvPr/>
            </p:nvSpPr>
            <p:spPr bwMode="auto">
              <a:xfrm>
                <a:off x="3561" y="2202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6" name="Oval 4411"/>
              <p:cNvSpPr>
                <a:spLocks noChangeArrowheads="1"/>
              </p:cNvSpPr>
              <p:nvPr/>
            </p:nvSpPr>
            <p:spPr bwMode="auto">
              <a:xfrm>
                <a:off x="4646" y="3431"/>
                <a:ext cx="21" cy="21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7" name="Oval 4412"/>
              <p:cNvSpPr>
                <a:spLocks noChangeArrowheads="1"/>
              </p:cNvSpPr>
              <p:nvPr/>
            </p:nvSpPr>
            <p:spPr bwMode="auto">
              <a:xfrm>
                <a:off x="901" y="35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8" name="Oval 4413"/>
              <p:cNvSpPr>
                <a:spLocks noChangeArrowheads="1"/>
              </p:cNvSpPr>
              <p:nvPr/>
            </p:nvSpPr>
            <p:spPr bwMode="auto">
              <a:xfrm>
                <a:off x="977" y="261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199" name="Oval 4414"/>
              <p:cNvSpPr>
                <a:spLocks noChangeArrowheads="1"/>
              </p:cNvSpPr>
              <p:nvPr/>
            </p:nvSpPr>
            <p:spPr bwMode="auto">
              <a:xfrm>
                <a:off x="1121" y="313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0" name="Oval 4415"/>
              <p:cNvSpPr>
                <a:spLocks noChangeArrowheads="1"/>
              </p:cNvSpPr>
              <p:nvPr/>
            </p:nvSpPr>
            <p:spPr bwMode="auto">
              <a:xfrm>
                <a:off x="1260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1" name="Oval 4416"/>
              <p:cNvSpPr>
                <a:spLocks noChangeArrowheads="1"/>
              </p:cNvSpPr>
              <p:nvPr/>
            </p:nvSpPr>
            <p:spPr bwMode="auto">
              <a:xfrm>
                <a:off x="1288" y="332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2" name="Oval 4417"/>
              <p:cNvSpPr>
                <a:spLocks noChangeArrowheads="1"/>
              </p:cNvSpPr>
              <p:nvPr/>
            </p:nvSpPr>
            <p:spPr bwMode="auto">
              <a:xfrm>
                <a:off x="1334" y="356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3" name="Oval 4418"/>
              <p:cNvSpPr>
                <a:spLocks noChangeArrowheads="1"/>
              </p:cNvSpPr>
              <p:nvPr/>
            </p:nvSpPr>
            <p:spPr bwMode="auto">
              <a:xfrm>
                <a:off x="1351" y="2988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4" name="Oval 4419"/>
              <p:cNvSpPr>
                <a:spLocks noChangeArrowheads="1"/>
              </p:cNvSpPr>
              <p:nvPr/>
            </p:nvSpPr>
            <p:spPr bwMode="auto">
              <a:xfrm>
                <a:off x="1361" y="336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5" name="Oval 4420"/>
              <p:cNvSpPr>
                <a:spLocks noChangeArrowheads="1"/>
              </p:cNvSpPr>
              <p:nvPr/>
            </p:nvSpPr>
            <p:spPr bwMode="auto">
              <a:xfrm>
                <a:off x="1473" y="333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6" name="Oval 4421"/>
              <p:cNvSpPr>
                <a:spLocks noChangeArrowheads="1"/>
              </p:cNvSpPr>
              <p:nvPr/>
            </p:nvSpPr>
            <p:spPr bwMode="auto">
              <a:xfrm>
                <a:off x="1484" y="299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7" name="Oval 4422"/>
              <p:cNvSpPr>
                <a:spLocks noChangeArrowheads="1"/>
              </p:cNvSpPr>
              <p:nvPr/>
            </p:nvSpPr>
            <p:spPr bwMode="auto">
              <a:xfrm>
                <a:off x="1536" y="338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8" name="Oval 4423"/>
              <p:cNvSpPr>
                <a:spLocks noChangeArrowheads="1"/>
              </p:cNvSpPr>
              <p:nvPr/>
            </p:nvSpPr>
            <p:spPr bwMode="auto">
              <a:xfrm>
                <a:off x="1553" y="3201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09" name="Oval 4424"/>
              <p:cNvSpPr>
                <a:spLocks noChangeArrowheads="1"/>
              </p:cNvSpPr>
              <p:nvPr/>
            </p:nvSpPr>
            <p:spPr bwMode="auto">
              <a:xfrm>
                <a:off x="1602" y="318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0" name="Oval 4425"/>
              <p:cNvSpPr>
                <a:spLocks noChangeArrowheads="1"/>
              </p:cNvSpPr>
              <p:nvPr/>
            </p:nvSpPr>
            <p:spPr bwMode="auto">
              <a:xfrm>
                <a:off x="1644" y="315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1" name="Oval 4426"/>
              <p:cNvSpPr>
                <a:spLocks noChangeArrowheads="1"/>
              </p:cNvSpPr>
              <p:nvPr/>
            </p:nvSpPr>
            <p:spPr bwMode="auto">
              <a:xfrm>
                <a:off x="1644" y="330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2" name="Oval 4427"/>
              <p:cNvSpPr>
                <a:spLocks noChangeArrowheads="1"/>
              </p:cNvSpPr>
              <p:nvPr/>
            </p:nvSpPr>
            <p:spPr bwMode="auto">
              <a:xfrm>
                <a:off x="1718" y="3263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3" name="Oval 4428"/>
              <p:cNvSpPr>
                <a:spLocks noChangeArrowheads="1"/>
              </p:cNvSpPr>
              <p:nvPr/>
            </p:nvSpPr>
            <p:spPr bwMode="auto">
              <a:xfrm>
                <a:off x="1718" y="342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4" name="Oval 4429"/>
              <p:cNvSpPr>
                <a:spLocks noChangeArrowheads="1"/>
              </p:cNvSpPr>
              <p:nvPr/>
            </p:nvSpPr>
            <p:spPr bwMode="auto">
              <a:xfrm>
                <a:off x="1728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5" name="Oval 4430"/>
              <p:cNvSpPr>
                <a:spLocks noChangeArrowheads="1"/>
              </p:cNvSpPr>
              <p:nvPr/>
            </p:nvSpPr>
            <p:spPr bwMode="auto">
              <a:xfrm>
                <a:off x="1745" y="327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6" name="Oval 4431"/>
              <p:cNvSpPr>
                <a:spLocks noChangeArrowheads="1"/>
              </p:cNvSpPr>
              <p:nvPr/>
            </p:nvSpPr>
            <p:spPr bwMode="auto">
              <a:xfrm>
                <a:off x="1780" y="288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7" name="Oval 4432"/>
              <p:cNvSpPr>
                <a:spLocks noChangeArrowheads="1"/>
              </p:cNvSpPr>
              <p:nvPr/>
            </p:nvSpPr>
            <p:spPr bwMode="auto">
              <a:xfrm>
                <a:off x="1787" y="3201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8" name="Oval 4433"/>
              <p:cNvSpPr>
                <a:spLocks noChangeArrowheads="1"/>
              </p:cNvSpPr>
              <p:nvPr/>
            </p:nvSpPr>
            <p:spPr bwMode="auto">
              <a:xfrm>
                <a:off x="1829" y="301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19" name="Oval 4434"/>
              <p:cNvSpPr>
                <a:spLocks noChangeArrowheads="1"/>
              </p:cNvSpPr>
              <p:nvPr/>
            </p:nvSpPr>
            <p:spPr bwMode="auto">
              <a:xfrm>
                <a:off x="1871" y="312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0" name="Oval 4435"/>
              <p:cNvSpPr>
                <a:spLocks noChangeArrowheads="1"/>
              </p:cNvSpPr>
              <p:nvPr/>
            </p:nvSpPr>
            <p:spPr bwMode="auto">
              <a:xfrm>
                <a:off x="1913" y="296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1" name="Oval 4436"/>
              <p:cNvSpPr>
                <a:spLocks noChangeArrowheads="1"/>
              </p:cNvSpPr>
              <p:nvPr/>
            </p:nvSpPr>
            <p:spPr bwMode="auto">
              <a:xfrm>
                <a:off x="1962" y="300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2" name="Oval 4437"/>
              <p:cNvSpPr>
                <a:spLocks noChangeArrowheads="1"/>
              </p:cNvSpPr>
              <p:nvPr/>
            </p:nvSpPr>
            <p:spPr bwMode="auto">
              <a:xfrm>
                <a:off x="1965" y="3434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3" name="Oval 4438"/>
              <p:cNvSpPr>
                <a:spLocks noChangeArrowheads="1"/>
              </p:cNvSpPr>
              <p:nvPr/>
            </p:nvSpPr>
            <p:spPr bwMode="auto">
              <a:xfrm>
                <a:off x="1990" y="3407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4" name="Oval 4439"/>
              <p:cNvSpPr>
                <a:spLocks noChangeArrowheads="1"/>
              </p:cNvSpPr>
              <p:nvPr/>
            </p:nvSpPr>
            <p:spPr bwMode="auto">
              <a:xfrm>
                <a:off x="2025" y="306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5" name="Oval 4440"/>
              <p:cNvSpPr>
                <a:spLocks noChangeArrowheads="1"/>
              </p:cNvSpPr>
              <p:nvPr/>
            </p:nvSpPr>
            <p:spPr bwMode="auto">
              <a:xfrm>
                <a:off x="2074" y="30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6" name="Oval 4441"/>
              <p:cNvSpPr>
                <a:spLocks noChangeArrowheads="1"/>
              </p:cNvSpPr>
              <p:nvPr/>
            </p:nvSpPr>
            <p:spPr bwMode="auto">
              <a:xfrm>
                <a:off x="2168" y="323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7" name="Oval 4442"/>
              <p:cNvSpPr>
                <a:spLocks noChangeArrowheads="1"/>
              </p:cNvSpPr>
              <p:nvPr/>
            </p:nvSpPr>
            <p:spPr bwMode="auto">
              <a:xfrm>
                <a:off x="2210" y="318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8" name="Oval 4443"/>
              <p:cNvSpPr>
                <a:spLocks noChangeArrowheads="1"/>
              </p:cNvSpPr>
              <p:nvPr/>
            </p:nvSpPr>
            <p:spPr bwMode="auto">
              <a:xfrm>
                <a:off x="2248" y="355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29" name="Oval 4444"/>
              <p:cNvSpPr>
                <a:spLocks noChangeArrowheads="1"/>
              </p:cNvSpPr>
              <p:nvPr/>
            </p:nvSpPr>
            <p:spPr bwMode="auto">
              <a:xfrm>
                <a:off x="2259" y="234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0" name="Oval 4445"/>
              <p:cNvSpPr>
                <a:spLocks noChangeArrowheads="1"/>
              </p:cNvSpPr>
              <p:nvPr/>
            </p:nvSpPr>
            <p:spPr bwMode="auto">
              <a:xfrm>
                <a:off x="2276" y="332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1" name="Oval 4446"/>
              <p:cNvSpPr>
                <a:spLocks noChangeArrowheads="1"/>
              </p:cNvSpPr>
              <p:nvPr/>
            </p:nvSpPr>
            <p:spPr bwMode="auto">
              <a:xfrm>
                <a:off x="2307" y="348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2" name="Oval 4447"/>
              <p:cNvSpPr>
                <a:spLocks noChangeArrowheads="1"/>
              </p:cNvSpPr>
              <p:nvPr/>
            </p:nvSpPr>
            <p:spPr bwMode="auto">
              <a:xfrm>
                <a:off x="2594" y="323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3" name="Oval 4448"/>
              <p:cNvSpPr>
                <a:spLocks noChangeArrowheads="1"/>
              </p:cNvSpPr>
              <p:nvPr/>
            </p:nvSpPr>
            <p:spPr bwMode="auto">
              <a:xfrm>
                <a:off x="2632" y="339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4" name="Oval 4449"/>
              <p:cNvSpPr>
                <a:spLocks noChangeArrowheads="1"/>
              </p:cNvSpPr>
              <p:nvPr/>
            </p:nvSpPr>
            <p:spPr bwMode="auto">
              <a:xfrm>
                <a:off x="2643" y="265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5" name="Oval 4450"/>
              <p:cNvSpPr>
                <a:spLocks noChangeArrowheads="1"/>
              </p:cNvSpPr>
              <p:nvPr/>
            </p:nvSpPr>
            <p:spPr bwMode="auto">
              <a:xfrm>
                <a:off x="2712" y="340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6" name="Oval 4451"/>
              <p:cNvSpPr>
                <a:spLocks noChangeArrowheads="1"/>
              </p:cNvSpPr>
              <p:nvPr/>
            </p:nvSpPr>
            <p:spPr bwMode="auto">
              <a:xfrm>
                <a:off x="2716" y="314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7" name="Oval 4452"/>
              <p:cNvSpPr>
                <a:spLocks noChangeArrowheads="1"/>
              </p:cNvSpPr>
              <p:nvPr/>
            </p:nvSpPr>
            <p:spPr bwMode="auto">
              <a:xfrm>
                <a:off x="2796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8" name="Oval 4453"/>
              <p:cNvSpPr>
                <a:spLocks noChangeArrowheads="1"/>
              </p:cNvSpPr>
              <p:nvPr/>
            </p:nvSpPr>
            <p:spPr bwMode="auto">
              <a:xfrm>
                <a:off x="2800" y="3403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39" name="Oval 4454"/>
              <p:cNvSpPr>
                <a:spLocks noChangeArrowheads="1"/>
              </p:cNvSpPr>
              <p:nvPr/>
            </p:nvSpPr>
            <p:spPr bwMode="auto">
              <a:xfrm>
                <a:off x="2800" y="3414"/>
                <a:ext cx="21" cy="2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0" name="Oval 4455"/>
              <p:cNvSpPr>
                <a:spLocks noChangeArrowheads="1"/>
              </p:cNvSpPr>
              <p:nvPr/>
            </p:nvSpPr>
            <p:spPr bwMode="auto">
              <a:xfrm>
                <a:off x="2835" y="292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1" name="Oval 4456"/>
              <p:cNvSpPr>
                <a:spLocks noChangeArrowheads="1"/>
              </p:cNvSpPr>
              <p:nvPr/>
            </p:nvSpPr>
            <p:spPr bwMode="auto">
              <a:xfrm>
                <a:off x="2849" y="292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2" name="Oval 4457"/>
              <p:cNvSpPr>
                <a:spLocks noChangeArrowheads="1"/>
              </p:cNvSpPr>
              <p:nvPr/>
            </p:nvSpPr>
            <p:spPr bwMode="auto">
              <a:xfrm>
                <a:off x="2870" y="3403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3" name="Oval 4458"/>
              <p:cNvSpPr>
                <a:spLocks noChangeArrowheads="1"/>
              </p:cNvSpPr>
              <p:nvPr/>
            </p:nvSpPr>
            <p:spPr bwMode="auto">
              <a:xfrm>
                <a:off x="2877" y="3560"/>
                <a:ext cx="20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4" name="Oval 4459"/>
              <p:cNvSpPr>
                <a:spLocks noChangeArrowheads="1"/>
              </p:cNvSpPr>
              <p:nvPr/>
            </p:nvSpPr>
            <p:spPr bwMode="auto">
              <a:xfrm>
                <a:off x="2946" y="324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5" name="Oval 4460"/>
              <p:cNvSpPr>
                <a:spLocks noChangeArrowheads="1"/>
              </p:cNvSpPr>
              <p:nvPr/>
            </p:nvSpPr>
            <p:spPr bwMode="auto">
              <a:xfrm>
                <a:off x="2992" y="3497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6" name="Oval 4461"/>
              <p:cNvSpPr>
                <a:spLocks noChangeArrowheads="1"/>
              </p:cNvSpPr>
              <p:nvPr/>
            </p:nvSpPr>
            <p:spPr bwMode="auto">
              <a:xfrm>
                <a:off x="3030" y="3431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7" name="Oval 4462"/>
              <p:cNvSpPr>
                <a:spLocks noChangeArrowheads="1"/>
              </p:cNvSpPr>
              <p:nvPr/>
            </p:nvSpPr>
            <p:spPr bwMode="auto">
              <a:xfrm>
                <a:off x="3072" y="3525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8" name="Oval 4463"/>
              <p:cNvSpPr>
                <a:spLocks noChangeArrowheads="1"/>
              </p:cNvSpPr>
              <p:nvPr/>
            </p:nvSpPr>
            <p:spPr bwMode="auto">
              <a:xfrm>
                <a:off x="3079" y="350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49" name="Oval 4464"/>
              <p:cNvSpPr>
                <a:spLocks noChangeArrowheads="1"/>
              </p:cNvSpPr>
              <p:nvPr/>
            </p:nvSpPr>
            <p:spPr bwMode="auto">
              <a:xfrm>
                <a:off x="3142" y="3560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0" name="Oval 4465"/>
              <p:cNvSpPr>
                <a:spLocks noChangeArrowheads="1"/>
              </p:cNvSpPr>
              <p:nvPr/>
            </p:nvSpPr>
            <p:spPr bwMode="auto">
              <a:xfrm>
                <a:off x="3274" y="3386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1" name="Oval 4466"/>
              <p:cNvSpPr>
                <a:spLocks noChangeArrowheads="1"/>
              </p:cNvSpPr>
              <p:nvPr/>
            </p:nvSpPr>
            <p:spPr bwMode="auto">
              <a:xfrm>
                <a:off x="3306" y="3382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2" name="Oval 4467"/>
              <p:cNvSpPr>
                <a:spLocks noChangeArrowheads="1"/>
              </p:cNvSpPr>
              <p:nvPr/>
            </p:nvSpPr>
            <p:spPr bwMode="auto">
              <a:xfrm>
                <a:off x="3344" y="3529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  <p:sp>
            <p:nvSpPr>
              <p:cNvPr id="253" name="Oval 4468"/>
              <p:cNvSpPr>
                <a:spLocks noChangeArrowheads="1"/>
              </p:cNvSpPr>
              <p:nvPr/>
            </p:nvSpPr>
            <p:spPr bwMode="auto">
              <a:xfrm>
                <a:off x="3596" y="3448"/>
                <a:ext cx="21" cy="21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00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15" name="Oval 4470"/>
            <p:cNvSpPr>
              <a:spLocks noChangeArrowheads="1"/>
            </p:cNvSpPr>
            <p:nvPr/>
          </p:nvSpPr>
          <p:spPr bwMode="auto">
            <a:xfrm>
              <a:off x="3707" y="3309"/>
              <a:ext cx="21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6" name="Oval 4471"/>
            <p:cNvSpPr>
              <a:spLocks noChangeArrowheads="1"/>
            </p:cNvSpPr>
            <p:nvPr/>
          </p:nvSpPr>
          <p:spPr bwMode="auto">
            <a:xfrm>
              <a:off x="3728" y="3431"/>
              <a:ext cx="21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7" name="Oval 4472"/>
            <p:cNvSpPr>
              <a:spLocks noChangeArrowheads="1"/>
            </p:cNvSpPr>
            <p:nvPr/>
          </p:nvSpPr>
          <p:spPr bwMode="auto">
            <a:xfrm>
              <a:off x="4193" y="3424"/>
              <a:ext cx="21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8" name="Oval 4473"/>
            <p:cNvSpPr>
              <a:spLocks noChangeArrowheads="1"/>
            </p:cNvSpPr>
            <p:nvPr/>
          </p:nvSpPr>
          <p:spPr bwMode="auto">
            <a:xfrm>
              <a:off x="4203" y="3309"/>
              <a:ext cx="21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9" name="Oval 4474"/>
            <p:cNvSpPr>
              <a:spLocks noChangeArrowheads="1"/>
            </p:cNvSpPr>
            <p:nvPr/>
          </p:nvSpPr>
          <p:spPr bwMode="auto">
            <a:xfrm>
              <a:off x="4413" y="3333"/>
              <a:ext cx="20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0" name="Freeform 4475"/>
            <p:cNvSpPr>
              <a:spLocks/>
            </p:cNvSpPr>
            <p:nvPr/>
          </p:nvSpPr>
          <p:spPr bwMode="auto">
            <a:xfrm>
              <a:off x="922" y="547"/>
              <a:ext cx="4618" cy="2853"/>
            </a:xfrm>
            <a:custGeom>
              <a:avLst/>
              <a:gdLst>
                <a:gd name="T0" fmla="*/ 4 w 1323"/>
                <a:gd name="T1" fmla="*/ 45 h 817"/>
                <a:gd name="T2" fmla="*/ 9 w 1323"/>
                <a:gd name="T3" fmla="*/ 88 h 817"/>
                <a:gd name="T4" fmla="*/ 14 w 1323"/>
                <a:gd name="T5" fmla="*/ 134 h 817"/>
                <a:gd name="T6" fmla="*/ 18 w 1323"/>
                <a:gd name="T7" fmla="*/ 166 h 817"/>
                <a:gd name="T8" fmla="*/ 23 w 1323"/>
                <a:gd name="T9" fmla="*/ 199 h 817"/>
                <a:gd name="T10" fmla="*/ 28 w 1323"/>
                <a:gd name="T11" fmla="*/ 228 h 817"/>
                <a:gd name="T12" fmla="*/ 34 w 1323"/>
                <a:gd name="T13" fmla="*/ 261 h 817"/>
                <a:gd name="T14" fmla="*/ 38 w 1323"/>
                <a:gd name="T15" fmla="*/ 278 h 817"/>
                <a:gd name="T16" fmla="*/ 42 w 1323"/>
                <a:gd name="T17" fmla="*/ 299 h 817"/>
                <a:gd name="T18" fmla="*/ 47 w 1323"/>
                <a:gd name="T19" fmla="*/ 321 h 817"/>
                <a:gd name="T20" fmla="*/ 51 w 1323"/>
                <a:gd name="T21" fmla="*/ 340 h 817"/>
                <a:gd name="T22" fmla="*/ 55 w 1323"/>
                <a:gd name="T23" fmla="*/ 354 h 817"/>
                <a:gd name="T24" fmla="*/ 60 w 1323"/>
                <a:gd name="T25" fmla="*/ 371 h 817"/>
                <a:gd name="T26" fmla="*/ 63 w 1323"/>
                <a:gd name="T27" fmla="*/ 384 h 817"/>
                <a:gd name="T28" fmla="*/ 69 w 1323"/>
                <a:gd name="T29" fmla="*/ 402 h 817"/>
                <a:gd name="T30" fmla="*/ 73 w 1323"/>
                <a:gd name="T31" fmla="*/ 413 h 817"/>
                <a:gd name="T32" fmla="*/ 78 w 1323"/>
                <a:gd name="T33" fmla="*/ 428 h 817"/>
                <a:gd name="T34" fmla="*/ 83 w 1323"/>
                <a:gd name="T35" fmla="*/ 443 h 817"/>
                <a:gd name="T36" fmla="*/ 89 w 1323"/>
                <a:gd name="T37" fmla="*/ 458 h 817"/>
                <a:gd name="T38" fmla="*/ 95 w 1323"/>
                <a:gd name="T39" fmla="*/ 472 h 817"/>
                <a:gd name="T40" fmla="*/ 100 w 1323"/>
                <a:gd name="T41" fmla="*/ 481 h 817"/>
                <a:gd name="T42" fmla="*/ 107 w 1323"/>
                <a:gd name="T43" fmla="*/ 496 h 817"/>
                <a:gd name="T44" fmla="*/ 113 w 1323"/>
                <a:gd name="T45" fmla="*/ 509 h 817"/>
                <a:gd name="T46" fmla="*/ 119 w 1323"/>
                <a:gd name="T47" fmla="*/ 519 h 817"/>
                <a:gd name="T48" fmla="*/ 124 w 1323"/>
                <a:gd name="T49" fmla="*/ 527 h 817"/>
                <a:gd name="T50" fmla="*/ 129 w 1323"/>
                <a:gd name="T51" fmla="*/ 536 h 817"/>
                <a:gd name="T52" fmla="*/ 136 w 1323"/>
                <a:gd name="T53" fmla="*/ 546 h 817"/>
                <a:gd name="T54" fmla="*/ 142 w 1323"/>
                <a:gd name="T55" fmla="*/ 554 h 817"/>
                <a:gd name="T56" fmla="*/ 150 w 1323"/>
                <a:gd name="T57" fmla="*/ 566 h 817"/>
                <a:gd name="T58" fmla="*/ 158 w 1323"/>
                <a:gd name="T59" fmla="*/ 575 h 817"/>
                <a:gd name="T60" fmla="*/ 164 w 1323"/>
                <a:gd name="T61" fmla="*/ 583 h 817"/>
                <a:gd name="T62" fmla="*/ 171 w 1323"/>
                <a:gd name="T63" fmla="*/ 590 h 817"/>
                <a:gd name="T64" fmla="*/ 179 w 1323"/>
                <a:gd name="T65" fmla="*/ 599 h 817"/>
                <a:gd name="T66" fmla="*/ 188 w 1323"/>
                <a:gd name="T67" fmla="*/ 608 h 817"/>
                <a:gd name="T68" fmla="*/ 194 w 1323"/>
                <a:gd name="T69" fmla="*/ 614 h 817"/>
                <a:gd name="T70" fmla="*/ 201 w 1323"/>
                <a:gd name="T71" fmla="*/ 620 h 817"/>
                <a:gd name="T72" fmla="*/ 211 w 1323"/>
                <a:gd name="T73" fmla="*/ 629 h 817"/>
                <a:gd name="T74" fmla="*/ 219 w 1323"/>
                <a:gd name="T75" fmla="*/ 635 h 817"/>
                <a:gd name="T76" fmla="*/ 227 w 1323"/>
                <a:gd name="T77" fmla="*/ 641 h 817"/>
                <a:gd name="T78" fmla="*/ 232 w 1323"/>
                <a:gd name="T79" fmla="*/ 644 h 817"/>
                <a:gd name="T80" fmla="*/ 242 w 1323"/>
                <a:gd name="T81" fmla="*/ 651 h 817"/>
                <a:gd name="T82" fmla="*/ 249 w 1323"/>
                <a:gd name="T83" fmla="*/ 656 h 817"/>
                <a:gd name="T84" fmla="*/ 258 w 1323"/>
                <a:gd name="T85" fmla="*/ 661 h 817"/>
                <a:gd name="T86" fmla="*/ 267 w 1323"/>
                <a:gd name="T87" fmla="*/ 667 h 817"/>
                <a:gd name="T88" fmla="*/ 277 w 1323"/>
                <a:gd name="T89" fmla="*/ 672 h 817"/>
                <a:gd name="T90" fmla="*/ 289 w 1323"/>
                <a:gd name="T91" fmla="*/ 679 h 817"/>
                <a:gd name="T92" fmla="*/ 302 w 1323"/>
                <a:gd name="T93" fmla="*/ 685 h 817"/>
                <a:gd name="T94" fmla="*/ 316 w 1323"/>
                <a:gd name="T95" fmla="*/ 692 h 817"/>
                <a:gd name="T96" fmla="*/ 331 w 1323"/>
                <a:gd name="T97" fmla="*/ 698 h 817"/>
                <a:gd name="T98" fmla="*/ 342 w 1323"/>
                <a:gd name="T99" fmla="*/ 702 h 817"/>
                <a:gd name="T100" fmla="*/ 359 w 1323"/>
                <a:gd name="T101" fmla="*/ 709 h 817"/>
                <a:gd name="T102" fmla="*/ 378 w 1323"/>
                <a:gd name="T103" fmla="*/ 715 h 817"/>
                <a:gd name="T104" fmla="*/ 394 w 1323"/>
                <a:gd name="T105" fmla="*/ 720 h 817"/>
                <a:gd name="T106" fmla="*/ 417 w 1323"/>
                <a:gd name="T107" fmla="*/ 727 h 817"/>
                <a:gd name="T108" fmla="*/ 440 w 1323"/>
                <a:gd name="T109" fmla="*/ 733 h 817"/>
                <a:gd name="T110" fmla="*/ 471 w 1323"/>
                <a:gd name="T111" fmla="*/ 741 h 817"/>
                <a:gd name="T112" fmla="*/ 492 w 1323"/>
                <a:gd name="T113" fmla="*/ 745 h 817"/>
                <a:gd name="T114" fmla="*/ 532 w 1323"/>
                <a:gd name="T115" fmla="*/ 753 h 817"/>
                <a:gd name="T116" fmla="*/ 561 w 1323"/>
                <a:gd name="T117" fmla="*/ 758 h 817"/>
                <a:gd name="T118" fmla="*/ 619 w 1323"/>
                <a:gd name="T119" fmla="*/ 767 h 817"/>
                <a:gd name="T120" fmla="*/ 669 w 1323"/>
                <a:gd name="T121" fmla="*/ 774 h 817"/>
                <a:gd name="T122" fmla="*/ 754 w 1323"/>
                <a:gd name="T123" fmla="*/ 783 h 817"/>
                <a:gd name="T124" fmla="*/ 894 w 1323"/>
                <a:gd name="T125" fmla="*/ 795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3" h="817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4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71"/>
                  </a:lnTo>
                  <a:lnTo>
                    <a:pt x="7" y="76"/>
                  </a:lnTo>
                  <a:lnTo>
                    <a:pt x="7" y="77"/>
                  </a:lnTo>
                  <a:lnTo>
                    <a:pt x="8" y="79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9" y="88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10" y="97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9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7"/>
                  </a:lnTo>
                  <a:lnTo>
                    <a:pt x="12" y="118"/>
                  </a:lnTo>
                  <a:lnTo>
                    <a:pt x="12" y="120"/>
                  </a:lnTo>
                  <a:lnTo>
                    <a:pt x="13" y="120"/>
                  </a:lnTo>
                  <a:lnTo>
                    <a:pt x="13" y="125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3" y="127"/>
                  </a:lnTo>
                  <a:lnTo>
                    <a:pt x="13" y="128"/>
                  </a:lnTo>
                  <a:lnTo>
                    <a:pt x="14" y="129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5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5" y="139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5" y="143"/>
                  </a:lnTo>
                  <a:lnTo>
                    <a:pt x="15" y="143"/>
                  </a:lnTo>
                  <a:lnTo>
                    <a:pt x="16" y="145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6" y="149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7" y="151"/>
                  </a:lnTo>
                  <a:lnTo>
                    <a:pt x="17" y="153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7" y="155"/>
                  </a:lnTo>
                  <a:lnTo>
                    <a:pt x="17" y="156"/>
                  </a:lnTo>
                  <a:lnTo>
                    <a:pt x="17" y="157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18" y="162"/>
                  </a:lnTo>
                  <a:lnTo>
                    <a:pt x="18" y="163"/>
                  </a:lnTo>
                  <a:lnTo>
                    <a:pt x="18" y="164"/>
                  </a:lnTo>
                  <a:lnTo>
                    <a:pt x="18" y="165"/>
                  </a:lnTo>
                  <a:lnTo>
                    <a:pt x="18" y="166"/>
                  </a:lnTo>
                  <a:lnTo>
                    <a:pt x="19" y="166"/>
                  </a:lnTo>
                  <a:lnTo>
                    <a:pt x="19" y="167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9" y="172"/>
                  </a:lnTo>
                  <a:lnTo>
                    <a:pt x="20" y="174"/>
                  </a:lnTo>
                  <a:lnTo>
                    <a:pt x="20" y="175"/>
                  </a:lnTo>
                  <a:lnTo>
                    <a:pt x="20" y="176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0" y="178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1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22" y="187"/>
                  </a:lnTo>
                  <a:lnTo>
                    <a:pt x="22" y="188"/>
                  </a:lnTo>
                  <a:lnTo>
                    <a:pt x="22" y="189"/>
                  </a:lnTo>
                  <a:lnTo>
                    <a:pt x="22" y="189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3" y="197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4" y="201"/>
                  </a:lnTo>
                  <a:lnTo>
                    <a:pt x="24" y="202"/>
                  </a:lnTo>
                  <a:lnTo>
                    <a:pt x="24" y="205"/>
                  </a:lnTo>
                  <a:lnTo>
                    <a:pt x="25" y="206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5" y="208"/>
                  </a:lnTo>
                  <a:lnTo>
                    <a:pt x="25" y="209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25" y="211"/>
                  </a:lnTo>
                  <a:lnTo>
                    <a:pt x="26" y="212"/>
                  </a:lnTo>
                  <a:lnTo>
                    <a:pt x="26" y="216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26" y="218"/>
                  </a:lnTo>
                  <a:lnTo>
                    <a:pt x="26" y="218"/>
                  </a:lnTo>
                  <a:lnTo>
                    <a:pt x="27" y="219"/>
                  </a:lnTo>
                  <a:lnTo>
                    <a:pt x="27" y="220"/>
                  </a:lnTo>
                  <a:lnTo>
                    <a:pt x="27" y="221"/>
                  </a:lnTo>
                  <a:lnTo>
                    <a:pt x="27" y="223"/>
                  </a:lnTo>
                  <a:lnTo>
                    <a:pt x="27" y="224"/>
                  </a:lnTo>
                  <a:lnTo>
                    <a:pt x="28" y="225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28" y="227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9" y="230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29" y="234"/>
                  </a:lnTo>
                  <a:lnTo>
                    <a:pt x="29" y="235"/>
                  </a:lnTo>
                  <a:lnTo>
                    <a:pt x="30" y="237"/>
                  </a:lnTo>
                  <a:lnTo>
                    <a:pt x="30" y="238"/>
                  </a:lnTo>
                  <a:lnTo>
                    <a:pt x="30" y="239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1" y="246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2" y="250"/>
                  </a:lnTo>
                  <a:lnTo>
                    <a:pt x="32" y="250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2"/>
                  </a:lnTo>
                  <a:lnTo>
                    <a:pt x="32" y="252"/>
                  </a:lnTo>
                  <a:lnTo>
                    <a:pt x="33" y="254"/>
                  </a:lnTo>
                  <a:lnTo>
                    <a:pt x="33" y="254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56"/>
                  </a:lnTo>
                  <a:lnTo>
                    <a:pt x="34" y="260"/>
                  </a:lnTo>
                  <a:lnTo>
                    <a:pt x="34" y="261"/>
                  </a:lnTo>
                  <a:lnTo>
                    <a:pt x="34" y="262"/>
                  </a:lnTo>
                  <a:lnTo>
                    <a:pt x="34" y="263"/>
                  </a:lnTo>
                  <a:lnTo>
                    <a:pt x="35" y="263"/>
                  </a:lnTo>
                  <a:lnTo>
                    <a:pt x="35" y="264"/>
                  </a:lnTo>
                  <a:lnTo>
                    <a:pt x="35" y="264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35" y="266"/>
                  </a:lnTo>
                  <a:lnTo>
                    <a:pt x="35" y="266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5" y="267"/>
                  </a:lnTo>
                  <a:lnTo>
                    <a:pt x="35" y="268"/>
                  </a:lnTo>
                  <a:lnTo>
                    <a:pt x="35" y="268"/>
                  </a:lnTo>
                  <a:lnTo>
                    <a:pt x="36" y="271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6" y="273"/>
                  </a:lnTo>
                  <a:lnTo>
                    <a:pt x="37" y="274"/>
                  </a:lnTo>
                  <a:lnTo>
                    <a:pt x="37" y="274"/>
                  </a:lnTo>
                  <a:lnTo>
                    <a:pt x="37" y="275"/>
                  </a:lnTo>
                  <a:lnTo>
                    <a:pt x="37" y="276"/>
                  </a:lnTo>
                  <a:lnTo>
                    <a:pt x="37" y="276"/>
                  </a:lnTo>
                  <a:lnTo>
                    <a:pt x="37" y="276"/>
                  </a:lnTo>
                  <a:lnTo>
                    <a:pt x="37" y="276"/>
                  </a:lnTo>
                  <a:lnTo>
                    <a:pt x="37" y="277"/>
                  </a:lnTo>
                  <a:lnTo>
                    <a:pt x="37" y="277"/>
                  </a:lnTo>
                  <a:lnTo>
                    <a:pt x="38" y="278"/>
                  </a:lnTo>
                  <a:lnTo>
                    <a:pt x="38" y="279"/>
                  </a:lnTo>
                  <a:lnTo>
                    <a:pt x="38" y="279"/>
                  </a:lnTo>
                  <a:lnTo>
                    <a:pt x="38" y="280"/>
                  </a:lnTo>
                  <a:lnTo>
                    <a:pt x="38" y="281"/>
                  </a:lnTo>
                  <a:lnTo>
                    <a:pt x="38" y="281"/>
                  </a:lnTo>
                  <a:lnTo>
                    <a:pt x="38" y="282"/>
                  </a:lnTo>
                  <a:lnTo>
                    <a:pt x="38" y="282"/>
                  </a:lnTo>
                  <a:lnTo>
                    <a:pt x="38" y="282"/>
                  </a:lnTo>
                  <a:lnTo>
                    <a:pt x="38" y="283"/>
                  </a:lnTo>
                  <a:lnTo>
                    <a:pt x="38" y="283"/>
                  </a:lnTo>
                  <a:lnTo>
                    <a:pt x="39" y="284"/>
                  </a:lnTo>
                  <a:lnTo>
                    <a:pt x="39" y="284"/>
                  </a:lnTo>
                  <a:lnTo>
                    <a:pt x="39" y="285"/>
                  </a:lnTo>
                  <a:lnTo>
                    <a:pt x="39" y="285"/>
                  </a:lnTo>
                  <a:lnTo>
                    <a:pt x="40" y="289"/>
                  </a:lnTo>
                  <a:lnTo>
                    <a:pt x="40" y="289"/>
                  </a:lnTo>
                  <a:lnTo>
                    <a:pt x="40" y="289"/>
                  </a:lnTo>
                  <a:lnTo>
                    <a:pt x="40" y="289"/>
                  </a:lnTo>
                  <a:lnTo>
                    <a:pt x="40" y="289"/>
                  </a:lnTo>
                  <a:lnTo>
                    <a:pt x="40" y="290"/>
                  </a:lnTo>
                  <a:lnTo>
                    <a:pt x="40" y="291"/>
                  </a:lnTo>
                  <a:lnTo>
                    <a:pt x="40" y="292"/>
                  </a:lnTo>
                  <a:lnTo>
                    <a:pt x="40" y="292"/>
                  </a:lnTo>
                  <a:lnTo>
                    <a:pt x="41" y="293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1" y="296"/>
                  </a:lnTo>
                  <a:lnTo>
                    <a:pt x="41" y="296"/>
                  </a:lnTo>
                  <a:lnTo>
                    <a:pt x="41" y="296"/>
                  </a:lnTo>
                  <a:lnTo>
                    <a:pt x="41" y="297"/>
                  </a:lnTo>
                  <a:lnTo>
                    <a:pt x="42" y="299"/>
                  </a:lnTo>
                  <a:lnTo>
                    <a:pt x="42" y="299"/>
                  </a:lnTo>
                  <a:lnTo>
                    <a:pt x="42" y="299"/>
                  </a:lnTo>
                  <a:lnTo>
                    <a:pt x="42" y="301"/>
                  </a:lnTo>
                  <a:lnTo>
                    <a:pt x="42" y="301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3" y="304"/>
                  </a:lnTo>
                  <a:lnTo>
                    <a:pt x="43" y="304"/>
                  </a:lnTo>
                  <a:lnTo>
                    <a:pt x="43" y="304"/>
                  </a:lnTo>
                  <a:lnTo>
                    <a:pt x="43" y="306"/>
                  </a:lnTo>
                  <a:lnTo>
                    <a:pt x="43" y="307"/>
                  </a:lnTo>
                  <a:lnTo>
                    <a:pt x="44" y="307"/>
                  </a:lnTo>
                  <a:lnTo>
                    <a:pt x="44" y="308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10"/>
                  </a:lnTo>
                  <a:lnTo>
                    <a:pt x="44" y="310"/>
                  </a:lnTo>
                  <a:lnTo>
                    <a:pt x="44" y="311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46" y="316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6" y="318"/>
                  </a:lnTo>
                  <a:lnTo>
                    <a:pt x="46" y="319"/>
                  </a:lnTo>
                  <a:lnTo>
                    <a:pt x="47" y="320"/>
                  </a:lnTo>
                  <a:lnTo>
                    <a:pt x="47" y="320"/>
                  </a:lnTo>
                  <a:lnTo>
                    <a:pt x="47" y="321"/>
                  </a:lnTo>
                  <a:lnTo>
                    <a:pt x="47" y="321"/>
                  </a:lnTo>
                  <a:lnTo>
                    <a:pt x="47" y="322"/>
                  </a:lnTo>
                  <a:lnTo>
                    <a:pt x="47" y="324"/>
                  </a:lnTo>
                  <a:lnTo>
                    <a:pt x="48" y="325"/>
                  </a:lnTo>
                  <a:lnTo>
                    <a:pt x="48" y="325"/>
                  </a:lnTo>
                  <a:lnTo>
                    <a:pt x="48" y="326"/>
                  </a:lnTo>
                  <a:lnTo>
                    <a:pt x="48" y="326"/>
                  </a:lnTo>
                  <a:lnTo>
                    <a:pt x="48" y="327"/>
                  </a:lnTo>
                  <a:lnTo>
                    <a:pt x="48" y="327"/>
                  </a:lnTo>
                  <a:lnTo>
                    <a:pt x="48" y="328"/>
                  </a:lnTo>
                  <a:lnTo>
                    <a:pt x="48" y="328"/>
                  </a:lnTo>
                  <a:lnTo>
                    <a:pt x="48" y="328"/>
                  </a:lnTo>
                  <a:lnTo>
                    <a:pt x="48" y="328"/>
                  </a:lnTo>
                  <a:lnTo>
                    <a:pt x="49" y="330"/>
                  </a:lnTo>
                  <a:lnTo>
                    <a:pt x="49" y="331"/>
                  </a:lnTo>
                  <a:lnTo>
                    <a:pt x="49" y="332"/>
                  </a:lnTo>
                  <a:lnTo>
                    <a:pt x="49" y="332"/>
                  </a:lnTo>
                  <a:lnTo>
                    <a:pt x="50" y="333"/>
                  </a:lnTo>
                  <a:lnTo>
                    <a:pt x="50" y="334"/>
                  </a:lnTo>
                  <a:lnTo>
                    <a:pt x="50" y="334"/>
                  </a:lnTo>
                  <a:lnTo>
                    <a:pt x="50" y="334"/>
                  </a:lnTo>
                  <a:lnTo>
                    <a:pt x="50" y="335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7"/>
                  </a:lnTo>
                  <a:lnTo>
                    <a:pt x="50" y="337"/>
                  </a:lnTo>
                  <a:lnTo>
                    <a:pt x="51" y="338"/>
                  </a:lnTo>
                  <a:lnTo>
                    <a:pt x="51" y="339"/>
                  </a:lnTo>
                  <a:lnTo>
                    <a:pt x="51" y="339"/>
                  </a:lnTo>
                  <a:lnTo>
                    <a:pt x="51" y="340"/>
                  </a:lnTo>
                  <a:lnTo>
                    <a:pt x="51" y="340"/>
                  </a:lnTo>
                  <a:lnTo>
                    <a:pt x="51" y="340"/>
                  </a:lnTo>
                  <a:lnTo>
                    <a:pt x="51" y="341"/>
                  </a:lnTo>
                  <a:lnTo>
                    <a:pt x="51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2" y="342"/>
                  </a:lnTo>
                  <a:lnTo>
                    <a:pt x="52" y="343"/>
                  </a:lnTo>
                  <a:lnTo>
                    <a:pt x="52" y="343"/>
                  </a:lnTo>
                  <a:lnTo>
                    <a:pt x="52" y="343"/>
                  </a:lnTo>
                  <a:lnTo>
                    <a:pt x="52" y="343"/>
                  </a:lnTo>
                  <a:lnTo>
                    <a:pt x="52" y="343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5"/>
                  </a:lnTo>
                  <a:lnTo>
                    <a:pt x="53" y="345"/>
                  </a:lnTo>
                  <a:lnTo>
                    <a:pt x="53" y="346"/>
                  </a:lnTo>
                  <a:lnTo>
                    <a:pt x="53" y="346"/>
                  </a:lnTo>
                  <a:lnTo>
                    <a:pt x="53" y="346"/>
                  </a:lnTo>
                  <a:lnTo>
                    <a:pt x="53" y="346"/>
                  </a:lnTo>
                  <a:lnTo>
                    <a:pt x="54" y="349"/>
                  </a:lnTo>
                  <a:lnTo>
                    <a:pt x="54" y="349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5" y="353"/>
                  </a:lnTo>
                  <a:lnTo>
                    <a:pt x="55" y="353"/>
                  </a:lnTo>
                  <a:lnTo>
                    <a:pt x="55" y="353"/>
                  </a:lnTo>
                  <a:lnTo>
                    <a:pt x="55" y="353"/>
                  </a:lnTo>
                  <a:lnTo>
                    <a:pt x="55" y="354"/>
                  </a:lnTo>
                  <a:lnTo>
                    <a:pt x="55" y="354"/>
                  </a:lnTo>
                  <a:lnTo>
                    <a:pt x="55" y="355"/>
                  </a:lnTo>
                  <a:lnTo>
                    <a:pt x="55" y="356"/>
                  </a:lnTo>
                  <a:lnTo>
                    <a:pt x="55" y="356"/>
                  </a:lnTo>
                  <a:lnTo>
                    <a:pt x="56" y="357"/>
                  </a:lnTo>
                  <a:lnTo>
                    <a:pt x="56" y="357"/>
                  </a:lnTo>
                  <a:lnTo>
                    <a:pt x="56" y="357"/>
                  </a:lnTo>
                  <a:lnTo>
                    <a:pt x="56" y="358"/>
                  </a:lnTo>
                  <a:lnTo>
                    <a:pt x="56" y="358"/>
                  </a:lnTo>
                  <a:lnTo>
                    <a:pt x="56" y="358"/>
                  </a:lnTo>
                  <a:lnTo>
                    <a:pt x="57" y="361"/>
                  </a:lnTo>
                  <a:lnTo>
                    <a:pt x="57" y="361"/>
                  </a:lnTo>
                  <a:lnTo>
                    <a:pt x="57" y="361"/>
                  </a:lnTo>
                  <a:lnTo>
                    <a:pt x="57" y="362"/>
                  </a:lnTo>
                  <a:lnTo>
                    <a:pt x="57" y="363"/>
                  </a:lnTo>
                  <a:lnTo>
                    <a:pt x="58" y="364"/>
                  </a:lnTo>
                  <a:lnTo>
                    <a:pt x="58" y="364"/>
                  </a:lnTo>
                  <a:lnTo>
                    <a:pt x="58" y="365"/>
                  </a:lnTo>
                  <a:lnTo>
                    <a:pt x="58" y="366"/>
                  </a:lnTo>
                  <a:lnTo>
                    <a:pt x="58" y="367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60" y="371"/>
                  </a:lnTo>
                  <a:lnTo>
                    <a:pt x="60" y="371"/>
                  </a:lnTo>
                  <a:lnTo>
                    <a:pt x="60" y="371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2"/>
                  </a:lnTo>
                  <a:lnTo>
                    <a:pt x="60" y="373"/>
                  </a:lnTo>
                  <a:lnTo>
                    <a:pt x="60" y="374"/>
                  </a:lnTo>
                  <a:lnTo>
                    <a:pt x="60" y="374"/>
                  </a:lnTo>
                  <a:lnTo>
                    <a:pt x="60" y="374"/>
                  </a:lnTo>
                  <a:lnTo>
                    <a:pt x="61" y="375"/>
                  </a:lnTo>
                  <a:lnTo>
                    <a:pt x="61" y="375"/>
                  </a:lnTo>
                  <a:lnTo>
                    <a:pt x="61" y="376"/>
                  </a:lnTo>
                  <a:lnTo>
                    <a:pt x="61" y="376"/>
                  </a:lnTo>
                  <a:lnTo>
                    <a:pt x="61" y="377"/>
                  </a:lnTo>
                  <a:lnTo>
                    <a:pt x="61" y="377"/>
                  </a:lnTo>
                  <a:lnTo>
                    <a:pt x="61" y="377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8"/>
                  </a:lnTo>
                  <a:lnTo>
                    <a:pt x="62" y="379"/>
                  </a:lnTo>
                  <a:lnTo>
                    <a:pt x="62" y="379"/>
                  </a:lnTo>
                  <a:lnTo>
                    <a:pt x="62" y="379"/>
                  </a:lnTo>
                  <a:lnTo>
                    <a:pt x="62" y="381"/>
                  </a:lnTo>
                  <a:lnTo>
                    <a:pt x="62" y="381"/>
                  </a:lnTo>
                  <a:lnTo>
                    <a:pt x="63" y="381"/>
                  </a:lnTo>
                  <a:lnTo>
                    <a:pt x="63" y="381"/>
                  </a:lnTo>
                  <a:lnTo>
                    <a:pt x="63" y="382"/>
                  </a:lnTo>
                  <a:lnTo>
                    <a:pt x="63" y="382"/>
                  </a:lnTo>
                  <a:lnTo>
                    <a:pt x="63" y="382"/>
                  </a:lnTo>
                  <a:lnTo>
                    <a:pt x="63" y="383"/>
                  </a:lnTo>
                  <a:lnTo>
                    <a:pt x="63" y="384"/>
                  </a:lnTo>
                  <a:lnTo>
                    <a:pt x="63" y="384"/>
                  </a:lnTo>
                  <a:lnTo>
                    <a:pt x="63" y="384"/>
                  </a:lnTo>
                  <a:lnTo>
                    <a:pt x="63" y="384"/>
                  </a:lnTo>
                  <a:lnTo>
                    <a:pt x="64" y="385"/>
                  </a:lnTo>
                  <a:lnTo>
                    <a:pt x="64" y="385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89"/>
                  </a:lnTo>
                  <a:lnTo>
                    <a:pt x="65" y="390"/>
                  </a:lnTo>
                  <a:lnTo>
                    <a:pt x="65" y="390"/>
                  </a:lnTo>
                  <a:lnTo>
                    <a:pt x="65" y="391"/>
                  </a:lnTo>
                  <a:lnTo>
                    <a:pt x="65" y="391"/>
                  </a:lnTo>
                  <a:lnTo>
                    <a:pt x="65" y="391"/>
                  </a:lnTo>
                  <a:lnTo>
                    <a:pt x="65" y="391"/>
                  </a:lnTo>
                  <a:lnTo>
                    <a:pt x="66" y="392"/>
                  </a:lnTo>
                  <a:lnTo>
                    <a:pt x="67" y="395"/>
                  </a:lnTo>
                  <a:lnTo>
                    <a:pt x="67" y="396"/>
                  </a:lnTo>
                  <a:lnTo>
                    <a:pt x="67" y="396"/>
                  </a:lnTo>
                  <a:lnTo>
                    <a:pt x="67" y="396"/>
                  </a:lnTo>
                  <a:lnTo>
                    <a:pt x="67" y="396"/>
                  </a:lnTo>
                  <a:lnTo>
                    <a:pt x="67" y="397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8" y="399"/>
                  </a:lnTo>
                  <a:lnTo>
                    <a:pt x="68" y="400"/>
                  </a:lnTo>
                  <a:lnTo>
                    <a:pt x="68" y="401"/>
                  </a:lnTo>
                  <a:lnTo>
                    <a:pt x="69" y="402"/>
                  </a:lnTo>
                  <a:lnTo>
                    <a:pt x="69" y="402"/>
                  </a:lnTo>
                  <a:lnTo>
                    <a:pt x="69" y="402"/>
                  </a:lnTo>
                  <a:lnTo>
                    <a:pt x="69" y="402"/>
                  </a:lnTo>
                  <a:lnTo>
                    <a:pt x="69" y="402"/>
                  </a:lnTo>
                  <a:lnTo>
                    <a:pt x="69" y="403"/>
                  </a:lnTo>
                  <a:lnTo>
                    <a:pt x="69" y="404"/>
                  </a:lnTo>
                  <a:lnTo>
                    <a:pt x="70" y="404"/>
                  </a:lnTo>
                  <a:lnTo>
                    <a:pt x="70" y="405"/>
                  </a:lnTo>
                  <a:lnTo>
                    <a:pt x="70" y="405"/>
                  </a:lnTo>
                  <a:lnTo>
                    <a:pt x="70" y="405"/>
                  </a:lnTo>
                  <a:lnTo>
                    <a:pt x="70" y="405"/>
                  </a:lnTo>
                  <a:lnTo>
                    <a:pt x="70" y="406"/>
                  </a:lnTo>
                  <a:lnTo>
                    <a:pt x="70" y="406"/>
                  </a:lnTo>
                  <a:lnTo>
                    <a:pt x="70" y="406"/>
                  </a:lnTo>
                  <a:lnTo>
                    <a:pt x="70" y="407"/>
                  </a:lnTo>
                  <a:lnTo>
                    <a:pt x="70" y="407"/>
                  </a:lnTo>
                  <a:lnTo>
                    <a:pt x="70" y="407"/>
                  </a:lnTo>
                  <a:lnTo>
                    <a:pt x="71" y="407"/>
                  </a:lnTo>
                  <a:lnTo>
                    <a:pt x="71" y="407"/>
                  </a:lnTo>
                  <a:lnTo>
                    <a:pt x="71" y="407"/>
                  </a:lnTo>
                  <a:lnTo>
                    <a:pt x="71" y="408"/>
                  </a:lnTo>
                  <a:lnTo>
                    <a:pt x="71" y="408"/>
                  </a:lnTo>
                  <a:lnTo>
                    <a:pt x="71" y="408"/>
                  </a:lnTo>
                  <a:lnTo>
                    <a:pt x="71" y="409"/>
                  </a:lnTo>
                  <a:lnTo>
                    <a:pt x="71" y="409"/>
                  </a:lnTo>
                  <a:lnTo>
                    <a:pt x="71" y="410"/>
                  </a:lnTo>
                  <a:lnTo>
                    <a:pt x="71" y="410"/>
                  </a:lnTo>
                  <a:lnTo>
                    <a:pt x="72" y="410"/>
                  </a:lnTo>
                  <a:lnTo>
                    <a:pt x="72" y="411"/>
                  </a:lnTo>
                  <a:lnTo>
                    <a:pt x="72" y="412"/>
                  </a:lnTo>
                  <a:lnTo>
                    <a:pt x="72" y="412"/>
                  </a:lnTo>
                  <a:lnTo>
                    <a:pt x="72" y="413"/>
                  </a:lnTo>
                  <a:lnTo>
                    <a:pt x="73" y="413"/>
                  </a:lnTo>
                  <a:lnTo>
                    <a:pt x="73" y="413"/>
                  </a:lnTo>
                  <a:lnTo>
                    <a:pt x="73" y="413"/>
                  </a:lnTo>
                  <a:lnTo>
                    <a:pt x="73" y="414"/>
                  </a:lnTo>
                  <a:lnTo>
                    <a:pt x="73" y="414"/>
                  </a:lnTo>
                  <a:lnTo>
                    <a:pt x="74" y="416"/>
                  </a:lnTo>
                  <a:lnTo>
                    <a:pt x="74" y="416"/>
                  </a:lnTo>
                  <a:lnTo>
                    <a:pt x="74" y="417"/>
                  </a:lnTo>
                  <a:lnTo>
                    <a:pt x="74" y="417"/>
                  </a:lnTo>
                  <a:lnTo>
                    <a:pt x="74" y="417"/>
                  </a:lnTo>
                  <a:lnTo>
                    <a:pt x="74" y="418"/>
                  </a:lnTo>
                  <a:lnTo>
                    <a:pt x="74" y="419"/>
                  </a:lnTo>
                  <a:lnTo>
                    <a:pt x="74" y="419"/>
                  </a:lnTo>
                  <a:lnTo>
                    <a:pt x="75" y="419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5" y="420"/>
                  </a:lnTo>
                  <a:lnTo>
                    <a:pt x="75" y="421"/>
                  </a:lnTo>
                  <a:lnTo>
                    <a:pt x="75" y="42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76" y="422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7" y="425"/>
                  </a:lnTo>
                  <a:lnTo>
                    <a:pt x="77" y="425"/>
                  </a:lnTo>
                  <a:lnTo>
                    <a:pt x="77" y="426"/>
                  </a:lnTo>
                  <a:lnTo>
                    <a:pt x="77" y="426"/>
                  </a:lnTo>
                  <a:lnTo>
                    <a:pt x="77" y="427"/>
                  </a:lnTo>
                  <a:lnTo>
                    <a:pt x="78" y="427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78" y="428"/>
                  </a:lnTo>
                  <a:lnTo>
                    <a:pt x="78" y="429"/>
                  </a:lnTo>
                  <a:lnTo>
                    <a:pt x="78" y="429"/>
                  </a:lnTo>
                  <a:lnTo>
                    <a:pt x="78" y="430"/>
                  </a:lnTo>
                  <a:lnTo>
                    <a:pt x="78" y="430"/>
                  </a:lnTo>
                  <a:lnTo>
                    <a:pt x="79" y="431"/>
                  </a:lnTo>
                  <a:lnTo>
                    <a:pt x="79" y="431"/>
                  </a:lnTo>
                  <a:lnTo>
                    <a:pt x="79" y="432"/>
                  </a:lnTo>
                  <a:lnTo>
                    <a:pt x="79" y="432"/>
                  </a:lnTo>
                  <a:lnTo>
                    <a:pt x="79" y="432"/>
                  </a:lnTo>
                  <a:lnTo>
                    <a:pt x="80" y="433"/>
                  </a:lnTo>
                  <a:lnTo>
                    <a:pt x="80" y="434"/>
                  </a:lnTo>
                  <a:lnTo>
                    <a:pt x="80" y="434"/>
                  </a:lnTo>
                  <a:lnTo>
                    <a:pt x="80" y="434"/>
                  </a:lnTo>
                  <a:lnTo>
                    <a:pt x="80" y="435"/>
                  </a:lnTo>
                  <a:lnTo>
                    <a:pt x="80" y="435"/>
                  </a:lnTo>
                  <a:lnTo>
                    <a:pt x="80" y="435"/>
                  </a:lnTo>
                  <a:lnTo>
                    <a:pt x="81" y="437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8"/>
                  </a:lnTo>
                  <a:lnTo>
                    <a:pt x="81" y="438"/>
                  </a:lnTo>
                  <a:lnTo>
                    <a:pt x="82" y="438"/>
                  </a:lnTo>
                  <a:lnTo>
                    <a:pt x="82" y="438"/>
                  </a:lnTo>
                  <a:lnTo>
                    <a:pt x="82" y="440"/>
                  </a:lnTo>
                  <a:lnTo>
                    <a:pt x="82" y="441"/>
                  </a:lnTo>
                  <a:lnTo>
                    <a:pt x="83" y="441"/>
                  </a:lnTo>
                  <a:lnTo>
                    <a:pt x="83" y="442"/>
                  </a:lnTo>
                  <a:lnTo>
                    <a:pt x="83" y="442"/>
                  </a:lnTo>
                  <a:lnTo>
                    <a:pt x="83" y="442"/>
                  </a:lnTo>
                  <a:lnTo>
                    <a:pt x="83" y="443"/>
                  </a:lnTo>
                  <a:lnTo>
                    <a:pt x="83" y="443"/>
                  </a:lnTo>
                  <a:lnTo>
                    <a:pt x="83" y="443"/>
                  </a:lnTo>
                  <a:lnTo>
                    <a:pt x="84" y="444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6"/>
                  </a:lnTo>
                  <a:lnTo>
                    <a:pt x="85" y="446"/>
                  </a:lnTo>
                  <a:lnTo>
                    <a:pt x="85" y="446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8"/>
                  </a:lnTo>
                  <a:lnTo>
                    <a:pt x="85" y="448"/>
                  </a:lnTo>
                  <a:lnTo>
                    <a:pt x="85" y="448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50"/>
                  </a:lnTo>
                  <a:lnTo>
                    <a:pt x="86" y="451"/>
                  </a:lnTo>
                  <a:lnTo>
                    <a:pt x="87" y="451"/>
                  </a:lnTo>
                  <a:lnTo>
                    <a:pt x="87" y="451"/>
                  </a:lnTo>
                  <a:lnTo>
                    <a:pt x="87" y="452"/>
                  </a:lnTo>
                  <a:lnTo>
                    <a:pt x="87" y="453"/>
                  </a:lnTo>
                  <a:lnTo>
                    <a:pt x="88" y="454"/>
                  </a:lnTo>
                  <a:lnTo>
                    <a:pt x="88" y="454"/>
                  </a:lnTo>
                  <a:lnTo>
                    <a:pt x="88" y="455"/>
                  </a:lnTo>
                  <a:lnTo>
                    <a:pt x="88" y="455"/>
                  </a:lnTo>
                  <a:lnTo>
                    <a:pt x="88" y="455"/>
                  </a:lnTo>
                  <a:lnTo>
                    <a:pt x="89" y="457"/>
                  </a:lnTo>
                  <a:lnTo>
                    <a:pt x="89" y="457"/>
                  </a:lnTo>
                  <a:lnTo>
                    <a:pt x="89" y="457"/>
                  </a:lnTo>
                  <a:lnTo>
                    <a:pt x="89" y="458"/>
                  </a:lnTo>
                  <a:lnTo>
                    <a:pt x="89" y="458"/>
                  </a:lnTo>
                  <a:lnTo>
                    <a:pt x="89" y="458"/>
                  </a:lnTo>
                  <a:lnTo>
                    <a:pt x="89" y="458"/>
                  </a:lnTo>
                  <a:lnTo>
                    <a:pt x="90" y="459"/>
                  </a:lnTo>
                  <a:lnTo>
                    <a:pt x="90" y="459"/>
                  </a:lnTo>
                  <a:lnTo>
                    <a:pt x="90" y="460"/>
                  </a:lnTo>
                  <a:lnTo>
                    <a:pt x="91" y="461"/>
                  </a:lnTo>
                  <a:lnTo>
                    <a:pt x="91" y="461"/>
                  </a:lnTo>
                  <a:lnTo>
                    <a:pt x="91" y="462"/>
                  </a:lnTo>
                  <a:lnTo>
                    <a:pt x="91" y="462"/>
                  </a:lnTo>
                  <a:lnTo>
                    <a:pt x="91" y="463"/>
                  </a:lnTo>
                  <a:lnTo>
                    <a:pt x="92" y="463"/>
                  </a:lnTo>
                  <a:lnTo>
                    <a:pt x="92" y="464"/>
                  </a:lnTo>
                  <a:lnTo>
                    <a:pt x="92" y="464"/>
                  </a:lnTo>
                  <a:lnTo>
                    <a:pt x="92" y="464"/>
                  </a:lnTo>
                  <a:lnTo>
                    <a:pt x="92" y="465"/>
                  </a:lnTo>
                  <a:lnTo>
                    <a:pt x="93" y="467"/>
                  </a:lnTo>
                  <a:lnTo>
                    <a:pt x="93" y="467"/>
                  </a:lnTo>
                  <a:lnTo>
                    <a:pt x="93" y="467"/>
                  </a:lnTo>
                  <a:lnTo>
                    <a:pt x="93" y="467"/>
                  </a:lnTo>
                  <a:lnTo>
                    <a:pt x="93" y="467"/>
                  </a:lnTo>
                  <a:lnTo>
                    <a:pt x="94" y="468"/>
                  </a:lnTo>
                  <a:lnTo>
                    <a:pt x="94" y="468"/>
                  </a:lnTo>
                  <a:lnTo>
                    <a:pt x="94" y="469"/>
                  </a:lnTo>
                  <a:lnTo>
                    <a:pt x="94" y="470"/>
                  </a:lnTo>
                  <a:lnTo>
                    <a:pt x="95" y="470"/>
                  </a:lnTo>
                  <a:lnTo>
                    <a:pt x="95" y="471"/>
                  </a:lnTo>
                  <a:lnTo>
                    <a:pt x="95" y="471"/>
                  </a:lnTo>
                  <a:lnTo>
                    <a:pt x="95" y="472"/>
                  </a:lnTo>
                  <a:lnTo>
                    <a:pt x="95" y="472"/>
                  </a:lnTo>
                  <a:lnTo>
                    <a:pt x="95" y="472"/>
                  </a:lnTo>
                  <a:lnTo>
                    <a:pt x="95" y="472"/>
                  </a:lnTo>
                  <a:lnTo>
                    <a:pt x="95" y="472"/>
                  </a:lnTo>
                  <a:lnTo>
                    <a:pt x="95" y="472"/>
                  </a:lnTo>
                  <a:lnTo>
                    <a:pt x="96" y="472"/>
                  </a:lnTo>
                  <a:lnTo>
                    <a:pt x="96" y="472"/>
                  </a:lnTo>
                  <a:lnTo>
                    <a:pt x="96" y="473"/>
                  </a:lnTo>
                  <a:lnTo>
                    <a:pt x="96" y="473"/>
                  </a:lnTo>
                  <a:lnTo>
                    <a:pt x="96" y="473"/>
                  </a:lnTo>
                  <a:lnTo>
                    <a:pt x="96" y="474"/>
                  </a:lnTo>
                  <a:lnTo>
                    <a:pt x="96" y="474"/>
                  </a:lnTo>
                  <a:lnTo>
                    <a:pt x="97" y="475"/>
                  </a:lnTo>
                  <a:lnTo>
                    <a:pt x="97" y="476"/>
                  </a:lnTo>
                  <a:lnTo>
                    <a:pt x="97" y="476"/>
                  </a:lnTo>
                  <a:lnTo>
                    <a:pt x="97" y="476"/>
                  </a:lnTo>
                  <a:lnTo>
                    <a:pt x="97" y="476"/>
                  </a:lnTo>
                  <a:lnTo>
                    <a:pt x="97" y="476"/>
                  </a:lnTo>
                  <a:lnTo>
                    <a:pt x="97" y="476"/>
                  </a:lnTo>
                  <a:lnTo>
                    <a:pt x="97" y="477"/>
                  </a:lnTo>
                  <a:lnTo>
                    <a:pt x="98" y="477"/>
                  </a:lnTo>
                  <a:lnTo>
                    <a:pt x="98" y="477"/>
                  </a:lnTo>
                  <a:lnTo>
                    <a:pt x="98" y="477"/>
                  </a:lnTo>
                  <a:lnTo>
                    <a:pt x="98" y="478"/>
                  </a:lnTo>
                  <a:lnTo>
                    <a:pt x="98" y="478"/>
                  </a:lnTo>
                  <a:lnTo>
                    <a:pt x="98" y="479"/>
                  </a:lnTo>
                  <a:lnTo>
                    <a:pt x="98" y="479"/>
                  </a:lnTo>
                  <a:lnTo>
                    <a:pt x="99" y="479"/>
                  </a:lnTo>
                  <a:lnTo>
                    <a:pt x="99" y="480"/>
                  </a:lnTo>
                  <a:lnTo>
                    <a:pt x="99" y="480"/>
                  </a:lnTo>
                  <a:lnTo>
                    <a:pt x="99" y="480"/>
                  </a:lnTo>
                  <a:lnTo>
                    <a:pt x="99" y="480"/>
                  </a:lnTo>
                  <a:lnTo>
                    <a:pt x="100" y="481"/>
                  </a:lnTo>
                  <a:lnTo>
                    <a:pt x="100" y="481"/>
                  </a:lnTo>
                  <a:lnTo>
                    <a:pt x="100" y="481"/>
                  </a:lnTo>
                  <a:lnTo>
                    <a:pt x="100" y="481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0" y="483"/>
                  </a:lnTo>
                  <a:lnTo>
                    <a:pt x="101" y="484"/>
                  </a:lnTo>
                  <a:lnTo>
                    <a:pt x="101" y="484"/>
                  </a:lnTo>
                  <a:lnTo>
                    <a:pt x="101" y="484"/>
                  </a:lnTo>
                  <a:lnTo>
                    <a:pt x="101" y="484"/>
                  </a:lnTo>
                  <a:lnTo>
                    <a:pt x="101" y="485"/>
                  </a:lnTo>
                  <a:lnTo>
                    <a:pt x="102" y="485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6"/>
                  </a:lnTo>
                  <a:lnTo>
                    <a:pt x="102" y="487"/>
                  </a:lnTo>
                  <a:lnTo>
                    <a:pt x="103" y="488"/>
                  </a:lnTo>
                  <a:lnTo>
                    <a:pt x="103" y="488"/>
                  </a:lnTo>
                  <a:lnTo>
                    <a:pt x="103" y="489"/>
                  </a:lnTo>
                  <a:lnTo>
                    <a:pt x="104" y="490"/>
                  </a:lnTo>
                  <a:lnTo>
                    <a:pt x="104" y="490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5" y="493"/>
                  </a:lnTo>
                  <a:lnTo>
                    <a:pt x="106" y="494"/>
                  </a:lnTo>
                  <a:lnTo>
                    <a:pt x="106" y="494"/>
                  </a:lnTo>
                  <a:lnTo>
                    <a:pt x="106" y="494"/>
                  </a:lnTo>
                  <a:lnTo>
                    <a:pt x="107" y="496"/>
                  </a:lnTo>
                  <a:lnTo>
                    <a:pt x="107" y="496"/>
                  </a:lnTo>
                  <a:lnTo>
                    <a:pt x="107" y="496"/>
                  </a:lnTo>
                  <a:lnTo>
                    <a:pt x="108" y="497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8"/>
                  </a:lnTo>
                  <a:lnTo>
                    <a:pt x="108" y="499"/>
                  </a:lnTo>
                  <a:lnTo>
                    <a:pt x="108" y="499"/>
                  </a:lnTo>
                  <a:lnTo>
                    <a:pt x="108" y="499"/>
                  </a:lnTo>
                  <a:lnTo>
                    <a:pt x="108" y="499"/>
                  </a:lnTo>
                  <a:lnTo>
                    <a:pt x="109" y="500"/>
                  </a:lnTo>
                  <a:lnTo>
                    <a:pt x="109" y="501"/>
                  </a:lnTo>
                  <a:lnTo>
                    <a:pt x="110" y="502"/>
                  </a:lnTo>
                  <a:lnTo>
                    <a:pt x="110" y="502"/>
                  </a:lnTo>
                  <a:lnTo>
                    <a:pt x="110" y="502"/>
                  </a:lnTo>
                  <a:lnTo>
                    <a:pt x="110" y="502"/>
                  </a:lnTo>
                  <a:lnTo>
                    <a:pt x="110" y="503"/>
                  </a:lnTo>
                  <a:lnTo>
                    <a:pt x="110" y="503"/>
                  </a:lnTo>
                  <a:lnTo>
                    <a:pt x="110" y="503"/>
                  </a:lnTo>
                  <a:lnTo>
                    <a:pt x="111" y="504"/>
                  </a:lnTo>
                  <a:lnTo>
                    <a:pt x="111" y="505"/>
                  </a:lnTo>
                  <a:lnTo>
                    <a:pt x="111" y="505"/>
                  </a:lnTo>
                  <a:lnTo>
                    <a:pt x="112" y="505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13" y="507"/>
                  </a:lnTo>
                  <a:lnTo>
                    <a:pt x="113" y="508"/>
                  </a:lnTo>
                  <a:lnTo>
                    <a:pt x="113" y="508"/>
                  </a:lnTo>
                  <a:lnTo>
                    <a:pt x="113" y="508"/>
                  </a:lnTo>
                  <a:lnTo>
                    <a:pt x="113" y="508"/>
                  </a:lnTo>
                  <a:lnTo>
                    <a:pt x="113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0"/>
                  </a:lnTo>
                  <a:lnTo>
                    <a:pt x="114" y="511"/>
                  </a:lnTo>
                  <a:lnTo>
                    <a:pt x="115" y="511"/>
                  </a:lnTo>
                  <a:lnTo>
                    <a:pt x="115" y="512"/>
                  </a:lnTo>
                  <a:lnTo>
                    <a:pt x="115" y="512"/>
                  </a:lnTo>
                  <a:lnTo>
                    <a:pt x="115" y="512"/>
                  </a:lnTo>
                  <a:lnTo>
                    <a:pt x="115" y="512"/>
                  </a:lnTo>
                  <a:lnTo>
                    <a:pt x="115" y="512"/>
                  </a:lnTo>
                  <a:lnTo>
                    <a:pt x="116" y="513"/>
                  </a:lnTo>
                  <a:lnTo>
                    <a:pt x="116" y="513"/>
                  </a:lnTo>
                  <a:lnTo>
                    <a:pt x="116" y="513"/>
                  </a:lnTo>
                  <a:lnTo>
                    <a:pt x="116" y="513"/>
                  </a:lnTo>
                  <a:lnTo>
                    <a:pt x="116" y="513"/>
                  </a:lnTo>
                  <a:lnTo>
                    <a:pt x="116" y="513"/>
                  </a:lnTo>
                  <a:lnTo>
                    <a:pt x="116" y="514"/>
                  </a:lnTo>
                  <a:lnTo>
                    <a:pt x="116" y="514"/>
                  </a:lnTo>
                  <a:lnTo>
                    <a:pt x="117" y="514"/>
                  </a:lnTo>
                  <a:lnTo>
                    <a:pt x="117" y="515"/>
                  </a:lnTo>
                  <a:lnTo>
                    <a:pt x="117" y="515"/>
                  </a:lnTo>
                  <a:lnTo>
                    <a:pt x="117" y="515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19" y="518"/>
                  </a:lnTo>
                  <a:lnTo>
                    <a:pt x="119" y="519"/>
                  </a:lnTo>
                  <a:lnTo>
                    <a:pt x="119" y="519"/>
                  </a:lnTo>
                  <a:lnTo>
                    <a:pt x="119" y="519"/>
                  </a:lnTo>
                  <a:lnTo>
                    <a:pt x="119" y="519"/>
                  </a:lnTo>
                  <a:lnTo>
                    <a:pt x="120" y="520"/>
                  </a:lnTo>
                  <a:lnTo>
                    <a:pt x="120" y="520"/>
                  </a:lnTo>
                  <a:lnTo>
                    <a:pt x="120" y="520"/>
                  </a:lnTo>
                  <a:lnTo>
                    <a:pt x="120" y="521"/>
                  </a:lnTo>
                  <a:lnTo>
                    <a:pt x="120" y="521"/>
                  </a:lnTo>
                  <a:lnTo>
                    <a:pt x="121" y="522"/>
                  </a:lnTo>
                  <a:lnTo>
                    <a:pt x="121" y="522"/>
                  </a:lnTo>
                  <a:lnTo>
                    <a:pt x="121" y="522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2" y="523"/>
                  </a:lnTo>
                  <a:lnTo>
                    <a:pt x="122" y="523"/>
                  </a:lnTo>
                  <a:lnTo>
                    <a:pt x="122" y="524"/>
                  </a:lnTo>
                  <a:lnTo>
                    <a:pt x="122" y="524"/>
                  </a:lnTo>
                  <a:lnTo>
                    <a:pt x="122" y="524"/>
                  </a:lnTo>
                  <a:lnTo>
                    <a:pt x="122" y="524"/>
                  </a:lnTo>
                  <a:lnTo>
                    <a:pt x="122" y="524"/>
                  </a:lnTo>
                  <a:lnTo>
                    <a:pt x="122" y="524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5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4" y="527"/>
                  </a:lnTo>
                  <a:lnTo>
                    <a:pt x="124" y="527"/>
                  </a:lnTo>
                  <a:lnTo>
                    <a:pt x="124" y="527"/>
                  </a:lnTo>
                  <a:lnTo>
                    <a:pt x="124" y="527"/>
                  </a:lnTo>
                  <a:lnTo>
                    <a:pt x="124" y="528"/>
                  </a:lnTo>
                  <a:lnTo>
                    <a:pt x="124" y="528"/>
                  </a:lnTo>
                  <a:lnTo>
                    <a:pt x="125" y="528"/>
                  </a:lnTo>
                  <a:lnTo>
                    <a:pt x="125" y="528"/>
                  </a:lnTo>
                  <a:lnTo>
                    <a:pt x="125" y="529"/>
                  </a:lnTo>
                  <a:lnTo>
                    <a:pt x="125" y="529"/>
                  </a:lnTo>
                  <a:lnTo>
                    <a:pt x="125" y="530"/>
                  </a:lnTo>
                  <a:lnTo>
                    <a:pt x="126" y="530"/>
                  </a:lnTo>
                  <a:lnTo>
                    <a:pt x="126" y="530"/>
                  </a:lnTo>
                  <a:lnTo>
                    <a:pt x="126" y="530"/>
                  </a:lnTo>
                  <a:lnTo>
                    <a:pt x="126" y="530"/>
                  </a:lnTo>
                  <a:lnTo>
                    <a:pt x="126" y="531"/>
                  </a:lnTo>
                  <a:lnTo>
                    <a:pt x="126" y="531"/>
                  </a:lnTo>
                  <a:lnTo>
                    <a:pt x="126" y="531"/>
                  </a:lnTo>
                  <a:lnTo>
                    <a:pt x="127" y="532"/>
                  </a:lnTo>
                  <a:lnTo>
                    <a:pt x="127" y="532"/>
                  </a:lnTo>
                  <a:lnTo>
                    <a:pt x="127" y="532"/>
                  </a:lnTo>
                  <a:lnTo>
                    <a:pt x="127" y="533"/>
                  </a:lnTo>
                  <a:lnTo>
                    <a:pt x="127" y="533"/>
                  </a:lnTo>
                  <a:lnTo>
                    <a:pt x="128" y="533"/>
                  </a:lnTo>
                  <a:lnTo>
                    <a:pt x="128" y="534"/>
                  </a:lnTo>
                  <a:lnTo>
                    <a:pt x="128" y="534"/>
                  </a:lnTo>
                  <a:lnTo>
                    <a:pt x="128" y="534"/>
                  </a:lnTo>
                  <a:lnTo>
                    <a:pt x="129" y="535"/>
                  </a:lnTo>
                  <a:lnTo>
                    <a:pt x="129" y="535"/>
                  </a:lnTo>
                  <a:lnTo>
                    <a:pt x="129" y="535"/>
                  </a:lnTo>
                  <a:lnTo>
                    <a:pt x="129" y="536"/>
                  </a:lnTo>
                  <a:lnTo>
                    <a:pt x="129" y="536"/>
                  </a:lnTo>
                  <a:lnTo>
                    <a:pt x="129" y="536"/>
                  </a:lnTo>
                  <a:lnTo>
                    <a:pt x="130" y="536"/>
                  </a:lnTo>
                  <a:lnTo>
                    <a:pt x="130" y="537"/>
                  </a:lnTo>
                  <a:lnTo>
                    <a:pt x="131" y="538"/>
                  </a:lnTo>
                  <a:lnTo>
                    <a:pt x="131" y="538"/>
                  </a:lnTo>
                  <a:lnTo>
                    <a:pt x="131" y="539"/>
                  </a:lnTo>
                  <a:lnTo>
                    <a:pt x="131" y="539"/>
                  </a:lnTo>
                  <a:lnTo>
                    <a:pt x="132" y="539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2" y="540"/>
                  </a:lnTo>
                  <a:lnTo>
                    <a:pt x="133" y="541"/>
                  </a:lnTo>
                  <a:lnTo>
                    <a:pt x="133" y="541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3" y="542"/>
                  </a:lnTo>
                  <a:lnTo>
                    <a:pt x="134" y="542"/>
                  </a:lnTo>
                  <a:lnTo>
                    <a:pt x="134" y="543"/>
                  </a:lnTo>
                  <a:lnTo>
                    <a:pt x="134" y="543"/>
                  </a:lnTo>
                  <a:lnTo>
                    <a:pt x="134" y="543"/>
                  </a:lnTo>
                  <a:lnTo>
                    <a:pt x="134" y="543"/>
                  </a:lnTo>
                  <a:lnTo>
                    <a:pt x="134" y="543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5"/>
                  </a:lnTo>
                  <a:lnTo>
                    <a:pt x="135" y="545"/>
                  </a:lnTo>
                  <a:lnTo>
                    <a:pt x="135" y="545"/>
                  </a:lnTo>
                  <a:lnTo>
                    <a:pt x="135" y="545"/>
                  </a:lnTo>
                  <a:lnTo>
                    <a:pt x="136" y="546"/>
                  </a:lnTo>
                  <a:lnTo>
                    <a:pt x="136" y="546"/>
                  </a:lnTo>
                  <a:lnTo>
                    <a:pt x="136" y="546"/>
                  </a:lnTo>
                  <a:lnTo>
                    <a:pt x="136" y="546"/>
                  </a:lnTo>
                  <a:lnTo>
                    <a:pt x="136" y="546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8"/>
                  </a:lnTo>
                  <a:lnTo>
                    <a:pt x="137" y="548"/>
                  </a:lnTo>
                  <a:lnTo>
                    <a:pt x="137" y="548"/>
                  </a:lnTo>
                  <a:lnTo>
                    <a:pt x="137" y="548"/>
                  </a:lnTo>
                  <a:lnTo>
                    <a:pt x="137" y="548"/>
                  </a:lnTo>
                  <a:lnTo>
                    <a:pt x="138" y="548"/>
                  </a:lnTo>
                  <a:lnTo>
                    <a:pt x="138" y="549"/>
                  </a:lnTo>
                  <a:lnTo>
                    <a:pt x="138" y="549"/>
                  </a:lnTo>
                  <a:lnTo>
                    <a:pt x="138" y="550"/>
                  </a:lnTo>
                  <a:lnTo>
                    <a:pt x="139" y="550"/>
                  </a:lnTo>
                  <a:lnTo>
                    <a:pt x="139" y="551"/>
                  </a:lnTo>
                  <a:lnTo>
                    <a:pt x="139" y="551"/>
                  </a:lnTo>
                  <a:lnTo>
                    <a:pt x="140" y="552"/>
                  </a:lnTo>
                  <a:lnTo>
                    <a:pt x="140" y="552"/>
                  </a:lnTo>
                  <a:lnTo>
                    <a:pt x="140" y="553"/>
                  </a:lnTo>
                  <a:lnTo>
                    <a:pt x="141" y="553"/>
                  </a:lnTo>
                  <a:lnTo>
                    <a:pt x="141" y="553"/>
                  </a:lnTo>
                  <a:lnTo>
                    <a:pt x="141" y="554"/>
                  </a:lnTo>
                  <a:lnTo>
                    <a:pt x="142" y="554"/>
                  </a:lnTo>
                  <a:lnTo>
                    <a:pt x="142" y="554"/>
                  </a:lnTo>
                  <a:lnTo>
                    <a:pt x="142" y="554"/>
                  </a:lnTo>
                  <a:lnTo>
                    <a:pt x="142" y="554"/>
                  </a:lnTo>
                  <a:lnTo>
                    <a:pt x="142" y="555"/>
                  </a:lnTo>
                  <a:lnTo>
                    <a:pt x="143" y="556"/>
                  </a:lnTo>
                  <a:lnTo>
                    <a:pt x="143" y="556"/>
                  </a:lnTo>
                  <a:lnTo>
                    <a:pt x="143" y="556"/>
                  </a:lnTo>
                  <a:lnTo>
                    <a:pt x="143" y="556"/>
                  </a:lnTo>
                  <a:lnTo>
                    <a:pt x="144" y="557"/>
                  </a:lnTo>
                  <a:lnTo>
                    <a:pt x="144" y="557"/>
                  </a:lnTo>
                  <a:lnTo>
                    <a:pt x="144" y="557"/>
                  </a:lnTo>
                  <a:lnTo>
                    <a:pt x="144" y="558"/>
                  </a:lnTo>
                  <a:lnTo>
                    <a:pt x="145" y="559"/>
                  </a:lnTo>
                  <a:lnTo>
                    <a:pt x="145" y="559"/>
                  </a:lnTo>
                  <a:lnTo>
                    <a:pt x="146" y="560"/>
                  </a:lnTo>
                  <a:lnTo>
                    <a:pt x="146" y="561"/>
                  </a:lnTo>
                  <a:lnTo>
                    <a:pt x="147" y="561"/>
                  </a:lnTo>
                  <a:lnTo>
                    <a:pt x="147" y="561"/>
                  </a:lnTo>
                  <a:lnTo>
                    <a:pt x="147" y="561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48" y="562"/>
                  </a:lnTo>
                  <a:lnTo>
                    <a:pt x="148" y="563"/>
                  </a:lnTo>
                  <a:lnTo>
                    <a:pt x="148" y="563"/>
                  </a:lnTo>
                  <a:lnTo>
                    <a:pt x="148" y="563"/>
                  </a:lnTo>
                  <a:lnTo>
                    <a:pt x="149" y="564"/>
                  </a:lnTo>
                  <a:lnTo>
                    <a:pt x="149" y="564"/>
                  </a:lnTo>
                  <a:lnTo>
                    <a:pt x="149" y="565"/>
                  </a:lnTo>
                  <a:lnTo>
                    <a:pt x="150" y="566"/>
                  </a:lnTo>
                  <a:lnTo>
                    <a:pt x="150" y="566"/>
                  </a:lnTo>
                  <a:lnTo>
                    <a:pt x="150" y="566"/>
                  </a:lnTo>
                  <a:lnTo>
                    <a:pt x="150" y="566"/>
                  </a:lnTo>
                  <a:lnTo>
                    <a:pt x="151" y="566"/>
                  </a:lnTo>
                  <a:lnTo>
                    <a:pt x="151" y="567"/>
                  </a:lnTo>
                  <a:lnTo>
                    <a:pt x="151" y="567"/>
                  </a:lnTo>
                  <a:lnTo>
                    <a:pt x="151" y="567"/>
                  </a:lnTo>
                  <a:lnTo>
                    <a:pt x="152" y="568"/>
                  </a:lnTo>
                  <a:lnTo>
                    <a:pt x="152" y="568"/>
                  </a:lnTo>
                  <a:lnTo>
                    <a:pt x="152" y="568"/>
                  </a:lnTo>
                  <a:lnTo>
                    <a:pt x="152" y="569"/>
                  </a:lnTo>
                  <a:lnTo>
                    <a:pt x="153" y="569"/>
                  </a:lnTo>
                  <a:lnTo>
                    <a:pt x="153" y="569"/>
                  </a:lnTo>
                  <a:lnTo>
                    <a:pt x="153" y="570"/>
                  </a:lnTo>
                  <a:lnTo>
                    <a:pt x="154" y="570"/>
                  </a:lnTo>
                  <a:lnTo>
                    <a:pt x="154" y="570"/>
                  </a:lnTo>
                  <a:lnTo>
                    <a:pt x="154" y="571"/>
                  </a:lnTo>
                  <a:lnTo>
                    <a:pt x="155" y="572"/>
                  </a:lnTo>
                  <a:lnTo>
                    <a:pt x="155" y="572"/>
                  </a:lnTo>
                  <a:lnTo>
                    <a:pt x="155" y="572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4"/>
                  </a:lnTo>
                  <a:lnTo>
                    <a:pt x="156" y="574"/>
                  </a:lnTo>
                  <a:lnTo>
                    <a:pt x="157" y="574"/>
                  </a:lnTo>
                  <a:lnTo>
                    <a:pt x="157" y="574"/>
                  </a:lnTo>
                  <a:lnTo>
                    <a:pt x="157" y="574"/>
                  </a:lnTo>
                  <a:lnTo>
                    <a:pt x="157" y="575"/>
                  </a:lnTo>
                  <a:lnTo>
                    <a:pt x="157" y="575"/>
                  </a:lnTo>
                  <a:lnTo>
                    <a:pt x="157" y="575"/>
                  </a:lnTo>
                  <a:lnTo>
                    <a:pt x="158" y="575"/>
                  </a:lnTo>
                  <a:lnTo>
                    <a:pt x="158" y="575"/>
                  </a:lnTo>
                  <a:lnTo>
                    <a:pt x="158" y="575"/>
                  </a:lnTo>
                  <a:lnTo>
                    <a:pt x="158" y="575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59" y="576"/>
                  </a:lnTo>
                  <a:lnTo>
                    <a:pt x="159" y="577"/>
                  </a:lnTo>
                  <a:lnTo>
                    <a:pt x="159" y="577"/>
                  </a:lnTo>
                  <a:lnTo>
                    <a:pt x="159" y="577"/>
                  </a:lnTo>
                  <a:lnTo>
                    <a:pt x="159" y="577"/>
                  </a:lnTo>
                  <a:lnTo>
                    <a:pt x="159" y="577"/>
                  </a:lnTo>
                  <a:lnTo>
                    <a:pt x="160" y="577"/>
                  </a:lnTo>
                  <a:lnTo>
                    <a:pt x="160" y="578"/>
                  </a:lnTo>
                  <a:lnTo>
                    <a:pt x="160" y="578"/>
                  </a:lnTo>
                  <a:lnTo>
                    <a:pt x="160" y="578"/>
                  </a:lnTo>
                  <a:lnTo>
                    <a:pt x="160" y="578"/>
                  </a:lnTo>
                  <a:lnTo>
                    <a:pt x="160" y="578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80"/>
                  </a:lnTo>
                  <a:lnTo>
                    <a:pt x="162" y="581"/>
                  </a:lnTo>
                  <a:lnTo>
                    <a:pt x="162" y="581"/>
                  </a:lnTo>
                  <a:lnTo>
                    <a:pt x="163" y="581"/>
                  </a:lnTo>
                  <a:lnTo>
                    <a:pt x="163" y="582"/>
                  </a:lnTo>
                  <a:lnTo>
                    <a:pt x="163" y="582"/>
                  </a:lnTo>
                  <a:lnTo>
                    <a:pt x="164" y="582"/>
                  </a:lnTo>
                  <a:lnTo>
                    <a:pt x="164" y="582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4" y="583"/>
                  </a:lnTo>
                  <a:lnTo>
                    <a:pt x="165" y="584"/>
                  </a:lnTo>
                  <a:lnTo>
                    <a:pt x="165" y="584"/>
                  </a:lnTo>
                  <a:lnTo>
                    <a:pt x="165" y="584"/>
                  </a:lnTo>
                  <a:lnTo>
                    <a:pt x="166" y="585"/>
                  </a:lnTo>
                  <a:lnTo>
                    <a:pt x="166" y="585"/>
                  </a:lnTo>
                  <a:lnTo>
                    <a:pt x="166" y="585"/>
                  </a:lnTo>
                  <a:lnTo>
                    <a:pt x="167" y="586"/>
                  </a:lnTo>
                  <a:lnTo>
                    <a:pt x="167" y="586"/>
                  </a:lnTo>
                  <a:lnTo>
                    <a:pt x="167" y="587"/>
                  </a:lnTo>
                  <a:lnTo>
                    <a:pt x="168" y="587"/>
                  </a:lnTo>
                  <a:lnTo>
                    <a:pt x="168" y="587"/>
                  </a:lnTo>
                  <a:lnTo>
                    <a:pt x="168" y="587"/>
                  </a:lnTo>
                  <a:lnTo>
                    <a:pt x="168" y="587"/>
                  </a:lnTo>
                  <a:lnTo>
                    <a:pt x="168" y="588"/>
                  </a:lnTo>
                  <a:lnTo>
                    <a:pt x="169" y="589"/>
                  </a:lnTo>
                  <a:lnTo>
                    <a:pt x="169" y="589"/>
                  </a:lnTo>
                  <a:lnTo>
                    <a:pt x="169" y="589"/>
                  </a:lnTo>
                  <a:lnTo>
                    <a:pt x="169" y="589"/>
                  </a:lnTo>
                  <a:lnTo>
                    <a:pt x="170" y="589"/>
                  </a:lnTo>
                  <a:lnTo>
                    <a:pt x="170" y="590"/>
                  </a:lnTo>
                  <a:lnTo>
                    <a:pt x="170" y="590"/>
                  </a:lnTo>
                  <a:lnTo>
                    <a:pt x="170" y="590"/>
                  </a:lnTo>
                  <a:lnTo>
                    <a:pt x="171" y="590"/>
                  </a:lnTo>
                  <a:lnTo>
                    <a:pt x="171" y="590"/>
                  </a:lnTo>
                  <a:lnTo>
                    <a:pt x="171" y="590"/>
                  </a:lnTo>
                  <a:lnTo>
                    <a:pt x="171" y="590"/>
                  </a:lnTo>
                  <a:lnTo>
                    <a:pt x="171" y="590"/>
                  </a:lnTo>
                  <a:lnTo>
                    <a:pt x="171" y="590"/>
                  </a:lnTo>
                  <a:lnTo>
                    <a:pt x="172" y="591"/>
                  </a:lnTo>
                  <a:lnTo>
                    <a:pt x="172" y="592"/>
                  </a:lnTo>
                  <a:lnTo>
                    <a:pt x="172" y="592"/>
                  </a:lnTo>
                  <a:lnTo>
                    <a:pt x="173" y="593"/>
                  </a:lnTo>
                  <a:lnTo>
                    <a:pt x="173" y="593"/>
                  </a:lnTo>
                  <a:lnTo>
                    <a:pt x="174" y="594"/>
                  </a:lnTo>
                  <a:lnTo>
                    <a:pt x="174" y="594"/>
                  </a:lnTo>
                  <a:lnTo>
                    <a:pt x="174" y="594"/>
                  </a:lnTo>
                  <a:lnTo>
                    <a:pt x="174" y="594"/>
                  </a:lnTo>
                  <a:lnTo>
                    <a:pt x="174" y="594"/>
                  </a:lnTo>
                  <a:lnTo>
                    <a:pt x="174" y="594"/>
                  </a:lnTo>
                  <a:lnTo>
                    <a:pt x="175" y="595"/>
                  </a:lnTo>
                  <a:lnTo>
                    <a:pt x="175" y="595"/>
                  </a:lnTo>
                  <a:lnTo>
                    <a:pt x="175" y="595"/>
                  </a:lnTo>
                  <a:lnTo>
                    <a:pt x="175" y="595"/>
                  </a:lnTo>
                  <a:lnTo>
                    <a:pt x="175" y="595"/>
                  </a:lnTo>
                  <a:lnTo>
                    <a:pt x="176" y="596"/>
                  </a:lnTo>
                  <a:lnTo>
                    <a:pt x="177" y="597"/>
                  </a:lnTo>
                  <a:lnTo>
                    <a:pt x="177" y="597"/>
                  </a:lnTo>
                  <a:lnTo>
                    <a:pt x="177" y="597"/>
                  </a:lnTo>
                  <a:lnTo>
                    <a:pt x="177" y="597"/>
                  </a:lnTo>
                  <a:lnTo>
                    <a:pt x="177" y="597"/>
                  </a:lnTo>
                  <a:lnTo>
                    <a:pt x="177" y="597"/>
                  </a:lnTo>
                  <a:lnTo>
                    <a:pt x="178" y="598"/>
                  </a:lnTo>
                  <a:lnTo>
                    <a:pt x="178" y="598"/>
                  </a:lnTo>
                  <a:lnTo>
                    <a:pt x="178" y="598"/>
                  </a:lnTo>
                  <a:lnTo>
                    <a:pt x="179" y="599"/>
                  </a:lnTo>
                  <a:lnTo>
                    <a:pt x="179" y="599"/>
                  </a:lnTo>
                  <a:lnTo>
                    <a:pt x="179" y="599"/>
                  </a:lnTo>
                  <a:lnTo>
                    <a:pt x="179" y="599"/>
                  </a:lnTo>
                  <a:lnTo>
                    <a:pt x="179" y="599"/>
                  </a:lnTo>
                  <a:lnTo>
                    <a:pt x="179" y="600"/>
                  </a:lnTo>
                  <a:lnTo>
                    <a:pt x="180" y="600"/>
                  </a:lnTo>
                  <a:lnTo>
                    <a:pt x="181" y="601"/>
                  </a:lnTo>
                  <a:lnTo>
                    <a:pt x="182" y="602"/>
                  </a:lnTo>
                  <a:lnTo>
                    <a:pt x="183" y="603"/>
                  </a:lnTo>
                  <a:lnTo>
                    <a:pt x="183" y="603"/>
                  </a:lnTo>
                  <a:lnTo>
                    <a:pt x="184" y="604"/>
                  </a:lnTo>
                  <a:lnTo>
                    <a:pt x="184" y="604"/>
                  </a:lnTo>
                  <a:lnTo>
                    <a:pt x="184" y="604"/>
                  </a:lnTo>
                  <a:lnTo>
                    <a:pt x="184" y="605"/>
                  </a:lnTo>
                  <a:lnTo>
                    <a:pt x="184" y="605"/>
                  </a:lnTo>
                  <a:lnTo>
                    <a:pt x="185" y="605"/>
                  </a:lnTo>
                  <a:lnTo>
                    <a:pt x="185" y="605"/>
                  </a:lnTo>
                  <a:lnTo>
                    <a:pt x="185" y="605"/>
                  </a:lnTo>
                  <a:lnTo>
                    <a:pt x="185" y="605"/>
                  </a:lnTo>
                  <a:lnTo>
                    <a:pt x="185" y="606"/>
                  </a:lnTo>
                  <a:lnTo>
                    <a:pt x="186" y="606"/>
                  </a:lnTo>
                  <a:lnTo>
                    <a:pt x="186" y="606"/>
                  </a:lnTo>
                  <a:lnTo>
                    <a:pt x="186" y="606"/>
                  </a:lnTo>
                  <a:lnTo>
                    <a:pt x="187" y="607"/>
                  </a:lnTo>
                  <a:lnTo>
                    <a:pt x="187" y="607"/>
                  </a:lnTo>
                  <a:lnTo>
                    <a:pt x="187" y="607"/>
                  </a:lnTo>
                  <a:lnTo>
                    <a:pt x="187" y="607"/>
                  </a:lnTo>
                  <a:lnTo>
                    <a:pt x="187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8" y="608"/>
                  </a:lnTo>
                  <a:lnTo>
                    <a:pt x="189" y="609"/>
                  </a:lnTo>
                  <a:lnTo>
                    <a:pt x="189" y="609"/>
                  </a:lnTo>
                  <a:lnTo>
                    <a:pt x="189" y="609"/>
                  </a:lnTo>
                  <a:lnTo>
                    <a:pt x="190" y="610"/>
                  </a:lnTo>
                  <a:lnTo>
                    <a:pt x="190" y="610"/>
                  </a:lnTo>
                  <a:lnTo>
                    <a:pt x="190" y="610"/>
                  </a:lnTo>
                  <a:lnTo>
                    <a:pt x="190" y="610"/>
                  </a:lnTo>
                  <a:lnTo>
                    <a:pt x="190" y="610"/>
                  </a:lnTo>
                  <a:lnTo>
                    <a:pt x="191" y="611"/>
                  </a:lnTo>
                  <a:lnTo>
                    <a:pt x="191" y="611"/>
                  </a:lnTo>
                  <a:lnTo>
                    <a:pt x="191" y="611"/>
                  </a:lnTo>
                  <a:lnTo>
                    <a:pt x="191" y="611"/>
                  </a:lnTo>
                  <a:lnTo>
                    <a:pt x="191" y="611"/>
                  </a:lnTo>
                  <a:lnTo>
                    <a:pt x="191" y="611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2" y="612"/>
                  </a:lnTo>
                  <a:lnTo>
                    <a:pt x="193" y="612"/>
                  </a:lnTo>
                  <a:lnTo>
                    <a:pt x="193" y="613"/>
                  </a:lnTo>
                  <a:lnTo>
                    <a:pt x="193" y="613"/>
                  </a:lnTo>
                  <a:lnTo>
                    <a:pt x="193" y="613"/>
                  </a:lnTo>
                  <a:lnTo>
                    <a:pt x="193" y="613"/>
                  </a:lnTo>
                  <a:lnTo>
                    <a:pt x="193" y="613"/>
                  </a:lnTo>
                  <a:lnTo>
                    <a:pt x="194" y="614"/>
                  </a:lnTo>
                  <a:lnTo>
                    <a:pt x="194" y="614"/>
                  </a:lnTo>
                  <a:lnTo>
                    <a:pt x="194" y="614"/>
                  </a:lnTo>
                  <a:lnTo>
                    <a:pt x="194" y="614"/>
                  </a:lnTo>
                  <a:lnTo>
                    <a:pt x="194" y="614"/>
                  </a:lnTo>
                  <a:lnTo>
                    <a:pt x="195" y="614"/>
                  </a:lnTo>
                  <a:lnTo>
                    <a:pt x="195" y="614"/>
                  </a:lnTo>
                  <a:lnTo>
                    <a:pt x="195" y="614"/>
                  </a:lnTo>
                  <a:lnTo>
                    <a:pt x="195" y="614"/>
                  </a:lnTo>
                  <a:lnTo>
                    <a:pt x="195" y="615"/>
                  </a:lnTo>
                  <a:lnTo>
                    <a:pt x="195" y="615"/>
                  </a:lnTo>
                  <a:lnTo>
                    <a:pt x="195" y="615"/>
                  </a:lnTo>
                  <a:lnTo>
                    <a:pt x="195" y="615"/>
                  </a:lnTo>
                  <a:lnTo>
                    <a:pt x="195" y="615"/>
                  </a:lnTo>
                  <a:lnTo>
                    <a:pt x="195" y="615"/>
                  </a:lnTo>
                  <a:lnTo>
                    <a:pt x="196" y="615"/>
                  </a:lnTo>
                  <a:lnTo>
                    <a:pt x="196" y="615"/>
                  </a:lnTo>
                  <a:lnTo>
                    <a:pt x="196" y="615"/>
                  </a:lnTo>
                  <a:lnTo>
                    <a:pt x="196" y="616"/>
                  </a:lnTo>
                  <a:lnTo>
                    <a:pt x="196" y="616"/>
                  </a:lnTo>
                  <a:lnTo>
                    <a:pt x="197" y="616"/>
                  </a:lnTo>
                  <a:lnTo>
                    <a:pt x="197" y="616"/>
                  </a:lnTo>
                  <a:lnTo>
                    <a:pt x="197" y="616"/>
                  </a:lnTo>
                  <a:lnTo>
                    <a:pt x="197" y="617"/>
                  </a:lnTo>
                  <a:lnTo>
                    <a:pt x="197" y="617"/>
                  </a:lnTo>
                  <a:lnTo>
                    <a:pt x="198" y="617"/>
                  </a:lnTo>
                  <a:lnTo>
                    <a:pt x="198" y="617"/>
                  </a:lnTo>
                  <a:lnTo>
                    <a:pt x="198" y="617"/>
                  </a:lnTo>
                  <a:lnTo>
                    <a:pt x="198" y="617"/>
                  </a:lnTo>
                  <a:lnTo>
                    <a:pt x="198" y="618"/>
                  </a:lnTo>
                  <a:lnTo>
                    <a:pt x="199" y="618"/>
                  </a:lnTo>
                  <a:lnTo>
                    <a:pt x="199" y="619"/>
                  </a:lnTo>
                  <a:lnTo>
                    <a:pt x="200" y="619"/>
                  </a:lnTo>
                  <a:lnTo>
                    <a:pt x="200" y="620"/>
                  </a:lnTo>
                  <a:lnTo>
                    <a:pt x="201" y="620"/>
                  </a:lnTo>
                  <a:lnTo>
                    <a:pt x="201" y="620"/>
                  </a:lnTo>
                  <a:lnTo>
                    <a:pt x="201" y="620"/>
                  </a:lnTo>
                  <a:lnTo>
                    <a:pt x="201" y="620"/>
                  </a:lnTo>
                  <a:lnTo>
                    <a:pt x="202" y="621"/>
                  </a:lnTo>
                  <a:lnTo>
                    <a:pt x="202" y="621"/>
                  </a:lnTo>
                  <a:lnTo>
                    <a:pt x="202" y="621"/>
                  </a:lnTo>
                  <a:lnTo>
                    <a:pt x="203" y="622"/>
                  </a:lnTo>
                  <a:lnTo>
                    <a:pt x="204" y="623"/>
                  </a:lnTo>
                  <a:lnTo>
                    <a:pt x="204" y="623"/>
                  </a:lnTo>
                  <a:lnTo>
                    <a:pt x="204" y="623"/>
                  </a:lnTo>
                  <a:lnTo>
                    <a:pt x="205" y="624"/>
                  </a:lnTo>
                  <a:lnTo>
                    <a:pt x="205" y="624"/>
                  </a:lnTo>
                  <a:lnTo>
                    <a:pt x="206" y="624"/>
                  </a:lnTo>
                  <a:lnTo>
                    <a:pt x="207" y="625"/>
                  </a:lnTo>
                  <a:lnTo>
                    <a:pt x="207" y="625"/>
                  </a:lnTo>
                  <a:lnTo>
                    <a:pt x="207" y="625"/>
                  </a:lnTo>
                  <a:lnTo>
                    <a:pt x="207" y="625"/>
                  </a:lnTo>
                  <a:lnTo>
                    <a:pt x="207" y="625"/>
                  </a:lnTo>
                  <a:lnTo>
                    <a:pt x="207" y="625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9" y="627"/>
                  </a:lnTo>
                  <a:lnTo>
                    <a:pt x="209" y="627"/>
                  </a:lnTo>
                  <a:lnTo>
                    <a:pt x="210" y="627"/>
                  </a:lnTo>
                  <a:lnTo>
                    <a:pt x="210" y="628"/>
                  </a:lnTo>
                  <a:lnTo>
                    <a:pt x="210" y="628"/>
                  </a:lnTo>
                  <a:lnTo>
                    <a:pt x="210" y="628"/>
                  </a:lnTo>
                  <a:lnTo>
                    <a:pt x="211" y="628"/>
                  </a:lnTo>
                  <a:lnTo>
                    <a:pt x="211" y="629"/>
                  </a:lnTo>
                  <a:lnTo>
                    <a:pt x="211" y="629"/>
                  </a:lnTo>
                  <a:lnTo>
                    <a:pt x="211" y="629"/>
                  </a:lnTo>
                  <a:lnTo>
                    <a:pt x="211" y="629"/>
                  </a:lnTo>
                  <a:lnTo>
                    <a:pt x="211" y="629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30"/>
                  </a:lnTo>
                  <a:lnTo>
                    <a:pt x="212" y="630"/>
                  </a:lnTo>
                  <a:lnTo>
                    <a:pt x="212" y="630"/>
                  </a:lnTo>
                  <a:lnTo>
                    <a:pt x="213" y="630"/>
                  </a:lnTo>
                  <a:lnTo>
                    <a:pt x="213" y="630"/>
                  </a:lnTo>
                  <a:lnTo>
                    <a:pt x="213" y="630"/>
                  </a:lnTo>
                  <a:lnTo>
                    <a:pt x="214" y="631"/>
                  </a:lnTo>
                  <a:lnTo>
                    <a:pt x="214" y="631"/>
                  </a:lnTo>
                  <a:lnTo>
                    <a:pt x="214" y="631"/>
                  </a:lnTo>
                  <a:lnTo>
                    <a:pt x="214" y="631"/>
                  </a:lnTo>
                  <a:lnTo>
                    <a:pt x="215" y="631"/>
                  </a:lnTo>
                  <a:lnTo>
                    <a:pt x="215" y="632"/>
                  </a:lnTo>
                  <a:lnTo>
                    <a:pt x="215" y="632"/>
                  </a:lnTo>
                  <a:lnTo>
                    <a:pt x="215" y="632"/>
                  </a:lnTo>
                  <a:lnTo>
                    <a:pt x="216" y="632"/>
                  </a:lnTo>
                  <a:lnTo>
                    <a:pt x="216" y="632"/>
                  </a:lnTo>
                  <a:lnTo>
                    <a:pt x="216" y="632"/>
                  </a:lnTo>
                  <a:lnTo>
                    <a:pt x="216" y="632"/>
                  </a:lnTo>
                  <a:lnTo>
                    <a:pt x="216" y="633"/>
                  </a:lnTo>
                  <a:lnTo>
                    <a:pt x="216" y="633"/>
                  </a:lnTo>
                  <a:lnTo>
                    <a:pt x="217" y="633"/>
                  </a:lnTo>
                  <a:lnTo>
                    <a:pt x="218" y="634"/>
                  </a:lnTo>
                  <a:lnTo>
                    <a:pt x="218" y="634"/>
                  </a:lnTo>
                  <a:lnTo>
                    <a:pt x="218" y="634"/>
                  </a:lnTo>
                  <a:lnTo>
                    <a:pt x="219" y="635"/>
                  </a:lnTo>
                  <a:lnTo>
                    <a:pt x="219" y="635"/>
                  </a:lnTo>
                  <a:lnTo>
                    <a:pt x="219" y="635"/>
                  </a:lnTo>
                  <a:lnTo>
                    <a:pt x="220" y="635"/>
                  </a:lnTo>
                  <a:lnTo>
                    <a:pt x="220" y="635"/>
                  </a:lnTo>
                  <a:lnTo>
                    <a:pt x="220" y="636"/>
                  </a:lnTo>
                  <a:lnTo>
                    <a:pt x="220" y="636"/>
                  </a:lnTo>
                  <a:lnTo>
                    <a:pt x="220" y="636"/>
                  </a:lnTo>
                  <a:lnTo>
                    <a:pt x="221" y="636"/>
                  </a:lnTo>
                  <a:lnTo>
                    <a:pt x="221" y="636"/>
                  </a:lnTo>
                  <a:lnTo>
                    <a:pt x="221" y="636"/>
                  </a:lnTo>
                  <a:lnTo>
                    <a:pt x="221" y="636"/>
                  </a:lnTo>
                  <a:lnTo>
                    <a:pt x="221" y="637"/>
                  </a:lnTo>
                  <a:lnTo>
                    <a:pt x="221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3" y="638"/>
                  </a:lnTo>
                  <a:lnTo>
                    <a:pt x="223" y="638"/>
                  </a:lnTo>
                  <a:lnTo>
                    <a:pt x="223" y="638"/>
                  </a:lnTo>
                  <a:lnTo>
                    <a:pt x="223" y="638"/>
                  </a:lnTo>
                  <a:lnTo>
                    <a:pt x="223" y="638"/>
                  </a:lnTo>
                  <a:lnTo>
                    <a:pt x="223" y="638"/>
                  </a:lnTo>
                  <a:lnTo>
                    <a:pt x="224" y="639"/>
                  </a:lnTo>
                  <a:lnTo>
                    <a:pt x="225" y="639"/>
                  </a:lnTo>
                  <a:lnTo>
                    <a:pt x="225" y="639"/>
                  </a:lnTo>
                  <a:lnTo>
                    <a:pt x="225" y="639"/>
                  </a:lnTo>
                  <a:lnTo>
                    <a:pt x="225" y="640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27" y="641"/>
                  </a:lnTo>
                  <a:lnTo>
                    <a:pt x="227" y="641"/>
                  </a:lnTo>
                  <a:lnTo>
                    <a:pt x="227" y="641"/>
                  </a:lnTo>
                  <a:lnTo>
                    <a:pt x="227" y="641"/>
                  </a:lnTo>
                  <a:lnTo>
                    <a:pt x="227" y="641"/>
                  </a:lnTo>
                  <a:lnTo>
                    <a:pt x="228" y="641"/>
                  </a:lnTo>
                  <a:lnTo>
                    <a:pt x="228" y="641"/>
                  </a:lnTo>
                  <a:lnTo>
                    <a:pt x="228" y="642"/>
                  </a:lnTo>
                  <a:lnTo>
                    <a:pt x="228" y="642"/>
                  </a:lnTo>
                  <a:lnTo>
                    <a:pt x="228" y="642"/>
                  </a:lnTo>
                  <a:lnTo>
                    <a:pt x="229" y="642"/>
                  </a:lnTo>
                  <a:lnTo>
                    <a:pt x="229" y="642"/>
                  </a:lnTo>
                  <a:lnTo>
                    <a:pt x="229" y="642"/>
                  </a:lnTo>
                  <a:lnTo>
                    <a:pt x="229" y="642"/>
                  </a:lnTo>
                  <a:lnTo>
                    <a:pt x="229" y="642"/>
                  </a:lnTo>
                  <a:lnTo>
                    <a:pt x="229" y="642"/>
                  </a:lnTo>
                  <a:lnTo>
                    <a:pt x="229" y="643"/>
                  </a:lnTo>
                  <a:lnTo>
                    <a:pt x="229" y="643"/>
                  </a:lnTo>
                  <a:lnTo>
                    <a:pt x="229" y="643"/>
                  </a:lnTo>
                  <a:lnTo>
                    <a:pt x="229" y="643"/>
                  </a:lnTo>
                  <a:lnTo>
                    <a:pt x="230" y="643"/>
                  </a:lnTo>
                  <a:lnTo>
                    <a:pt x="230" y="643"/>
                  </a:lnTo>
                  <a:lnTo>
                    <a:pt x="230" y="643"/>
                  </a:lnTo>
                  <a:lnTo>
                    <a:pt x="230" y="643"/>
                  </a:lnTo>
                  <a:lnTo>
                    <a:pt x="230" y="643"/>
                  </a:lnTo>
                  <a:lnTo>
                    <a:pt x="231" y="643"/>
                  </a:lnTo>
                  <a:lnTo>
                    <a:pt x="231" y="643"/>
                  </a:lnTo>
                  <a:lnTo>
                    <a:pt x="231" y="644"/>
                  </a:lnTo>
                  <a:lnTo>
                    <a:pt x="231" y="644"/>
                  </a:lnTo>
                  <a:lnTo>
                    <a:pt x="231" y="644"/>
                  </a:lnTo>
                  <a:lnTo>
                    <a:pt x="231" y="644"/>
                  </a:lnTo>
                  <a:lnTo>
                    <a:pt x="231" y="644"/>
                  </a:lnTo>
                  <a:lnTo>
                    <a:pt x="231" y="644"/>
                  </a:lnTo>
                  <a:lnTo>
                    <a:pt x="232" y="644"/>
                  </a:lnTo>
                  <a:lnTo>
                    <a:pt x="232" y="645"/>
                  </a:lnTo>
                  <a:lnTo>
                    <a:pt x="233" y="645"/>
                  </a:lnTo>
                  <a:lnTo>
                    <a:pt x="233" y="645"/>
                  </a:lnTo>
                  <a:lnTo>
                    <a:pt x="233" y="645"/>
                  </a:lnTo>
                  <a:lnTo>
                    <a:pt x="233" y="646"/>
                  </a:lnTo>
                  <a:lnTo>
                    <a:pt x="233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5" y="646"/>
                  </a:lnTo>
                  <a:lnTo>
                    <a:pt x="235" y="647"/>
                  </a:lnTo>
                  <a:lnTo>
                    <a:pt x="236" y="647"/>
                  </a:lnTo>
                  <a:lnTo>
                    <a:pt x="236" y="647"/>
                  </a:lnTo>
                  <a:lnTo>
                    <a:pt x="237" y="648"/>
                  </a:lnTo>
                  <a:lnTo>
                    <a:pt x="237" y="648"/>
                  </a:lnTo>
                  <a:lnTo>
                    <a:pt x="238" y="648"/>
                  </a:lnTo>
                  <a:lnTo>
                    <a:pt x="238" y="649"/>
                  </a:lnTo>
                  <a:lnTo>
                    <a:pt x="238" y="649"/>
                  </a:lnTo>
                  <a:lnTo>
                    <a:pt x="238" y="649"/>
                  </a:lnTo>
                  <a:lnTo>
                    <a:pt x="239" y="649"/>
                  </a:lnTo>
                  <a:lnTo>
                    <a:pt x="239" y="649"/>
                  </a:lnTo>
                  <a:lnTo>
                    <a:pt x="239" y="650"/>
                  </a:lnTo>
                  <a:lnTo>
                    <a:pt x="239" y="650"/>
                  </a:lnTo>
                  <a:lnTo>
                    <a:pt x="240" y="650"/>
                  </a:lnTo>
                  <a:lnTo>
                    <a:pt x="240" y="650"/>
                  </a:lnTo>
                  <a:lnTo>
                    <a:pt x="240" y="650"/>
                  </a:lnTo>
                  <a:lnTo>
                    <a:pt x="240" y="650"/>
                  </a:lnTo>
                  <a:lnTo>
                    <a:pt x="241" y="650"/>
                  </a:lnTo>
                  <a:lnTo>
                    <a:pt x="241" y="651"/>
                  </a:lnTo>
                  <a:lnTo>
                    <a:pt x="241" y="651"/>
                  </a:lnTo>
                  <a:lnTo>
                    <a:pt x="242" y="651"/>
                  </a:lnTo>
                  <a:lnTo>
                    <a:pt x="242" y="651"/>
                  </a:lnTo>
                  <a:lnTo>
                    <a:pt x="242" y="651"/>
                  </a:lnTo>
                  <a:lnTo>
                    <a:pt x="242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3" y="652"/>
                  </a:lnTo>
                  <a:lnTo>
                    <a:pt x="244" y="652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44" y="653"/>
                  </a:lnTo>
                  <a:lnTo>
                    <a:pt x="245" y="653"/>
                  </a:lnTo>
                  <a:lnTo>
                    <a:pt x="245" y="653"/>
                  </a:lnTo>
                  <a:lnTo>
                    <a:pt x="245" y="654"/>
                  </a:lnTo>
                  <a:lnTo>
                    <a:pt x="245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6" y="654"/>
                  </a:lnTo>
                  <a:lnTo>
                    <a:pt x="247" y="654"/>
                  </a:lnTo>
                  <a:lnTo>
                    <a:pt x="247" y="655"/>
                  </a:lnTo>
                  <a:lnTo>
                    <a:pt x="247" y="655"/>
                  </a:lnTo>
                  <a:lnTo>
                    <a:pt x="248" y="655"/>
                  </a:lnTo>
                  <a:lnTo>
                    <a:pt x="248" y="655"/>
                  </a:lnTo>
                  <a:lnTo>
                    <a:pt x="248" y="656"/>
                  </a:lnTo>
                  <a:lnTo>
                    <a:pt x="249" y="656"/>
                  </a:lnTo>
                  <a:lnTo>
                    <a:pt x="249" y="656"/>
                  </a:lnTo>
                  <a:lnTo>
                    <a:pt x="250" y="656"/>
                  </a:lnTo>
                  <a:lnTo>
                    <a:pt x="250" y="656"/>
                  </a:lnTo>
                  <a:lnTo>
                    <a:pt x="250" y="656"/>
                  </a:lnTo>
                  <a:lnTo>
                    <a:pt x="250" y="656"/>
                  </a:lnTo>
                  <a:lnTo>
                    <a:pt x="250" y="656"/>
                  </a:lnTo>
                  <a:lnTo>
                    <a:pt x="251" y="657"/>
                  </a:lnTo>
                  <a:lnTo>
                    <a:pt x="251" y="657"/>
                  </a:lnTo>
                  <a:lnTo>
                    <a:pt x="251" y="657"/>
                  </a:lnTo>
                  <a:lnTo>
                    <a:pt x="252" y="658"/>
                  </a:lnTo>
                  <a:lnTo>
                    <a:pt x="252" y="658"/>
                  </a:lnTo>
                  <a:lnTo>
                    <a:pt x="252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9"/>
                  </a:lnTo>
                  <a:lnTo>
                    <a:pt x="254" y="659"/>
                  </a:lnTo>
                  <a:lnTo>
                    <a:pt x="254" y="659"/>
                  </a:lnTo>
                  <a:lnTo>
                    <a:pt x="254" y="659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6" y="660"/>
                  </a:lnTo>
                  <a:lnTo>
                    <a:pt x="256" y="660"/>
                  </a:lnTo>
                  <a:lnTo>
                    <a:pt x="256" y="660"/>
                  </a:lnTo>
                  <a:lnTo>
                    <a:pt x="257" y="661"/>
                  </a:lnTo>
                  <a:lnTo>
                    <a:pt x="257" y="661"/>
                  </a:lnTo>
                  <a:lnTo>
                    <a:pt x="257" y="661"/>
                  </a:lnTo>
                  <a:lnTo>
                    <a:pt x="257" y="661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58" y="662"/>
                  </a:lnTo>
                  <a:lnTo>
                    <a:pt x="258" y="662"/>
                  </a:lnTo>
                  <a:lnTo>
                    <a:pt x="258" y="662"/>
                  </a:lnTo>
                  <a:lnTo>
                    <a:pt x="258" y="662"/>
                  </a:lnTo>
                  <a:lnTo>
                    <a:pt x="258" y="662"/>
                  </a:lnTo>
                  <a:lnTo>
                    <a:pt x="259" y="662"/>
                  </a:lnTo>
                  <a:lnTo>
                    <a:pt x="259" y="662"/>
                  </a:lnTo>
                  <a:lnTo>
                    <a:pt x="260" y="663"/>
                  </a:lnTo>
                  <a:lnTo>
                    <a:pt x="260" y="663"/>
                  </a:lnTo>
                  <a:lnTo>
                    <a:pt x="260" y="663"/>
                  </a:lnTo>
                  <a:lnTo>
                    <a:pt x="260" y="663"/>
                  </a:lnTo>
                  <a:lnTo>
                    <a:pt x="261" y="663"/>
                  </a:lnTo>
                  <a:lnTo>
                    <a:pt x="261" y="663"/>
                  </a:lnTo>
                  <a:lnTo>
                    <a:pt x="261" y="664"/>
                  </a:lnTo>
                  <a:lnTo>
                    <a:pt x="262" y="664"/>
                  </a:lnTo>
                  <a:lnTo>
                    <a:pt x="263" y="664"/>
                  </a:lnTo>
                  <a:lnTo>
                    <a:pt x="263" y="664"/>
                  </a:lnTo>
                  <a:lnTo>
                    <a:pt x="263" y="664"/>
                  </a:lnTo>
                  <a:lnTo>
                    <a:pt x="263" y="664"/>
                  </a:lnTo>
                  <a:lnTo>
                    <a:pt x="263" y="665"/>
                  </a:lnTo>
                  <a:lnTo>
                    <a:pt x="263" y="665"/>
                  </a:lnTo>
                  <a:lnTo>
                    <a:pt x="264" y="665"/>
                  </a:lnTo>
                  <a:lnTo>
                    <a:pt x="264" y="665"/>
                  </a:lnTo>
                  <a:lnTo>
                    <a:pt x="264" y="665"/>
                  </a:lnTo>
                  <a:lnTo>
                    <a:pt x="265" y="665"/>
                  </a:lnTo>
                  <a:lnTo>
                    <a:pt x="265" y="666"/>
                  </a:lnTo>
                  <a:lnTo>
                    <a:pt x="265" y="666"/>
                  </a:lnTo>
                  <a:lnTo>
                    <a:pt x="266" y="666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8" y="667"/>
                  </a:lnTo>
                  <a:lnTo>
                    <a:pt x="268" y="667"/>
                  </a:lnTo>
                  <a:lnTo>
                    <a:pt x="268" y="668"/>
                  </a:lnTo>
                  <a:lnTo>
                    <a:pt x="268" y="668"/>
                  </a:lnTo>
                  <a:lnTo>
                    <a:pt x="268" y="668"/>
                  </a:lnTo>
                  <a:lnTo>
                    <a:pt x="269" y="668"/>
                  </a:lnTo>
                  <a:lnTo>
                    <a:pt x="269" y="668"/>
                  </a:lnTo>
                  <a:lnTo>
                    <a:pt x="269" y="668"/>
                  </a:lnTo>
                  <a:lnTo>
                    <a:pt x="270" y="668"/>
                  </a:lnTo>
                  <a:lnTo>
                    <a:pt x="270" y="669"/>
                  </a:lnTo>
                  <a:lnTo>
                    <a:pt x="271" y="669"/>
                  </a:lnTo>
                  <a:lnTo>
                    <a:pt x="271" y="669"/>
                  </a:lnTo>
                  <a:lnTo>
                    <a:pt x="271" y="669"/>
                  </a:lnTo>
                  <a:lnTo>
                    <a:pt x="271" y="669"/>
                  </a:lnTo>
                  <a:lnTo>
                    <a:pt x="272" y="670"/>
                  </a:lnTo>
                  <a:lnTo>
                    <a:pt x="272" y="670"/>
                  </a:lnTo>
                  <a:lnTo>
                    <a:pt x="273" y="670"/>
                  </a:lnTo>
                  <a:lnTo>
                    <a:pt x="273" y="670"/>
                  </a:lnTo>
                  <a:lnTo>
                    <a:pt x="274" y="671"/>
                  </a:lnTo>
                  <a:lnTo>
                    <a:pt x="274" y="671"/>
                  </a:lnTo>
                  <a:lnTo>
                    <a:pt x="274" y="671"/>
                  </a:lnTo>
                  <a:lnTo>
                    <a:pt x="274" y="671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75" y="671"/>
                  </a:lnTo>
                  <a:lnTo>
                    <a:pt x="276" y="672"/>
                  </a:lnTo>
                  <a:lnTo>
                    <a:pt x="276" y="672"/>
                  </a:lnTo>
                  <a:lnTo>
                    <a:pt x="276" y="672"/>
                  </a:lnTo>
                  <a:lnTo>
                    <a:pt x="277" y="672"/>
                  </a:lnTo>
                  <a:lnTo>
                    <a:pt x="277" y="672"/>
                  </a:lnTo>
                  <a:lnTo>
                    <a:pt x="278" y="673"/>
                  </a:lnTo>
                  <a:lnTo>
                    <a:pt x="278" y="673"/>
                  </a:lnTo>
                  <a:lnTo>
                    <a:pt x="279" y="674"/>
                  </a:lnTo>
                  <a:lnTo>
                    <a:pt x="280" y="674"/>
                  </a:lnTo>
                  <a:lnTo>
                    <a:pt x="280" y="674"/>
                  </a:lnTo>
                  <a:lnTo>
                    <a:pt x="281" y="674"/>
                  </a:lnTo>
                  <a:lnTo>
                    <a:pt x="281" y="675"/>
                  </a:lnTo>
                  <a:lnTo>
                    <a:pt x="281" y="675"/>
                  </a:lnTo>
                  <a:lnTo>
                    <a:pt x="282" y="675"/>
                  </a:lnTo>
                  <a:lnTo>
                    <a:pt x="282" y="675"/>
                  </a:lnTo>
                  <a:lnTo>
                    <a:pt x="282" y="675"/>
                  </a:lnTo>
                  <a:lnTo>
                    <a:pt x="284" y="676"/>
                  </a:lnTo>
                  <a:lnTo>
                    <a:pt x="284" y="676"/>
                  </a:lnTo>
                  <a:lnTo>
                    <a:pt x="284" y="676"/>
                  </a:lnTo>
                  <a:lnTo>
                    <a:pt x="285" y="677"/>
                  </a:lnTo>
                  <a:lnTo>
                    <a:pt x="285" y="677"/>
                  </a:lnTo>
                  <a:lnTo>
                    <a:pt x="285" y="677"/>
                  </a:lnTo>
                  <a:lnTo>
                    <a:pt x="285" y="677"/>
                  </a:lnTo>
                  <a:lnTo>
                    <a:pt x="285" y="677"/>
                  </a:lnTo>
                  <a:lnTo>
                    <a:pt x="285" y="677"/>
                  </a:lnTo>
                  <a:lnTo>
                    <a:pt x="286" y="677"/>
                  </a:lnTo>
                  <a:lnTo>
                    <a:pt x="286" y="677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7" y="678"/>
                  </a:lnTo>
                  <a:lnTo>
                    <a:pt x="287" y="678"/>
                  </a:lnTo>
                  <a:lnTo>
                    <a:pt x="288" y="678"/>
                  </a:lnTo>
                  <a:lnTo>
                    <a:pt x="288" y="678"/>
                  </a:lnTo>
                  <a:lnTo>
                    <a:pt x="288" y="678"/>
                  </a:lnTo>
                  <a:lnTo>
                    <a:pt x="288" y="678"/>
                  </a:lnTo>
                  <a:lnTo>
                    <a:pt x="289" y="679"/>
                  </a:lnTo>
                  <a:lnTo>
                    <a:pt x="290" y="679"/>
                  </a:lnTo>
                  <a:lnTo>
                    <a:pt x="291" y="680"/>
                  </a:lnTo>
                  <a:lnTo>
                    <a:pt x="291" y="680"/>
                  </a:lnTo>
                  <a:lnTo>
                    <a:pt x="292" y="680"/>
                  </a:lnTo>
                  <a:lnTo>
                    <a:pt x="292" y="680"/>
                  </a:lnTo>
                  <a:lnTo>
                    <a:pt x="293" y="681"/>
                  </a:lnTo>
                  <a:lnTo>
                    <a:pt x="293" y="681"/>
                  </a:lnTo>
                  <a:lnTo>
                    <a:pt x="293" y="681"/>
                  </a:lnTo>
                  <a:lnTo>
                    <a:pt x="293" y="681"/>
                  </a:lnTo>
                  <a:lnTo>
                    <a:pt x="294" y="681"/>
                  </a:lnTo>
                  <a:lnTo>
                    <a:pt x="294" y="681"/>
                  </a:lnTo>
                  <a:lnTo>
                    <a:pt x="294" y="681"/>
                  </a:lnTo>
                  <a:lnTo>
                    <a:pt x="295" y="682"/>
                  </a:lnTo>
                  <a:lnTo>
                    <a:pt x="295" y="682"/>
                  </a:lnTo>
                  <a:lnTo>
                    <a:pt x="295" y="682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7" y="683"/>
                  </a:lnTo>
                  <a:lnTo>
                    <a:pt x="298" y="683"/>
                  </a:lnTo>
                  <a:lnTo>
                    <a:pt x="298" y="683"/>
                  </a:lnTo>
                  <a:lnTo>
                    <a:pt x="298" y="683"/>
                  </a:lnTo>
                  <a:lnTo>
                    <a:pt x="299" y="684"/>
                  </a:lnTo>
                  <a:lnTo>
                    <a:pt x="300" y="684"/>
                  </a:lnTo>
                  <a:lnTo>
                    <a:pt x="300" y="684"/>
                  </a:lnTo>
                  <a:lnTo>
                    <a:pt x="301" y="685"/>
                  </a:lnTo>
                  <a:lnTo>
                    <a:pt x="301" y="685"/>
                  </a:lnTo>
                  <a:lnTo>
                    <a:pt x="301" y="685"/>
                  </a:lnTo>
                  <a:lnTo>
                    <a:pt x="302" y="685"/>
                  </a:lnTo>
                  <a:lnTo>
                    <a:pt x="302" y="685"/>
                  </a:lnTo>
                  <a:lnTo>
                    <a:pt x="303" y="686"/>
                  </a:lnTo>
                  <a:lnTo>
                    <a:pt x="303" y="686"/>
                  </a:lnTo>
                  <a:lnTo>
                    <a:pt x="303" y="686"/>
                  </a:lnTo>
                  <a:lnTo>
                    <a:pt x="304" y="686"/>
                  </a:lnTo>
                  <a:lnTo>
                    <a:pt x="304" y="686"/>
                  </a:lnTo>
                  <a:lnTo>
                    <a:pt x="305" y="686"/>
                  </a:lnTo>
                  <a:lnTo>
                    <a:pt x="306" y="687"/>
                  </a:lnTo>
                  <a:lnTo>
                    <a:pt x="306" y="687"/>
                  </a:lnTo>
                  <a:lnTo>
                    <a:pt x="307" y="687"/>
                  </a:lnTo>
                  <a:lnTo>
                    <a:pt x="307" y="687"/>
                  </a:lnTo>
                  <a:lnTo>
                    <a:pt x="308" y="688"/>
                  </a:lnTo>
                  <a:lnTo>
                    <a:pt x="309" y="688"/>
                  </a:lnTo>
                  <a:lnTo>
                    <a:pt x="309" y="688"/>
                  </a:lnTo>
                  <a:lnTo>
                    <a:pt x="310" y="689"/>
                  </a:lnTo>
                  <a:lnTo>
                    <a:pt x="310" y="689"/>
                  </a:lnTo>
                  <a:lnTo>
                    <a:pt x="310" y="689"/>
                  </a:lnTo>
                  <a:lnTo>
                    <a:pt x="311" y="689"/>
                  </a:lnTo>
                  <a:lnTo>
                    <a:pt x="311" y="689"/>
                  </a:lnTo>
                  <a:lnTo>
                    <a:pt x="311" y="689"/>
                  </a:lnTo>
                  <a:lnTo>
                    <a:pt x="313" y="690"/>
                  </a:lnTo>
                  <a:lnTo>
                    <a:pt x="313" y="690"/>
                  </a:lnTo>
                  <a:lnTo>
                    <a:pt x="313" y="690"/>
                  </a:lnTo>
                  <a:lnTo>
                    <a:pt x="313" y="690"/>
                  </a:lnTo>
                  <a:lnTo>
                    <a:pt x="314" y="690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5" y="691"/>
                  </a:lnTo>
                  <a:lnTo>
                    <a:pt x="315" y="691"/>
                  </a:lnTo>
                  <a:lnTo>
                    <a:pt x="316" y="692"/>
                  </a:lnTo>
                  <a:lnTo>
                    <a:pt x="316" y="692"/>
                  </a:lnTo>
                  <a:lnTo>
                    <a:pt x="316" y="692"/>
                  </a:lnTo>
                  <a:lnTo>
                    <a:pt x="317" y="692"/>
                  </a:lnTo>
                  <a:lnTo>
                    <a:pt x="317" y="692"/>
                  </a:lnTo>
                  <a:lnTo>
                    <a:pt x="318" y="692"/>
                  </a:lnTo>
                  <a:lnTo>
                    <a:pt x="318" y="692"/>
                  </a:lnTo>
                  <a:lnTo>
                    <a:pt x="319" y="693"/>
                  </a:lnTo>
                  <a:lnTo>
                    <a:pt x="320" y="693"/>
                  </a:lnTo>
                  <a:lnTo>
                    <a:pt x="322" y="694"/>
                  </a:lnTo>
                  <a:lnTo>
                    <a:pt x="322" y="694"/>
                  </a:lnTo>
                  <a:lnTo>
                    <a:pt x="322" y="694"/>
                  </a:lnTo>
                  <a:lnTo>
                    <a:pt x="323" y="695"/>
                  </a:lnTo>
                  <a:lnTo>
                    <a:pt x="324" y="695"/>
                  </a:lnTo>
                  <a:lnTo>
                    <a:pt x="325" y="695"/>
                  </a:lnTo>
                  <a:lnTo>
                    <a:pt x="325" y="695"/>
                  </a:lnTo>
                  <a:lnTo>
                    <a:pt x="325" y="695"/>
                  </a:lnTo>
                  <a:lnTo>
                    <a:pt x="325" y="695"/>
                  </a:lnTo>
                  <a:lnTo>
                    <a:pt x="325" y="696"/>
                  </a:lnTo>
                  <a:lnTo>
                    <a:pt x="326" y="696"/>
                  </a:lnTo>
                  <a:lnTo>
                    <a:pt x="326" y="696"/>
                  </a:lnTo>
                  <a:lnTo>
                    <a:pt x="326" y="696"/>
                  </a:lnTo>
                  <a:lnTo>
                    <a:pt x="326" y="696"/>
                  </a:lnTo>
                  <a:lnTo>
                    <a:pt x="327" y="696"/>
                  </a:lnTo>
                  <a:lnTo>
                    <a:pt x="327" y="696"/>
                  </a:lnTo>
                  <a:lnTo>
                    <a:pt x="328" y="697"/>
                  </a:lnTo>
                  <a:lnTo>
                    <a:pt x="328" y="697"/>
                  </a:lnTo>
                  <a:lnTo>
                    <a:pt x="328" y="697"/>
                  </a:lnTo>
                  <a:lnTo>
                    <a:pt x="329" y="697"/>
                  </a:lnTo>
                  <a:lnTo>
                    <a:pt x="329" y="697"/>
                  </a:lnTo>
                  <a:lnTo>
                    <a:pt x="330" y="697"/>
                  </a:lnTo>
                  <a:lnTo>
                    <a:pt x="330" y="697"/>
                  </a:lnTo>
                  <a:lnTo>
                    <a:pt x="330" y="698"/>
                  </a:lnTo>
                  <a:lnTo>
                    <a:pt x="330" y="698"/>
                  </a:lnTo>
                  <a:lnTo>
                    <a:pt x="331" y="698"/>
                  </a:lnTo>
                  <a:lnTo>
                    <a:pt x="331" y="698"/>
                  </a:lnTo>
                  <a:lnTo>
                    <a:pt x="332" y="698"/>
                  </a:lnTo>
                  <a:lnTo>
                    <a:pt x="333" y="699"/>
                  </a:lnTo>
                  <a:lnTo>
                    <a:pt x="333" y="699"/>
                  </a:lnTo>
                  <a:lnTo>
                    <a:pt x="333" y="699"/>
                  </a:lnTo>
                  <a:lnTo>
                    <a:pt x="334" y="699"/>
                  </a:lnTo>
                  <a:lnTo>
                    <a:pt x="335" y="699"/>
                  </a:lnTo>
                  <a:lnTo>
                    <a:pt x="335" y="700"/>
                  </a:lnTo>
                  <a:lnTo>
                    <a:pt x="335" y="700"/>
                  </a:lnTo>
                  <a:lnTo>
                    <a:pt x="336" y="700"/>
                  </a:lnTo>
                  <a:lnTo>
                    <a:pt x="336" y="700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700"/>
                  </a:lnTo>
                  <a:lnTo>
                    <a:pt x="337" y="700"/>
                  </a:lnTo>
                  <a:lnTo>
                    <a:pt x="337" y="700"/>
                  </a:lnTo>
                  <a:lnTo>
                    <a:pt x="337" y="700"/>
                  </a:lnTo>
                  <a:lnTo>
                    <a:pt x="337" y="700"/>
                  </a:lnTo>
                  <a:lnTo>
                    <a:pt x="338" y="701"/>
                  </a:lnTo>
                  <a:lnTo>
                    <a:pt x="338" y="701"/>
                  </a:lnTo>
                  <a:lnTo>
                    <a:pt x="338" y="701"/>
                  </a:lnTo>
                  <a:lnTo>
                    <a:pt x="339" y="701"/>
                  </a:lnTo>
                  <a:lnTo>
                    <a:pt x="339" y="701"/>
                  </a:lnTo>
                  <a:lnTo>
                    <a:pt x="339" y="701"/>
                  </a:lnTo>
                  <a:lnTo>
                    <a:pt x="339" y="701"/>
                  </a:lnTo>
                  <a:lnTo>
                    <a:pt x="340" y="701"/>
                  </a:lnTo>
                  <a:lnTo>
                    <a:pt x="341" y="702"/>
                  </a:lnTo>
                  <a:lnTo>
                    <a:pt x="341" y="702"/>
                  </a:lnTo>
                  <a:lnTo>
                    <a:pt x="341" y="702"/>
                  </a:lnTo>
                  <a:lnTo>
                    <a:pt x="341" y="702"/>
                  </a:lnTo>
                  <a:lnTo>
                    <a:pt x="342" y="702"/>
                  </a:lnTo>
                  <a:lnTo>
                    <a:pt x="342" y="702"/>
                  </a:lnTo>
                  <a:lnTo>
                    <a:pt x="343" y="703"/>
                  </a:lnTo>
                  <a:lnTo>
                    <a:pt x="343" y="703"/>
                  </a:lnTo>
                  <a:lnTo>
                    <a:pt x="343" y="703"/>
                  </a:lnTo>
                  <a:lnTo>
                    <a:pt x="343" y="703"/>
                  </a:lnTo>
                  <a:lnTo>
                    <a:pt x="345" y="703"/>
                  </a:lnTo>
                  <a:lnTo>
                    <a:pt x="346" y="704"/>
                  </a:lnTo>
                  <a:lnTo>
                    <a:pt x="347" y="704"/>
                  </a:lnTo>
                  <a:lnTo>
                    <a:pt x="347" y="704"/>
                  </a:lnTo>
                  <a:lnTo>
                    <a:pt x="348" y="705"/>
                  </a:lnTo>
                  <a:lnTo>
                    <a:pt x="348" y="705"/>
                  </a:lnTo>
                  <a:lnTo>
                    <a:pt x="349" y="705"/>
                  </a:lnTo>
                  <a:lnTo>
                    <a:pt x="349" y="705"/>
                  </a:lnTo>
                  <a:lnTo>
                    <a:pt x="349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1" y="706"/>
                  </a:lnTo>
                  <a:lnTo>
                    <a:pt x="352" y="706"/>
                  </a:lnTo>
                  <a:lnTo>
                    <a:pt x="352" y="706"/>
                  </a:lnTo>
                  <a:lnTo>
                    <a:pt x="352" y="706"/>
                  </a:lnTo>
                  <a:lnTo>
                    <a:pt x="353" y="707"/>
                  </a:lnTo>
                  <a:lnTo>
                    <a:pt x="354" y="707"/>
                  </a:lnTo>
                  <a:lnTo>
                    <a:pt x="354" y="707"/>
                  </a:lnTo>
                  <a:lnTo>
                    <a:pt x="355" y="707"/>
                  </a:lnTo>
                  <a:lnTo>
                    <a:pt x="355" y="707"/>
                  </a:lnTo>
                  <a:lnTo>
                    <a:pt x="355" y="707"/>
                  </a:lnTo>
                  <a:lnTo>
                    <a:pt x="356" y="707"/>
                  </a:lnTo>
                  <a:lnTo>
                    <a:pt x="356" y="707"/>
                  </a:lnTo>
                  <a:lnTo>
                    <a:pt x="356" y="708"/>
                  </a:lnTo>
                  <a:lnTo>
                    <a:pt x="356" y="708"/>
                  </a:lnTo>
                  <a:lnTo>
                    <a:pt x="357" y="708"/>
                  </a:lnTo>
                  <a:lnTo>
                    <a:pt x="359" y="709"/>
                  </a:lnTo>
                  <a:lnTo>
                    <a:pt x="359" y="709"/>
                  </a:lnTo>
                  <a:lnTo>
                    <a:pt x="360" y="709"/>
                  </a:lnTo>
                  <a:lnTo>
                    <a:pt x="360" y="709"/>
                  </a:lnTo>
                  <a:lnTo>
                    <a:pt x="362" y="710"/>
                  </a:lnTo>
                  <a:lnTo>
                    <a:pt x="362" y="710"/>
                  </a:lnTo>
                  <a:lnTo>
                    <a:pt x="362" y="710"/>
                  </a:lnTo>
                  <a:lnTo>
                    <a:pt x="363" y="710"/>
                  </a:lnTo>
                  <a:lnTo>
                    <a:pt x="363" y="710"/>
                  </a:lnTo>
                  <a:lnTo>
                    <a:pt x="365" y="711"/>
                  </a:lnTo>
                  <a:lnTo>
                    <a:pt x="366" y="711"/>
                  </a:lnTo>
                  <a:lnTo>
                    <a:pt x="366" y="711"/>
                  </a:lnTo>
                  <a:lnTo>
                    <a:pt x="367" y="711"/>
                  </a:lnTo>
                  <a:lnTo>
                    <a:pt x="367" y="711"/>
                  </a:lnTo>
                  <a:lnTo>
                    <a:pt x="367" y="712"/>
                  </a:lnTo>
                  <a:lnTo>
                    <a:pt x="368" y="712"/>
                  </a:lnTo>
                  <a:lnTo>
                    <a:pt x="369" y="712"/>
                  </a:lnTo>
                  <a:lnTo>
                    <a:pt x="369" y="712"/>
                  </a:lnTo>
                  <a:lnTo>
                    <a:pt x="370" y="712"/>
                  </a:lnTo>
                  <a:lnTo>
                    <a:pt x="370" y="712"/>
                  </a:lnTo>
                  <a:lnTo>
                    <a:pt x="371" y="713"/>
                  </a:lnTo>
                  <a:lnTo>
                    <a:pt x="371" y="713"/>
                  </a:lnTo>
                  <a:lnTo>
                    <a:pt x="371" y="713"/>
                  </a:lnTo>
                  <a:lnTo>
                    <a:pt x="372" y="713"/>
                  </a:lnTo>
                  <a:lnTo>
                    <a:pt x="373" y="713"/>
                  </a:lnTo>
                  <a:lnTo>
                    <a:pt x="374" y="714"/>
                  </a:lnTo>
                  <a:lnTo>
                    <a:pt x="374" y="714"/>
                  </a:lnTo>
                  <a:lnTo>
                    <a:pt x="374" y="714"/>
                  </a:lnTo>
                  <a:lnTo>
                    <a:pt x="374" y="714"/>
                  </a:lnTo>
                  <a:lnTo>
                    <a:pt x="375" y="714"/>
                  </a:lnTo>
                  <a:lnTo>
                    <a:pt x="375" y="714"/>
                  </a:lnTo>
                  <a:lnTo>
                    <a:pt x="375" y="714"/>
                  </a:lnTo>
                  <a:lnTo>
                    <a:pt x="378" y="715"/>
                  </a:lnTo>
                  <a:lnTo>
                    <a:pt x="378" y="715"/>
                  </a:lnTo>
                  <a:lnTo>
                    <a:pt x="378" y="715"/>
                  </a:lnTo>
                  <a:lnTo>
                    <a:pt x="379" y="716"/>
                  </a:lnTo>
                  <a:lnTo>
                    <a:pt x="380" y="716"/>
                  </a:lnTo>
                  <a:lnTo>
                    <a:pt x="380" y="716"/>
                  </a:lnTo>
                  <a:lnTo>
                    <a:pt x="381" y="716"/>
                  </a:lnTo>
                  <a:lnTo>
                    <a:pt x="382" y="716"/>
                  </a:lnTo>
                  <a:lnTo>
                    <a:pt x="382" y="717"/>
                  </a:lnTo>
                  <a:lnTo>
                    <a:pt x="383" y="717"/>
                  </a:lnTo>
                  <a:lnTo>
                    <a:pt x="383" y="717"/>
                  </a:lnTo>
                  <a:lnTo>
                    <a:pt x="383" y="717"/>
                  </a:lnTo>
                  <a:lnTo>
                    <a:pt x="383" y="717"/>
                  </a:lnTo>
                  <a:lnTo>
                    <a:pt x="384" y="717"/>
                  </a:lnTo>
                  <a:lnTo>
                    <a:pt x="385" y="717"/>
                  </a:lnTo>
                  <a:lnTo>
                    <a:pt x="386" y="718"/>
                  </a:lnTo>
                  <a:lnTo>
                    <a:pt x="387" y="718"/>
                  </a:lnTo>
                  <a:lnTo>
                    <a:pt x="387" y="718"/>
                  </a:lnTo>
                  <a:lnTo>
                    <a:pt x="387" y="718"/>
                  </a:lnTo>
                  <a:lnTo>
                    <a:pt x="388" y="718"/>
                  </a:lnTo>
                  <a:lnTo>
                    <a:pt x="388" y="718"/>
                  </a:lnTo>
                  <a:lnTo>
                    <a:pt x="388" y="719"/>
                  </a:lnTo>
                  <a:lnTo>
                    <a:pt x="389" y="719"/>
                  </a:lnTo>
                  <a:lnTo>
                    <a:pt x="389" y="719"/>
                  </a:lnTo>
                  <a:lnTo>
                    <a:pt x="389" y="719"/>
                  </a:lnTo>
                  <a:lnTo>
                    <a:pt x="390" y="719"/>
                  </a:lnTo>
                  <a:lnTo>
                    <a:pt x="390" y="719"/>
                  </a:lnTo>
                  <a:lnTo>
                    <a:pt x="391" y="719"/>
                  </a:lnTo>
                  <a:lnTo>
                    <a:pt x="391" y="719"/>
                  </a:lnTo>
                  <a:lnTo>
                    <a:pt x="391" y="719"/>
                  </a:lnTo>
                  <a:lnTo>
                    <a:pt x="392" y="720"/>
                  </a:lnTo>
                  <a:lnTo>
                    <a:pt x="392" y="720"/>
                  </a:lnTo>
                  <a:lnTo>
                    <a:pt x="393" y="720"/>
                  </a:lnTo>
                  <a:lnTo>
                    <a:pt x="394" y="720"/>
                  </a:lnTo>
                  <a:lnTo>
                    <a:pt x="394" y="720"/>
                  </a:lnTo>
                  <a:lnTo>
                    <a:pt x="394" y="720"/>
                  </a:lnTo>
                  <a:lnTo>
                    <a:pt x="395" y="721"/>
                  </a:lnTo>
                  <a:lnTo>
                    <a:pt x="396" y="721"/>
                  </a:lnTo>
                  <a:lnTo>
                    <a:pt x="399" y="722"/>
                  </a:lnTo>
                  <a:lnTo>
                    <a:pt x="399" y="722"/>
                  </a:lnTo>
                  <a:lnTo>
                    <a:pt x="399" y="722"/>
                  </a:lnTo>
                  <a:lnTo>
                    <a:pt x="399" y="722"/>
                  </a:lnTo>
                  <a:lnTo>
                    <a:pt x="400" y="722"/>
                  </a:lnTo>
                  <a:lnTo>
                    <a:pt x="400" y="722"/>
                  </a:lnTo>
                  <a:lnTo>
                    <a:pt x="402" y="723"/>
                  </a:lnTo>
                  <a:lnTo>
                    <a:pt x="402" y="723"/>
                  </a:lnTo>
                  <a:lnTo>
                    <a:pt x="403" y="723"/>
                  </a:lnTo>
                  <a:lnTo>
                    <a:pt x="403" y="723"/>
                  </a:lnTo>
                  <a:lnTo>
                    <a:pt x="403" y="723"/>
                  </a:lnTo>
                  <a:lnTo>
                    <a:pt x="405" y="724"/>
                  </a:lnTo>
                  <a:lnTo>
                    <a:pt x="406" y="724"/>
                  </a:lnTo>
                  <a:lnTo>
                    <a:pt x="407" y="724"/>
                  </a:lnTo>
                  <a:lnTo>
                    <a:pt x="407" y="724"/>
                  </a:lnTo>
                  <a:lnTo>
                    <a:pt x="408" y="724"/>
                  </a:lnTo>
                  <a:lnTo>
                    <a:pt x="408" y="724"/>
                  </a:lnTo>
                  <a:lnTo>
                    <a:pt x="408" y="725"/>
                  </a:lnTo>
                  <a:lnTo>
                    <a:pt x="409" y="725"/>
                  </a:lnTo>
                  <a:lnTo>
                    <a:pt x="410" y="725"/>
                  </a:lnTo>
                  <a:lnTo>
                    <a:pt x="410" y="725"/>
                  </a:lnTo>
                  <a:lnTo>
                    <a:pt x="411" y="725"/>
                  </a:lnTo>
                  <a:lnTo>
                    <a:pt x="412" y="726"/>
                  </a:lnTo>
                  <a:lnTo>
                    <a:pt x="413" y="726"/>
                  </a:lnTo>
                  <a:lnTo>
                    <a:pt x="414" y="726"/>
                  </a:lnTo>
                  <a:lnTo>
                    <a:pt x="414" y="726"/>
                  </a:lnTo>
                  <a:lnTo>
                    <a:pt x="417" y="727"/>
                  </a:lnTo>
                  <a:lnTo>
                    <a:pt x="417" y="727"/>
                  </a:lnTo>
                  <a:lnTo>
                    <a:pt x="418" y="727"/>
                  </a:lnTo>
                  <a:lnTo>
                    <a:pt x="418" y="727"/>
                  </a:lnTo>
                  <a:lnTo>
                    <a:pt x="420" y="728"/>
                  </a:lnTo>
                  <a:lnTo>
                    <a:pt x="420" y="728"/>
                  </a:lnTo>
                  <a:lnTo>
                    <a:pt x="421" y="728"/>
                  </a:lnTo>
                  <a:lnTo>
                    <a:pt x="421" y="728"/>
                  </a:lnTo>
                  <a:lnTo>
                    <a:pt x="422" y="728"/>
                  </a:lnTo>
                  <a:lnTo>
                    <a:pt x="423" y="729"/>
                  </a:lnTo>
                  <a:lnTo>
                    <a:pt x="423" y="729"/>
                  </a:lnTo>
                  <a:lnTo>
                    <a:pt x="424" y="729"/>
                  </a:lnTo>
                  <a:lnTo>
                    <a:pt x="425" y="729"/>
                  </a:lnTo>
                  <a:lnTo>
                    <a:pt x="425" y="729"/>
                  </a:lnTo>
                  <a:lnTo>
                    <a:pt x="425" y="729"/>
                  </a:lnTo>
                  <a:lnTo>
                    <a:pt x="426" y="729"/>
                  </a:lnTo>
                  <a:lnTo>
                    <a:pt x="427" y="730"/>
                  </a:lnTo>
                  <a:lnTo>
                    <a:pt x="428" y="730"/>
                  </a:lnTo>
                  <a:lnTo>
                    <a:pt x="428" y="730"/>
                  </a:lnTo>
                  <a:lnTo>
                    <a:pt x="430" y="730"/>
                  </a:lnTo>
                  <a:lnTo>
                    <a:pt x="430" y="731"/>
                  </a:lnTo>
                  <a:lnTo>
                    <a:pt x="432" y="731"/>
                  </a:lnTo>
                  <a:lnTo>
                    <a:pt x="432" y="731"/>
                  </a:lnTo>
                  <a:lnTo>
                    <a:pt x="434" y="732"/>
                  </a:lnTo>
                  <a:lnTo>
                    <a:pt x="435" y="732"/>
                  </a:lnTo>
                  <a:lnTo>
                    <a:pt x="435" y="732"/>
                  </a:lnTo>
                  <a:lnTo>
                    <a:pt x="435" y="732"/>
                  </a:lnTo>
                  <a:lnTo>
                    <a:pt x="435" y="732"/>
                  </a:lnTo>
                  <a:lnTo>
                    <a:pt x="435" y="732"/>
                  </a:lnTo>
                  <a:lnTo>
                    <a:pt x="437" y="732"/>
                  </a:lnTo>
                  <a:lnTo>
                    <a:pt x="437" y="732"/>
                  </a:lnTo>
                  <a:lnTo>
                    <a:pt x="438" y="733"/>
                  </a:lnTo>
                  <a:lnTo>
                    <a:pt x="440" y="733"/>
                  </a:lnTo>
                  <a:lnTo>
                    <a:pt x="440" y="733"/>
                  </a:lnTo>
                  <a:lnTo>
                    <a:pt x="442" y="734"/>
                  </a:lnTo>
                  <a:lnTo>
                    <a:pt x="442" y="734"/>
                  </a:lnTo>
                  <a:lnTo>
                    <a:pt x="443" y="734"/>
                  </a:lnTo>
                  <a:lnTo>
                    <a:pt x="444" y="734"/>
                  </a:lnTo>
                  <a:lnTo>
                    <a:pt x="444" y="734"/>
                  </a:lnTo>
                  <a:lnTo>
                    <a:pt x="445" y="734"/>
                  </a:lnTo>
                  <a:lnTo>
                    <a:pt x="448" y="735"/>
                  </a:lnTo>
                  <a:lnTo>
                    <a:pt x="448" y="735"/>
                  </a:lnTo>
                  <a:lnTo>
                    <a:pt x="451" y="736"/>
                  </a:lnTo>
                  <a:lnTo>
                    <a:pt x="452" y="736"/>
                  </a:lnTo>
                  <a:lnTo>
                    <a:pt x="454" y="737"/>
                  </a:lnTo>
                  <a:lnTo>
                    <a:pt x="456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8" y="738"/>
                  </a:lnTo>
                  <a:lnTo>
                    <a:pt x="458" y="738"/>
                  </a:lnTo>
                  <a:lnTo>
                    <a:pt x="458" y="738"/>
                  </a:lnTo>
                  <a:lnTo>
                    <a:pt x="459" y="738"/>
                  </a:lnTo>
                  <a:lnTo>
                    <a:pt x="459" y="738"/>
                  </a:lnTo>
                  <a:lnTo>
                    <a:pt x="461" y="738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2" y="739"/>
                  </a:lnTo>
                  <a:lnTo>
                    <a:pt x="464" y="739"/>
                  </a:lnTo>
                  <a:lnTo>
                    <a:pt x="464" y="739"/>
                  </a:lnTo>
                  <a:lnTo>
                    <a:pt x="465" y="739"/>
                  </a:lnTo>
                  <a:lnTo>
                    <a:pt x="465" y="739"/>
                  </a:lnTo>
                  <a:lnTo>
                    <a:pt x="466" y="740"/>
                  </a:lnTo>
                  <a:lnTo>
                    <a:pt x="468" y="740"/>
                  </a:lnTo>
                  <a:lnTo>
                    <a:pt x="469" y="740"/>
                  </a:lnTo>
                  <a:lnTo>
                    <a:pt x="471" y="741"/>
                  </a:lnTo>
                  <a:lnTo>
                    <a:pt x="471" y="741"/>
                  </a:lnTo>
                  <a:lnTo>
                    <a:pt x="472" y="741"/>
                  </a:lnTo>
                  <a:lnTo>
                    <a:pt x="474" y="741"/>
                  </a:lnTo>
                  <a:lnTo>
                    <a:pt x="474" y="741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6" y="742"/>
                  </a:lnTo>
                  <a:lnTo>
                    <a:pt x="477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8" y="742"/>
                  </a:lnTo>
                  <a:lnTo>
                    <a:pt x="479" y="742"/>
                  </a:lnTo>
                  <a:lnTo>
                    <a:pt x="479" y="743"/>
                  </a:lnTo>
                  <a:lnTo>
                    <a:pt x="480" y="743"/>
                  </a:lnTo>
                  <a:lnTo>
                    <a:pt x="481" y="743"/>
                  </a:lnTo>
                  <a:lnTo>
                    <a:pt x="482" y="743"/>
                  </a:lnTo>
                  <a:lnTo>
                    <a:pt x="482" y="743"/>
                  </a:lnTo>
                  <a:lnTo>
                    <a:pt x="482" y="743"/>
                  </a:lnTo>
                  <a:lnTo>
                    <a:pt x="485" y="744"/>
                  </a:lnTo>
                  <a:lnTo>
                    <a:pt x="486" y="744"/>
                  </a:lnTo>
                  <a:lnTo>
                    <a:pt x="486" y="744"/>
                  </a:lnTo>
                  <a:lnTo>
                    <a:pt x="487" y="744"/>
                  </a:lnTo>
                  <a:lnTo>
                    <a:pt x="487" y="744"/>
                  </a:lnTo>
                  <a:lnTo>
                    <a:pt x="488" y="744"/>
                  </a:lnTo>
                  <a:lnTo>
                    <a:pt x="488" y="744"/>
                  </a:lnTo>
                  <a:lnTo>
                    <a:pt x="488" y="745"/>
                  </a:lnTo>
                  <a:lnTo>
                    <a:pt x="488" y="745"/>
                  </a:lnTo>
                  <a:lnTo>
                    <a:pt x="489" y="745"/>
                  </a:lnTo>
                  <a:lnTo>
                    <a:pt x="489" y="745"/>
                  </a:lnTo>
                  <a:lnTo>
                    <a:pt x="489" y="745"/>
                  </a:lnTo>
                  <a:lnTo>
                    <a:pt x="490" y="745"/>
                  </a:lnTo>
                  <a:lnTo>
                    <a:pt x="491" y="745"/>
                  </a:lnTo>
                  <a:lnTo>
                    <a:pt x="492" y="745"/>
                  </a:lnTo>
                  <a:lnTo>
                    <a:pt x="493" y="746"/>
                  </a:lnTo>
                  <a:lnTo>
                    <a:pt x="493" y="746"/>
                  </a:lnTo>
                  <a:lnTo>
                    <a:pt x="495" y="746"/>
                  </a:lnTo>
                  <a:lnTo>
                    <a:pt x="496" y="746"/>
                  </a:lnTo>
                  <a:lnTo>
                    <a:pt x="499" y="747"/>
                  </a:lnTo>
                  <a:lnTo>
                    <a:pt x="500" y="747"/>
                  </a:lnTo>
                  <a:lnTo>
                    <a:pt x="500" y="747"/>
                  </a:lnTo>
                  <a:lnTo>
                    <a:pt x="501" y="747"/>
                  </a:lnTo>
                  <a:lnTo>
                    <a:pt x="501" y="747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6" y="748"/>
                  </a:lnTo>
                  <a:lnTo>
                    <a:pt x="507" y="748"/>
                  </a:lnTo>
                  <a:lnTo>
                    <a:pt x="509" y="749"/>
                  </a:lnTo>
                  <a:lnTo>
                    <a:pt x="510" y="749"/>
                  </a:lnTo>
                  <a:lnTo>
                    <a:pt x="512" y="749"/>
                  </a:lnTo>
                  <a:lnTo>
                    <a:pt x="513" y="750"/>
                  </a:lnTo>
                  <a:lnTo>
                    <a:pt x="513" y="750"/>
                  </a:lnTo>
                  <a:lnTo>
                    <a:pt x="516" y="750"/>
                  </a:lnTo>
                  <a:lnTo>
                    <a:pt x="516" y="750"/>
                  </a:lnTo>
                  <a:lnTo>
                    <a:pt x="517" y="750"/>
                  </a:lnTo>
                  <a:lnTo>
                    <a:pt x="517" y="750"/>
                  </a:lnTo>
                  <a:lnTo>
                    <a:pt x="518" y="751"/>
                  </a:lnTo>
                  <a:lnTo>
                    <a:pt x="519" y="751"/>
                  </a:lnTo>
                  <a:lnTo>
                    <a:pt x="523" y="751"/>
                  </a:lnTo>
                  <a:lnTo>
                    <a:pt x="525" y="752"/>
                  </a:lnTo>
                  <a:lnTo>
                    <a:pt x="527" y="752"/>
                  </a:lnTo>
                  <a:lnTo>
                    <a:pt x="527" y="752"/>
                  </a:lnTo>
                  <a:lnTo>
                    <a:pt x="532" y="753"/>
                  </a:lnTo>
                  <a:lnTo>
                    <a:pt x="532" y="753"/>
                  </a:lnTo>
                  <a:lnTo>
                    <a:pt x="532" y="753"/>
                  </a:lnTo>
                  <a:lnTo>
                    <a:pt x="533" y="753"/>
                  </a:lnTo>
                  <a:lnTo>
                    <a:pt x="535" y="754"/>
                  </a:lnTo>
                  <a:lnTo>
                    <a:pt x="537" y="754"/>
                  </a:lnTo>
                  <a:lnTo>
                    <a:pt x="537" y="754"/>
                  </a:lnTo>
                  <a:lnTo>
                    <a:pt x="538" y="754"/>
                  </a:lnTo>
                  <a:lnTo>
                    <a:pt x="540" y="755"/>
                  </a:lnTo>
                  <a:lnTo>
                    <a:pt x="540" y="755"/>
                  </a:lnTo>
                  <a:lnTo>
                    <a:pt x="541" y="755"/>
                  </a:lnTo>
                  <a:lnTo>
                    <a:pt x="541" y="755"/>
                  </a:lnTo>
                  <a:lnTo>
                    <a:pt x="543" y="755"/>
                  </a:lnTo>
                  <a:lnTo>
                    <a:pt x="543" y="755"/>
                  </a:lnTo>
                  <a:lnTo>
                    <a:pt x="543" y="755"/>
                  </a:lnTo>
                  <a:lnTo>
                    <a:pt x="544" y="756"/>
                  </a:lnTo>
                  <a:lnTo>
                    <a:pt x="546" y="756"/>
                  </a:lnTo>
                  <a:lnTo>
                    <a:pt x="546" y="756"/>
                  </a:lnTo>
                  <a:lnTo>
                    <a:pt x="547" y="756"/>
                  </a:lnTo>
                  <a:lnTo>
                    <a:pt x="548" y="756"/>
                  </a:lnTo>
                  <a:lnTo>
                    <a:pt x="548" y="756"/>
                  </a:lnTo>
                  <a:lnTo>
                    <a:pt x="550" y="756"/>
                  </a:lnTo>
                  <a:lnTo>
                    <a:pt x="551" y="757"/>
                  </a:lnTo>
                  <a:lnTo>
                    <a:pt x="552" y="757"/>
                  </a:lnTo>
                  <a:lnTo>
                    <a:pt x="553" y="757"/>
                  </a:lnTo>
                  <a:lnTo>
                    <a:pt x="554" y="757"/>
                  </a:lnTo>
                  <a:lnTo>
                    <a:pt x="555" y="757"/>
                  </a:lnTo>
                  <a:lnTo>
                    <a:pt x="555" y="757"/>
                  </a:lnTo>
                  <a:lnTo>
                    <a:pt x="555" y="757"/>
                  </a:lnTo>
                  <a:lnTo>
                    <a:pt x="556" y="757"/>
                  </a:lnTo>
                  <a:lnTo>
                    <a:pt x="556" y="758"/>
                  </a:lnTo>
                  <a:lnTo>
                    <a:pt x="557" y="758"/>
                  </a:lnTo>
                  <a:lnTo>
                    <a:pt x="558" y="758"/>
                  </a:lnTo>
                  <a:lnTo>
                    <a:pt x="558" y="758"/>
                  </a:lnTo>
                  <a:lnTo>
                    <a:pt x="561" y="758"/>
                  </a:lnTo>
                  <a:lnTo>
                    <a:pt x="561" y="758"/>
                  </a:lnTo>
                  <a:lnTo>
                    <a:pt x="562" y="759"/>
                  </a:lnTo>
                  <a:lnTo>
                    <a:pt x="563" y="759"/>
                  </a:lnTo>
                  <a:lnTo>
                    <a:pt x="564" y="759"/>
                  </a:lnTo>
                  <a:lnTo>
                    <a:pt x="564" y="759"/>
                  </a:lnTo>
                  <a:lnTo>
                    <a:pt x="568" y="759"/>
                  </a:lnTo>
                  <a:lnTo>
                    <a:pt x="570" y="760"/>
                  </a:lnTo>
                  <a:lnTo>
                    <a:pt x="571" y="760"/>
                  </a:lnTo>
                  <a:lnTo>
                    <a:pt x="574" y="761"/>
                  </a:lnTo>
                  <a:lnTo>
                    <a:pt x="577" y="761"/>
                  </a:lnTo>
                  <a:lnTo>
                    <a:pt x="578" y="761"/>
                  </a:lnTo>
                  <a:lnTo>
                    <a:pt x="579" y="761"/>
                  </a:lnTo>
                  <a:lnTo>
                    <a:pt x="580" y="761"/>
                  </a:lnTo>
                  <a:lnTo>
                    <a:pt x="581" y="762"/>
                  </a:lnTo>
                  <a:lnTo>
                    <a:pt x="581" y="762"/>
                  </a:lnTo>
                  <a:lnTo>
                    <a:pt x="581" y="762"/>
                  </a:lnTo>
                  <a:lnTo>
                    <a:pt x="583" y="762"/>
                  </a:lnTo>
                  <a:lnTo>
                    <a:pt x="584" y="762"/>
                  </a:lnTo>
                  <a:lnTo>
                    <a:pt x="585" y="762"/>
                  </a:lnTo>
                  <a:lnTo>
                    <a:pt x="586" y="762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6" y="764"/>
                  </a:lnTo>
                  <a:lnTo>
                    <a:pt x="596" y="764"/>
                  </a:lnTo>
                  <a:lnTo>
                    <a:pt x="597" y="764"/>
                  </a:lnTo>
                  <a:lnTo>
                    <a:pt x="601" y="765"/>
                  </a:lnTo>
                  <a:lnTo>
                    <a:pt x="606" y="765"/>
                  </a:lnTo>
                  <a:lnTo>
                    <a:pt x="607" y="766"/>
                  </a:lnTo>
                  <a:lnTo>
                    <a:pt x="612" y="766"/>
                  </a:lnTo>
                  <a:lnTo>
                    <a:pt x="613" y="766"/>
                  </a:lnTo>
                  <a:lnTo>
                    <a:pt x="617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20" y="767"/>
                  </a:lnTo>
                  <a:lnTo>
                    <a:pt x="621" y="768"/>
                  </a:lnTo>
                  <a:lnTo>
                    <a:pt x="621" y="768"/>
                  </a:lnTo>
                  <a:lnTo>
                    <a:pt x="621" y="768"/>
                  </a:lnTo>
                  <a:lnTo>
                    <a:pt x="622" y="768"/>
                  </a:lnTo>
                  <a:lnTo>
                    <a:pt x="623" y="768"/>
                  </a:lnTo>
                  <a:lnTo>
                    <a:pt x="625" y="768"/>
                  </a:lnTo>
                  <a:lnTo>
                    <a:pt x="626" y="768"/>
                  </a:lnTo>
                  <a:lnTo>
                    <a:pt x="628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30" y="769"/>
                  </a:lnTo>
                  <a:lnTo>
                    <a:pt x="632" y="769"/>
                  </a:lnTo>
                  <a:lnTo>
                    <a:pt x="638" y="770"/>
                  </a:lnTo>
                  <a:lnTo>
                    <a:pt x="639" y="770"/>
                  </a:lnTo>
                  <a:lnTo>
                    <a:pt x="642" y="770"/>
                  </a:lnTo>
                  <a:lnTo>
                    <a:pt x="644" y="771"/>
                  </a:lnTo>
                  <a:lnTo>
                    <a:pt x="645" y="771"/>
                  </a:lnTo>
                  <a:lnTo>
                    <a:pt x="647" y="771"/>
                  </a:lnTo>
                  <a:lnTo>
                    <a:pt x="647" y="771"/>
                  </a:lnTo>
                  <a:lnTo>
                    <a:pt x="648" y="771"/>
                  </a:lnTo>
                  <a:lnTo>
                    <a:pt x="652" y="772"/>
                  </a:lnTo>
                  <a:lnTo>
                    <a:pt x="653" y="772"/>
                  </a:lnTo>
                  <a:lnTo>
                    <a:pt x="658" y="773"/>
                  </a:lnTo>
                  <a:lnTo>
                    <a:pt x="662" y="773"/>
                  </a:lnTo>
                  <a:lnTo>
                    <a:pt x="664" y="773"/>
                  </a:lnTo>
                  <a:lnTo>
                    <a:pt x="668" y="774"/>
                  </a:lnTo>
                  <a:lnTo>
                    <a:pt x="668" y="774"/>
                  </a:lnTo>
                  <a:lnTo>
                    <a:pt x="669" y="774"/>
                  </a:lnTo>
                  <a:lnTo>
                    <a:pt x="671" y="774"/>
                  </a:lnTo>
                  <a:lnTo>
                    <a:pt x="673" y="774"/>
                  </a:lnTo>
                  <a:lnTo>
                    <a:pt x="674" y="775"/>
                  </a:lnTo>
                  <a:lnTo>
                    <a:pt x="675" y="775"/>
                  </a:lnTo>
                  <a:lnTo>
                    <a:pt x="677" y="775"/>
                  </a:lnTo>
                  <a:lnTo>
                    <a:pt x="682" y="775"/>
                  </a:lnTo>
                  <a:lnTo>
                    <a:pt x="683" y="776"/>
                  </a:lnTo>
                  <a:lnTo>
                    <a:pt x="686" y="776"/>
                  </a:lnTo>
                  <a:lnTo>
                    <a:pt x="687" y="776"/>
                  </a:lnTo>
                  <a:lnTo>
                    <a:pt x="697" y="777"/>
                  </a:lnTo>
                  <a:lnTo>
                    <a:pt x="697" y="777"/>
                  </a:lnTo>
                  <a:lnTo>
                    <a:pt x="697" y="777"/>
                  </a:lnTo>
                  <a:lnTo>
                    <a:pt x="704" y="778"/>
                  </a:lnTo>
                  <a:lnTo>
                    <a:pt x="705" y="778"/>
                  </a:lnTo>
                  <a:lnTo>
                    <a:pt x="710" y="779"/>
                  </a:lnTo>
                  <a:lnTo>
                    <a:pt x="711" y="779"/>
                  </a:lnTo>
                  <a:lnTo>
                    <a:pt x="712" y="779"/>
                  </a:lnTo>
                  <a:lnTo>
                    <a:pt x="716" y="779"/>
                  </a:lnTo>
                  <a:lnTo>
                    <a:pt x="720" y="780"/>
                  </a:lnTo>
                  <a:lnTo>
                    <a:pt x="727" y="781"/>
                  </a:lnTo>
                  <a:lnTo>
                    <a:pt x="728" y="781"/>
                  </a:lnTo>
                  <a:lnTo>
                    <a:pt x="731" y="781"/>
                  </a:lnTo>
                  <a:lnTo>
                    <a:pt x="732" y="781"/>
                  </a:lnTo>
                  <a:lnTo>
                    <a:pt x="737" y="782"/>
                  </a:lnTo>
                  <a:lnTo>
                    <a:pt x="737" y="782"/>
                  </a:lnTo>
                  <a:lnTo>
                    <a:pt x="745" y="782"/>
                  </a:lnTo>
                  <a:lnTo>
                    <a:pt x="747" y="783"/>
                  </a:lnTo>
                  <a:lnTo>
                    <a:pt x="748" y="783"/>
                  </a:lnTo>
                  <a:lnTo>
                    <a:pt x="752" y="783"/>
                  </a:lnTo>
                  <a:lnTo>
                    <a:pt x="752" y="783"/>
                  </a:lnTo>
                  <a:lnTo>
                    <a:pt x="754" y="783"/>
                  </a:lnTo>
                  <a:lnTo>
                    <a:pt x="754" y="783"/>
                  </a:lnTo>
                  <a:lnTo>
                    <a:pt x="759" y="784"/>
                  </a:lnTo>
                  <a:lnTo>
                    <a:pt x="761" y="784"/>
                  </a:lnTo>
                  <a:lnTo>
                    <a:pt x="763" y="784"/>
                  </a:lnTo>
                  <a:lnTo>
                    <a:pt x="764" y="784"/>
                  </a:lnTo>
                  <a:lnTo>
                    <a:pt x="766" y="785"/>
                  </a:lnTo>
                  <a:lnTo>
                    <a:pt x="766" y="785"/>
                  </a:lnTo>
                  <a:lnTo>
                    <a:pt x="768" y="785"/>
                  </a:lnTo>
                  <a:lnTo>
                    <a:pt x="769" y="785"/>
                  </a:lnTo>
                  <a:lnTo>
                    <a:pt x="771" y="785"/>
                  </a:lnTo>
                  <a:lnTo>
                    <a:pt x="772" y="785"/>
                  </a:lnTo>
                  <a:lnTo>
                    <a:pt x="784" y="786"/>
                  </a:lnTo>
                  <a:lnTo>
                    <a:pt x="791" y="787"/>
                  </a:lnTo>
                  <a:lnTo>
                    <a:pt x="801" y="788"/>
                  </a:lnTo>
                  <a:lnTo>
                    <a:pt x="806" y="788"/>
                  </a:lnTo>
                  <a:lnTo>
                    <a:pt x="807" y="788"/>
                  </a:lnTo>
                  <a:lnTo>
                    <a:pt x="810" y="789"/>
                  </a:lnTo>
                  <a:lnTo>
                    <a:pt x="815" y="789"/>
                  </a:lnTo>
                  <a:lnTo>
                    <a:pt x="816" y="789"/>
                  </a:lnTo>
                  <a:lnTo>
                    <a:pt x="826" y="790"/>
                  </a:lnTo>
                  <a:lnTo>
                    <a:pt x="832" y="790"/>
                  </a:lnTo>
                  <a:lnTo>
                    <a:pt x="847" y="792"/>
                  </a:lnTo>
                  <a:lnTo>
                    <a:pt x="850" y="792"/>
                  </a:lnTo>
                  <a:lnTo>
                    <a:pt x="860" y="793"/>
                  </a:lnTo>
                  <a:lnTo>
                    <a:pt x="861" y="793"/>
                  </a:lnTo>
                  <a:lnTo>
                    <a:pt x="862" y="793"/>
                  </a:lnTo>
                  <a:lnTo>
                    <a:pt x="866" y="793"/>
                  </a:lnTo>
                  <a:lnTo>
                    <a:pt x="869" y="793"/>
                  </a:lnTo>
                  <a:lnTo>
                    <a:pt x="870" y="794"/>
                  </a:lnTo>
                  <a:lnTo>
                    <a:pt x="874" y="794"/>
                  </a:lnTo>
                  <a:lnTo>
                    <a:pt x="883" y="794"/>
                  </a:lnTo>
                  <a:lnTo>
                    <a:pt x="889" y="795"/>
                  </a:lnTo>
                  <a:lnTo>
                    <a:pt x="894" y="795"/>
                  </a:lnTo>
                  <a:lnTo>
                    <a:pt x="904" y="796"/>
                  </a:lnTo>
                  <a:lnTo>
                    <a:pt x="908" y="796"/>
                  </a:lnTo>
                  <a:lnTo>
                    <a:pt x="911" y="797"/>
                  </a:lnTo>
                  <a:lnTo>
                    <a:pt x="914" y="797"/>
                  </a:lnTo>
                  <a:lnTo>
                    <a:pt x="917" y="797"/>
                  </a:lnTo>
                  <a:lnTo>
                    <a:pt x="920" y="797"/>
                  </a:lnTo>
                  <a:lnTo>
                    <a:pt x="923" y="797"/>
                  </a:lnTo>
                  <a:lnTo>
                    <a:pt x="923" y="797"/>
                  </a:lnTo>
                  <a:lnTo>
                    <a:pt x="925" y="797"/>
                  </a:lnTo>
                  <a:lnTo>
                    <a:pt x="940" y="799"/>
                  </a:lnTo>
                  <a:lnTo>
                    <a:pt x="943" y="799"/>
                  </a:lnTo>
                  <a:lnTo>
                    <a:pt x="944" y="799"/>
                  </a:lnTo>
                  <a:lnTo>
                    <a:pt x="965" y="800"/>
                  </a:lnTo>
                  <a:lnTo>
                    <a:pt x="974" y="801"/>
                  </a:lnTo>
                  <a:lnTo>
                    <a:pt x="980" y="801"/>
                  </a:lnTo>
                  <a:lnTo>
                    <a:pt x="988" y="802"/>
                  </a:lnTo>
                  <a:lnTo>
                    <a:pt x="993" y="802"/>
                  </a:lnTo>
                  <a:lnTo>
                    <a:pt x="1003" y="802"/>
                  </a:lnTo>
                  <a:lnTo>
                    <a:pt x="1009" y="803"/>
                  </a:lnTo>
                  <a:lnTo>
                    <a:pt x="1070" y="806"/>
                  </a:lnTo>
                  <a:lnTo>
                    <a:pt x="1124" y="809"/>
                  </a:lnTo>
                  <a:lnTo>
                    <a:pt x="1323" y="817"/>
                  </a:lnTo>
                </a:path>
              </a:pathLst>
            </a:custGeom>
            <a:noFill/>
            <a:ln w="22225">
              <a:solidFill>
                <a:srgbClr val="70707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1" name="Freeform 4476"/>
            <p:cNvSpPr>
              <a:spLocks/>
            </p:cNvSpPr>
            <p:nvPr/>
          </p:nvSpPr>
          <p:spPr bwMode="auto">
            <a:xfrm>
              <a:off x="803" y="1175"/>
              <a:ext cx="4737" cy="2319"/>
            </a:xfrm>
            <a:custGeom>
              <a:avLst/>
              <a:gdLst>
                <a:gd name="T0" fmla="*/ 11 w 1357"/>
                <a:gd name="T1" fmla="*/ 137 h 664"/>
                <a:gd name="T2" fmla="*/ 21 w 1357"/>
                <a:gd name="T3" fmla="*/ 217 h 664"/>
                <a:gd name="T4" fmla="*/ 27 w 1357"/>
                <a:gd name="T5" fmla="*/ 256 h 664"/>
                <a:gd name="T6" fmla="*/ 33 w 1357"/>
                <a:gd name="T7" fmla="*/ 290 h 664"/>
                <a:gd name="T8" fmla="*/ 38 w 1357"/>
                <a:gd name="T9" fmla="*/ 314 h 664"/>
                <a:gd name="T10" fmla="*/ 44 w 1357"/>
                <a:gd name="T11" fmla="*/ 337 h 664"/>
                <a:gd name="T12" fmla="*/ 49 w 1357"/>
                <a:gd name="T13" fmla="*/ 357 h 664"/>
                <a:gd name="T14" fmla="*/ 54 w 1357"/>
                <a:gd name="T15" fmla="*/ 373 h 664"/>
                <a:gd name="T16" fmla="*/ 59 w 1357"/>
                <a:gd name="T17" fmla="*/ 388 h 664"/>
                <a:gd name="T18" fmla="*/ 66 w 1357"/>
                <a:gd name="T19" fmla="*/ 405 h 664"/>
                <a:gd name="T20" fmla="*/ 70 w 1357"/>
                <a:gd name="T21" fmla="*/ 416 h 664"/>
                <a:gd name="T22" fmla="*/ 74 w 1357"/>
                <a:gd name="T23" fmla="*/ 425 h 664"/>
                <a:gd name="T24" fmla="*/ 80 w 1357"/>
                <a:gd name="T25" fmla="*/ 437 h 664"/>
                <a:gd name="T26" fmla="*/ 85 w 1357"/>
                <a:gd name="T27" fmla="*/ 447 h 664"/>
                <a:gd name="T28" fmla="*/ 89 w 1357"/>
                <a:gd name="T29" fmla="*/ 454 h 664"/>
                <a:gd name="T30" fmla="*/ 94 w 1357"/>
                <a:gd name="T31" fmla="*/ 462 h 664"/>
                <a:gd name="T32" fmla="*/ 99 w 1357"/>
                <a:gd name="T33" fmla="*/ 469 h 664"/>
                <a:gd name="T34" fmla="*/ 104 w 1357"/>
                <a:gd name="T35" fmla="*/ 477 h 664"/>
                <a:gd name="T36" fmla="*/ 109 w 1357"/>
                <a:gd name="T37" fmla="*/ 483 h 664"/>
                <a:gd name="T38" fmla="*/ 114 w 1357"/>
                <a:gd name="T39" fmla="*/ 490 h 664"/>
                <a:gd name="T40" fmla="*/ 120 w 1357"/>
                <a:gd name="T41" fmla="*/ 497 h 664"/>
                <a:gd name="T42" fmla="*/ 128 w 1357"/>
                <a:gd name="T43" fmla="*/ 505 h 664"/>
                <a:gd name="T44" fmla="*/ 133 w 1357"/>
                <a:gd name="T45" fmla="*/ 510 h 664"/>
                <a:gd name="T46" fmla="*/ 138 w 1357"/>
                <a:gd name="T47" fmla="*/ 516 h 664"/>
                <a:gd name="T48" fmla="*/ 147 w 1357"/>
                <a:gd name="T49" fmla="*/ 524 h 664"/>
                <a:gd name="T50" fmla="*/ 153 w 1357"/>
                <a:gd name="T51" fmla="*/ 528 h 664"/>
                <a:gd name="T52" fmla="*/ 158 w 1357"/>
                <a:gd name="T53" fmla="*/ 532 h 664"/>
                <a:gd name="T54" fmla="*/ 166 w 1357"/>
                <a:gd name="T55" fmla="*/ 538 h 664"/>
                <a:gd name="T56" fmla="*/ 171 w 1357"/>
                <a:gd name="T57" fmla="*/ 541 h 664"/>
                <a:gd name="T58" fmla="*/ 180 w 1357"/>
                <a:gd name="T59" fmla="*/ 547 h 664"/>
                <a:gd name="T60" fmla="*/ 189 w 1357"/>
                <a:gd name="T61" fmla="*/ 552 h 664"/>
                <a:gd name="T62" fmla="*/ 195 w 1357"/>
                <a:gd name="T63" fmla="*/ 556 h 664"/>
                <a:gd name="T64" fmla="*/ 203 w 1357"/>
                <a:gd name="T65" fmla="*/ 560 h 664"/>
                <a:gd name="T66" fmla="*/ 211 w 1357"/>
                <a:gd name="T67" fmla="*/ 564 h 664"/>
                <a:gd name="T68" fmla="*/ 222 w 1357"/>
                <a:gd name="T69" fmla="*/ 569 h 664"/>
                <a:gd name="T70" fmla="*/ 228 w 1357"/>
                <a:gd name="T71" fmla="*/ 572 h 664"/>
                <a:gd name="T72" fmla="*/ 235 w 1357"/>
                <a:gd name="T73" fmla="*/ 575 h 664"/>
                <a:gd name="T74" fmla="*/ 246 w 1357"/>
                <a:gd name="T75" fmla="*/ 579 h 664"/>
                <a:gd name="T76" fmla="*/ 255 w 1357"/>
                <a:gd name="T77" fmla="*/ 582 h 664"/>
                <a:gd name="T78" fmla="*/ 263 w 1357"/>
                <a:gd name="T79" fmla="*/ 584 h 664"/>
                <a:gd name="T80" fmla="*/ 270 w 1357"/>
                <a:gd name="T81" fmla="*/ 587 h 664"/>
                <a:gd name="T82" fmla="*/ 279 w 1357"/>
                <a:gd name="T83" fmla="*/ 590 h 664"/>
                <a:gd name="T84" fmla="*/ 289 w 1357"/>
                <a:gd name="T85" fmla="*/ 592 h 664"/>
                <a:gd name="T86" fmla="*/ 298 w 1357"/>
                <a:gd name="T87" fmla="*/ 595 h 664"/>
                <a:gd name="T88" fmla="*/ 309 w 1357"/>
                <a:gd name="T89" fmla="*/ 598 h 664"/>
                <a:gd name="T90" fmla="*/ 322 w 1357"/>
                <a:gd name="T91" fmla="*/ 601 h 664"/>
                <a:gd name="T92" fmla="*/ 336 w 1357"/>
                <a:gd name="T93" fmla="*/ 604 h 664"/>
                <a:gd name="T94" fmla="*/ 352 w 1357"/>
                <a:gd name="T95" fmla="*/ 607 h 664"/>
                <a:gd name="T96" fmla="*/ 368 w 1357"/>
                <a:gd name="T97" fmla="*/ 610 h 664"/>
                <a:gd name="T98" fmla="*/ 382 w 1357"/>
                <a:gd name="T99" fmla="*/ 613 h 664"/>
                <a:gd name="T100" fmla="*/ 401 w 1357"/>
                <a:gd name="T101" fmla="*/ 616 h 664"/>
                <a:gd name="T102" fmla="*/ 421 w 1357"/>
                <a:gd name="T103" fmla="*/ 619 h 664"/>
                <a:gd name="T104" fmla="*/ 441 w 1357"/>
                <a:gd name="T105" fmla="*/ 622 h 664"/>
                <a:gd name="T106" fmla="*/ 466 w 1357"/>
                <a:gd name="T107" fmla="*/ 625 h 664"/>
                <a:gd name="T108" fmla="*/ 498 w 1357"/>
                <a:gd name="T109" fmla="*/ 629 h 664"/>
                <a:gd name="T110" fmla="*/ 523 w 1357"/>
                <a:gd name="T111" fmla="*/ 631 h 664"/>
                <a:gd name="T112" fmla="*/ 566 w 1357"/>
                <a:gd name="T113" fmla="*/ 635 h 664"/>
                <a:gd name="T114" fmla="*/ 595 w 1357"/>
                <a:gd name="T115" fmla="*/ 637 h 664"/>
                <a:gd name="T116" fmla="*/ 654 w 1357"/>
                <a:gd name="T117" fmla="*/ 641 h 664"/>
                <a:gd name="T118" fmla="*/ 717 w 1357"/>
                <a:gd name="T119" fmla="*/ 645 h 664"/>
                <a:gd name="T120" fmla="*/ 806 w 1357"/>
                <a:gd name="T121" fmla="*/ 649 h 664"/>
                <a:gd name="T122" fmla="*/ 999 w 1357"/>
                <a:gd name="T123" fmla="*/ 656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7" h="664">
                  <a:moveTo>
                    <a:pt x="0" y="0"/>
                  </a:moveTo>
                  <a:lnTo>
                    <a:pt x="1" y="16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2" y="3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5" y="67"/>
                  </a:lnTo>
                  <a:lnTo>
                    <a:pt x="5" y="70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7" y="96"/>
                  </a:lnTo>
                  <a:lnTo>
                    <a:pt x="7" y="98"/>
                  </a:lnTo>
                  <a:lnTo>
                    <a:pt x="8" y="103"/>
                  </a:lnTo>
                  <a:lnTo>
                    <a:pt x="9" y="114"/>
                  </a:lnTo>
                  <a:lnTo>
                    <a:pt x="9" y="121"/>
                  </a:lnTo>
                  <a:lnTo>
                    <a:pt x="10" y="125"/>
                  </a:lnTo>
                  <a:lnTo>
                    <a:pt x="10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1" y="134"/>
                  </a:lnTo>
                  <a:lnTo>
                    <a:pt x="11" y="135"/>
                  </a:lnTo>
                  <a:lnTo>
                    <a:pt x="11" y="137"/>
                  </a:lnTo>
                  <a:lnTo>
                    <a:pt x="11" y="141"/>
                  </a:lnTo>
                  <a:lnTo>
                    <a:pt x="12" y="151"/>
                  </a:lnTo>
                  <a:lnTo>
                    <a:pt x="13" y="155"/>
                  </a:lnTo>
                  <a:lnTo>
                    <a:pt x="13" y="157"/>
                  </a:lnTo>
                  <a:lnTo>
                    <a:pt x="13" y="159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4" y="167"/>
                  </a:lnTo>
                  <a:lnTo>
                    <a:pt x="15" y="169"/>
                  </a:lnTo>
                  <a:lnTo>
                    <a:pt x="15" y="177"/>
                  </a:lnTo>
                  <a:lnTo>
                    <a:pt x="15" y="177"/>
                  </a:lnTo>
                  <a:lnTo>
                    <a:pt x="16" y="179"/>
                  </a:lnTo>
                  <a:lnTo>
                    <a:pt x="16" y="180"/>
                  </a:lnTo>
                  <a:lnTo>
                    <a:pt x="16" y="181"/>
                  </a:lnTo>
                  <a:lnTo>
                    <a:pt x="16" y="182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8" y="193"/>
                  </a:lnTo>
                  <a:lnTo>
                    <a:pt x="18" y="195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9" y="203"/>
                  </a:lnTo>
                  <a:lnTo>
                    <a:pt x="19" y="205"/>
                  </a:lnTo>
                  <a:lnTo>
                    <a:pt x="19" y="205"/>
                  </a:lnTo>
                  <a:lnTo>
                    <a:pt x="19" y="206"/>
                  </a:lnTo>
                  <a:lnTo>
                    <a:pt x="20" y="209"/>
                  </a:lnTo>
                  <a:lnTo>
                    <a:pt x="20" y="211"/>
                  </a:lnTo>
                  <a:lnTo>
                    <a:pt x="20" y="212"/>
                  </a:lnTo>
                  <a:lnTo>
                    <a:pt x="20" y="213"/>
                  </a:lnTo>
                  <a:lnTo>
                    <a:pt x="20" y="214"/>
                  </a:lnTo>
                  <a:lnTo>
                    <a:pt x="20" y="215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1" y="220"/>
                  </a:lnTo>
                  <a:lnTo>
                    <a:pt x="21" y="221"/>
                  </a:lnTo>
                  <a:lnTo>
                    <a:pt x="22" y="226"/>
                  </a:lnTo>
                  <a:lnTo>
                    <a:pt x="22" y="227"/>
                  </a:lnTo>
                  <a:lnTo>
                    <a:pt x="22" y="228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23" y="231"/>
                  </a:lnTo>
                  <a:lnTo>
                    <a:pt x="23" y="232"/>
                  </a:lnTo>
                  <a:lnTo>
                    <a:pt x="23" y="234"/>
                  </a:lnTo>
                  <a:lnTo>
                    <a:pt x="24" y="237"/>
                  </a:lnTo>
                  <a:lnTo>
                    <a:pt x="24" y="238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5" y="242"/>
                  </a:lnTo>
                  <a:lnTo>
                    <a:pt x="25" y="243"/>
                  </a:lnTo>
                  <a:lnTo>
                    <a:pt x="25" y="243"/>
                  </a:lnTo>
                  <a:lnTo>
                    <a:pt x="25" y="244"/>
                  </a:lnTo>
                  <a:lnTo>
                    <a:pt x="25" y="244"/>
                  </a:lnTo>
                  <a:lnTo>
                    <a:pt x="25" y="245"/>
                  </a:lnTo>
                  <a:lnTo>
                    <a:pt x="25" y="246"/>
                  </a:lnTo>
                  <a:lnTo>
                    <a:pt x="25" y="248"/>
                  </a:lnTo>
                  <a:lnTo>
                    <a:pt x="26" y="249"/>
                  </a:lnTo>
                  <a:lnTo>
                    <a:pt x="26" y="250"/>
                  </a:lnTo>
                  <a:lnTo>
                    <a:pt x="26" y="252"/>
                  </a:lnTo>
                  <a:lnTo>
                    <a:pt x="26" y="253"/>
                  </a:lnTo>
                  <a:lnTo>
                    <a:pt x="26" y="253"/>
                  </a:lnTo>
                  <a:lnTo>
                    <a:pt x="26" y="253"/>
                  </a:lnTo>
                  <a:lnTo>
                    <a:pt x="27" y="255"/>
                  </a:lnTo>
                  <a:lnTo>
                    <a:pt x="27" y="255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6"/>
                  </a:lnTo>
                  <a:lnTo>
                    <a:pt x="27" y="257"/>
                  </a:lnTo>
                  <a:lnTo>
                    <a:pt x="27" y="258"/>
                  </a:lnTo>
                  <a:lnTo>
                    <a:pt x="27" y="259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8" y="261"/>
                  </a:lnTo>
                  <a:lnTo>
                    <a:pt x="28" y="263"/>
                  </a:lnTo>
                  <a:lnTo>
                    <a:pt x="28" y="265"/>
                  </a:lnTo>
                  <a:lnTo>
                    <a:pt x="28" y="265"/>
                  </a:lnTo>
                  <a:lnTo>
                    <a:pt x="28" y="266"/>
                  </a:lnTo>
                  <a:lnTo>
                    <a:pt x="29" y="267"/>
                  </a:lnTo>
                  <a:lnTo>
                    <a:pt x="29" y="268"/>
                  </a:lnTo>
                  <a:lnTo>
                    <a:pt x="29" y="269"/>
                  </a:lnTo>
                  <a:lnTo>
                    <a:pt x="29" y="270"/>
                  </a:lnTo>
                  <a:lnTo>
                    <a:pt x="30" y="272"/>
                  </a:lnTo>
                  <a:lnTo>
                    <a:pt x="30" y="273"/>
                  </a:lnTo>
                  <a:lnTo>
                    <a:pt x="30" y="274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0" y="276"/>
                  </a:lnTo>
                  <a:lnTo>
                    <a:pt x="31" y="279"/>
                  </a:lnTo>
                  <a:lnTo>
                    <a:pt x="31" y="279"/>
                  </a:lnTo>
                  <a:lnTo>
                    <a:pt x="31" y="279"/>
                  </a:lnTo>
                  <a:lnTo>
                    <a:pt x="31" y="280"/>
                  </a:lnTo>
                  <a:lnTo>
                    <a:pt x="31" y="280"/>
                  </a:lnTo>
                  <a:lnTo>
                    <a:pt x="32" y="282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2" y="285"/>
                  </a:lnTo>
                  <a:lnTo>
                    <a:pt x="32" y="286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4" y="293"/>
                  </a:lnTo>
                  <a:lnTo>
                    <a:pt x="34" y="295"/>
                  </a:lnTo>
                  <a:lnTo>
                    <a:pt x="34" y="295"/>
                  </a:lnTo>
                  <a:lnTo>
                    <a:pt x="34" y="295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5" y="298"/>
                  </a:lnTo>
                  <a:lnTo>
                    <a:pt x="35" y="298"/>
                  </a:lnTo>
                  <a:lnTo>
                    <a:pt x="35" y="299"/>
                  </a:lnTo>
                  <a:lnTo>
                    <a:pt x="35" y="299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1"/>
                  </a:lnTo>
                  <a:lnTo>
                    <a:pt x="36" y="304"/>
                  </a:lnTo>
                  <a:lnTo>
                    <a:pt x="36" y="304"/>
                  </a:lnTo>
                  <a:lnTo>
                    <a:pt x="37" y="306"/>
                  </a:lnTo>
                  <a:lnTo>
                    <a:pt x="37" y="306"/>
                  </a:lnTo>
                  <a:lnTo>
                    <a:pt x="37" y="306"/>
                  </a:lnTo>
                  <a:lnTo>
                    <a:pt x="37" y="306"/>
                  </a:lnTo>
                  <a:lnTo>
                    <a:pt x="37" y="307"/>
                  </a:lnTo>
                  <a:lnTo>
                    <a:pt x="37" y="307"/>
                  </a:lnTo>
                  <a:lnTo>
                    <a:pt x="37" y="308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8" y="311"/>
                  </a:lnTo>
                  <a:lnTo>
                    <a:pt x="38" y="311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13"/>
                  </a:lnTo>
                  <a:lnTo>
                    <a:pt x="38" y="313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5"/>
                  </a:lnTo>
                  <a:lnTo>
                    <a:pt x="38" y="315"/>
                  </a:lnTo>
                  <a:lnTo>
                    <a:pt x="39" y="316"/>
                  </a:lnTo>
                  <a:lnTo>
                    <a:pt x="39" y="316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9" y="319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0"/>
                  </a:lnTo>
                  <a:lnTo>
                    <a:pt x="40" y="321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2"/>
                  </a:lnTo>
                  <a:lnTo>
                    <a:pt x="40" y="323"/>
                  </a:lnTo>
                  <a:lnTo>
                    <a:pt x="41" y="325"/>
                  </a:lnTo>
                  <a:lnTo>
                    <a:pt x="41" y="327"/>
                  </a:lnTo>
                  <a:lnTo>
                    <a:pt x="41" y="328"/>
                  </a:lnTo>
                  <a:lnTo>
                    <a:pt x="42" y="328"/>
                  </a:lnTo>
                  <a:lnTo>
                    <a:pt x="42" y="329"/>
                  </a:lnTo>
                  <a:lnTo>
                    <a:pt x="42" y="331"/>
                  </a:lnTo>
                  <a:lnTo>
                    <a:pt x="42" y="331"/>
                  </a:lnTo>
                  <a:lnTo>
                    <a:pt x="42" y="331"/>
                  </a:lnTo>
                  <a:lnTo>
                    <a:pt x="42" y="331"/>
                  </a:lnTo>
                  <a:lnTo>
                    <a:pt x="43" y="333"/>
                  </a:lnTo>
                  <a:lnTo>
                    <a:pt x="43" y="334"/>
                  </a:lnTo>
                  <a:lnTo>
                    <a:pt x="43" y="335"/>
                  </a:lnTo>
                  <a:lnTo>
                    <a:pt x="44" y="336"/>
                  </a:lnTo>
                  <a:lnTo>
                    <a:pt x="44" y="337"/>
                  </a:lnTo>
                  <a:lnTo>
                    <a:pt x="44" y="337"/>
                  </a:lnTo>
                  <a:lnTo>
                    <a:pt x="44" y="338"/>
                  </a:lnTo>
                  <a:lnTo>
                    <a:pt x="44" y="338"/>
                  </a:lnTo>
                  <a:lnTo>
                    <a:pt x="44" y="339"/>
                  </a:lnTo>
                  <a:lnTo>
                    <a:pt x="44" y="339"/>
                  </a:lnTo>
                  <a:lnTo>
                    <a:pt x="44" y="340"/>
                  </a:lnTo>
                  <a:lnTo>
                    <a:pt x="45" y="340"/>
                  </a:lnTo>
                  <a:lnTo>
                    <a:pt x="45" y="341"/>
                  </a:lnTo>
                  <a:lnTo>
                    <a:pt x="45" y="342"/>
                  </a:lnTo>
                  <a:lnTo>
                    <a:pt x="46" y="344"/>
                  </a:lnTo>
                  <a:lnTo>
                    <a:pt x="46" y="344"/>
                  </a:lnTo>
                  <a:lnTo>
                    <a:pt x="46" y="344"/>
                  </a:lnTo>
                  <a:lnTo>
                    <a:pt x="46" y="346"/>
                  </a:lnTo>
                  <a:lnTo>
                    <a:pt x="46" y="346"/>
                  </a:lnTo>
                  <a:lnTo>
                    <a:pt x="46" y="347"/>
                  </a:lnTo>
                  <a:lnTo>
                    <a:pt x="47" y="347"/>
                  </a:lnTo>
                  <a:lnTo>
                    <a:pt x="47" y="349"/>
                  </a:lnTo>
                  <a:lnTo>
                    <a:pt x="47" y="350"/>
                  </a:lnTo>
                  <a:lnTo>
                    <a:pt x="47" y="350"/>
                  </a:lnTo>
                  <a:lnTo>
                    <a:pt x="47" y="350"/>
                  </a:lnTo>
                  <a:lnTo>
                    <a:pt x="47" y="351"/>
                  </a:lnTo>
                  <a:lnTo>
                    <a:pt x="48" y="351"/>
                  </a:lnTo>
                  <a:lnTo>
                    <a:pt x="48" y="352"/>
                  </a:lnTo>
                  <a:lnTo>
                    <a:pt x="48" y="352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48" y="354"/>
                  </a:lnTo>
                  <a:lnTo>
                    <a:pt x="49" y="355"/>
                  </a:lnTo>
                  <a:lnTo>
                    <a:pt x="49" y="355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49" y="357"/>
                  </a:lnTo>
                  <a:lnTo>
                    <a:pt x="49" y="357"/>
                  </a:lnTo>
                  <a:lnTo>
                    <a:pt x="49" y="358"/>
                  </a:lnTo>
                  <a:lnTo>
                    <a:pt x="50" y="359"/>
                  </a:lnTo>
                  <a:lnTo>
                    <a:pt x="50" y="360"/>
                  </a:lnTo>
                  <a:lnTo>
                    <a:pt x="50" y="360"/>
                  </a:lnTo>
                  <a:lnTo>
                    <a:pt x="50" y="360"/>
                  </a:lnTo>
                  <a:lnTo>
                    <a:pt x="50" y="361"/>
                  </a:lnTo>
                  <a:lnTo>
                    <a:pt x="50" y="361"/>
                  </a:lnTo>
                  <a:lnTo>
                    <a:pt x="50" y="361"/>
                  </a:lnTo>
                  <a:lnTo>
                    <a:pt x="51" y="361"/>
                  </a:lnTo>
                  <a:lnTo>
                    <a:pt x="51" y="362"/>
                  </a:lnTo>
                  <a:lnTo>
                    <a:pt x="51" y="362"/>
                  </a:lnTo>
                  <a:lnTo>
                    <a:pt x="51" y="363"/>
                  </a:lnTo>
                  <a:lnTo>
                    <a:pt x="51" y="363"/>
                  </a:lnTo>
                  <a:lnTo>
                    <a:pt x="51" y="364"/>
                  </a:lnTo>
                  <a:lnTo>
                    <a:pt x="51" y="364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2" y="365"/>
                  </a:lnTo>
                  <a:lnTo>
                    <a:pt x="52" y="366"/>
                  </a:lnTo>
                  <a:lnTo>
                    <a:pt x="52" y="366"/>
                  </a:lnTo>
                  <a:lnTo>
                    <a:pt x="52" y="367"/>
                  </a:lnTo>
                  <a:lnTo>
                    <a:pt x="52" y="368"/>
                  </a:lnTo>
                  <a:lnTo>
                    <a:pt x="52" y="368"/>
                  </a:lnTo>
                  <a:lnTo>
                    <a:pt x="53" y="368"/>
                  </a:lnTo>
                  <a:lnTo>
                    <a:pt x="53" y="368"/>
                  </a:lnTo>
                  <a:lnTo>
                    <a:pt x="53" y="369"/>
                  </a:lnTo>
                  <a:lnTo>
                    <a:pt x="53" y="369"/>
                  </a:lnTo>
                  <a:lnTo>
                    <a:pt x="53" y="369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53" y="371"/>
                  </a:lnTo>
                  <a:lnTo>
                    <a:pt x="54" y="372"/>
                  </a:lnTo>
                  <a:lnTo>
                    <a:pt x="54" y="372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5" y="374"/>
                  </a:lnTo>
                  <a:lnTo>
                    <a:pt x="55" y="374"/>
                  </a:lnTo>
                  <a:lnTo>
                    <a:pt x="55" y="375"/>
                  </a:lnTo>
                  <a:lnTo>
                    <a:pt x="55" y="375"/>
                  </a:lnTo>
                  <a:lnTo>
                    <a:pt x="55" y="376"/>
                  </a:lnTo>
                  <a:lnTo>
                    <a:pt x="56" y="378"/>
                  </a:lnTo>
                  <a:lnTo>
                    <a:pt x="56" y="378"/>
                  </a:lnTo>
                  <a:lnTo>
                    <a:pt x="56" y="378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6" y="379"/>
                  </a:lnTo>
                  <a:lnTo>
                    <a:pt x="57" y="381"/>
                  </a:lnTo>
                  <a:lnTo>
                    <a:pt x="57" y="381"/>
                  </a:lnTo>
                  <a:lnTo>
                    <a:pt x="57" y="382"/>
                  </a:lnTo>
                  <a:lnTo>
                    <a:pt x="57" y="382"/>
                  </a:lnTo>
                  <a:lnTo>
                    <a:pt x="57" y="383"/>
                  </a:lnTo>
                  <a:lnTo>
                    <a:pt x="57" y="383"/>
                  </a:lnTo>
                  <a:lnTo>
                    <a:pt x="58" y="383"/>
                  </a:lnTo>
                  <a:lnTo>
                    <a:pt x="58" y="383"/>
                  </a:lnTo>
                  <a:lnTo>
                    <a:pt x="58" y="383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6"/>
                  </a:lnTo>
                  <a:lnTo>
                    <a:pt x="59" y="386"/>
                  </a:lnTo>
                  <a:lnTo>
                    <a:pt x="59" y="386"/>
                  </a:lnTo>
                  <a:lnTo>
                    <a:pt x="59" y="386"/>
                  </a:lnTo>
                  <a:lnTo>
                    <a:pt x="59" y="387"/>
                  </a:lnTo>
                  <a:lnTo>
                    <a:pt x="59" y="388"/>
                  </a:lnTo>
                  <a:lnTo>
                    <a:pt x="59" y="388"/>
                  </a:lnTo>
                  <a:lnTo>
                    <a:pt x="59" y="388"/>
                  </a:lnTo>
                  <a:lnTo>
                    <a:pt x="59" y="388"/>
                  </a:lnTo>
                  <a:lnTo>
                    <a:pt x="59" y="388"/>
                  </a:lnTo>
                  <a:lnTo>
                    <a:pt x="60" y="389"/>
                  </a:lnTo>
                  <a:lnTo>
                    <a:pt x="60" y="391"/>
                  </a:lnTo>
                  <a:lnTo>
                    <a:pt x="60" y="391"/>
                  </a:lnTo>
                  <a:lnTo>
                    <a:pt x="60" y="391"/>
                  </a:lnTo>
                  <a:lnTo>
                    <a:pt x="60" y="391"/>
                  </a:lnTo>
                  <a:lnTo>
                    <a:pt x="60" y="391"/>
                  </a:lnTo>
                  <a:lnTo>
                    <a:pt x="61" y="392"/>
                  </a:lnTo>
                  <a:lnTo>
                    <a:pt x="61" y="392"/>
                  </a:lnTo>
                  <a:lnTo>
                    <a:pt x="61" y="393"/>
                  </a:lnTo>
                  <a:lnTo>
                    <a:pt x="61" y="394"/>
                  </a:lnTo>
                  <a:lnTo>
                    <a:pt x="61" y="394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2" y="395"/>
                  </a:lnTo>
                  <a:lnTo>
                    <a:pt x="62" y="396"/>
                  </a:lnTo>
                  <a:lnTo>
                    <a:pt x="62" y="396"/>
                  </a:lnTo>
                  <a:lnTo>
                    <a:pt x="62" y="396"/>
                  </a:lnTo>
                  <a:lnTo>
                    <a:pt x="62" y="396"/>
                  </a:lnTo>
                  <a:lnTo>
                    <a:pt x="63" y="397"/>
                  </a:lnTo>
                  <a:lnTo>
                    <a:pt x="63" y="398"/>
                  </a:lnTo>
                  <a:lnTo>
                    <a:pt x="63" y="398"/>
                  </a:lnTo>
                  <a:lnTo>
                    <a:pt x="63" y="399"/>
                  </a:lnTo>
                  <a:lnTo>
                    <a:pt x="63" y="399"/>
                  </a:lnTo>
                  <a:lnTo>
                    <a:pt x="63" y="399"/>
                  </a:lnTo>
                  <a:lnTo>
                    <a:pt x="64" y="400"/>
                  </a:lnTo>
                  <a:lnTo>
                    <a:pt x="64" y="401"/>
                  </a:lnTo>
                  <a:lnTo>
                    <a:pt x="64" y="401"/>
                  </a:lnTo>
                  <a:lnTo>
                    <a:pt x="64" y="401"/>
                  </a:lnTo>
                  <a:lnTo>
                    <a:pt x="64" y="402"/>
                  </a:lnTo>
                  <a:lnTo>
                    <a:pt x="64" y="402"/>
                  </a:lnTo>
                  <a:lnTo>
                    <a:pt x="65" y="404"/>
                  </a:lnTo>
                  <a:lnTo>
                    <a:pt x="66" y="405"/>
                  </a:lnTo>
                  <a:lnTo>
                    <a:pt x="66" y="405"/>
                  </a:lnTo>
                  <a:lnTo>
                    <a:pt x="66" y="405"/>
                  </a:lnTo>
                  <a:lnTo>
                    <a:pt x="66" y="405"/>
                  </a:lnTo>
                  <a:lnTo>
                    <a:pt x="66" y="406"/>
                  </a:lnTo>
                  <a:lnTo>
                    <a:pt x="66" y="406"/>
                  </a:lnTo>
                  <a:lnTo>
                    <a:pt x="66" y="407"/>
                  </a:lnTo>
                  <a:lnTo>
                    <a:pt x="66" y="407"/>
                  </a:lnTo>
                  <a:lnTo>
                    <a:pt x="66" y="407"/>
                  </a:lnTo>
                  <a:lnTo>
                    <a:pt x="66" y="407"/>
                  </a:lnTo>
                  <a:lnTo>
                    <a:pt x="67" y="408"/>
                  </a:lnTo>
                  <a:lnTo>
                    <a:pt x="67" y="408"/>
                  </a:lnTo>
                  <a:lnTo>
                    <a:pt x="67" y="408"/>
                  </a:lnTo>
                  <a:lnTo>
                    <a:pt x="67" y="408"/>
                  </a:lnTo>
                  <a:lnTo>
                    <a:pt x="67" y="409"/>
                  </a:lnTo>
                  <a:lnTo>
                    <a:pt x="68" y="411"/>
                  </a:lnTo>
                  <a:lnTo>
                    <a:pt x="68" y="411"/>
                  </a:lnTo>
                  <a:lnTo>
                    <a:pt x="68" y="412"/>
                  </a:lnTo>
                  <a:lnTo>
                    <a:pt x="68" y="412"/>
                  </a:lnTo>
                  <a:lnTo>
                    <a:pt x="69" y="412"/>
                  </a:lnTo>
                  <a:lnTo>
                    <a:pt x="69" y="412"/>
                  </a:lnTo>
                  <a:lnTo>
                    <a:pt x="69" y="412"/>
                  </a:lnTo>
                  <a:lnTo>
                    <a:pt x="69" y="413"/>
                  </a:lnTo>
                  <a:lnTo>
                    <a:pt x="69" y="413"/>
                  </a:lnTo>
                  <a:lnTo>
                    <a:pt x="69" y="413"/>
                  </a:lnTo>
                  <a:lnTo>
                    <a:pt x="69" y="413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7"/>
                  </a:lnTo>
                  <a:lnTo>
                    <a:pt x="71" y="417"/>
                  </a:lnTo>
                  <a:lnTo>
                    <a:pt x="71" y="417"/>
                  </a:lnTo>
                  <a:lnTo>
                    <a:pt x="71" y="418"/>
                  </a:lnTo>
                  <a:lnTo>
                    <a:pt x="71" y="418"/>
                  </a:lnTo>
                  <a:lnTo>
                    <a:pt x="71" y="418"/>
                  </a:lnTo>
                  <a:lnTo>
                    <a:pt x="71" y="418"/>
                  </a:lnTo>
                  <a:lnTo>
                    <a:pt x="71" y="418"/>
                  </a:lnTo>
                  <a:lnTo>
                    <a:pt x="71" y="418"/>
                  </a:lnTo>
                  <a:lnTo>
                    <a:pt x="71" y="419"/>
                  </a:lnTo>
                  <a:lnTo>
                    <a:pt x="72" y="419"/>
                  </a:lnTo>
                  <a:lnTo>
                    <a:pt x="72" y="419"/>
                  </a:lnTo>
                  <a:lnTo>
                    <a:pt x="72" y="419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0"/>
                  </a:lnTo>
                  <a:lnTo>
                    <a:pt x="72" y="421"/>
                  </a:lnTo>
                  <a:lnTo>
                    <a:pt x="72" y="421"/>
                  </a:lnTo>
                  <a:lnTo>
                    <a:pt x="72" y="421"/>
                  </a:lnTo>
                  <a:lnTo>
                    <a:pt x="72" y="421"/>
                  </a:lnTo>
                  <a:lnTo>
                    <a:pt x="72" y="421"/>
                  </a:lnTo>
                  <a:lnTo>
                    <a:pt x="73" y="422"/>
                  </a:lnTo>
                  <a:lnTo>
                    <a:pt x="73" y="422"/>
                  </a:lnTo>
                  <a:lnTo>
                    <a:pt x="73" y="422"/>
                  </a:lnTo>
                  <a:lnTo>
                    <a:pt x="73" y="422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5"/>
                  </a:lnTo>
                  <a:lnTo>
                    <a:pt x="74" y="425"/>
                  </a:lnTo>
                  <a:lnTo>
                    <a:pt x="74" y="425"/>
                  </a:lnTo>
                  <a:lnTo>
                    <a:pt x="75" y="426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5" y="427"/>
                  </a:lnTo>
                  <a:lnTo>
                    <a:pt x="76" y="428"/>
                  </a:lnTo>
                  <a:lnTo>
                    <a:pt x="76" y="428"/>
                  </a:lnTo>
                  <a:lnTo>
                    <a:pt x="76" y="428"/>
                  </a:lnTo>
                  <a:lnTo>
                    <a:pt x="76" y="429"/>
                  </a:lnTo>
                  <a:lnTo>
                    <a:pt x="76" y="429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7" y="430"/>
                  </a:lnTo>
                  <a:lnTo>
                    <a:pt x="77" y="431"/>
                  </a:lnTo>
                  <a:lnTo>
                    <a:pt x="77" y="431"/>
                  </a:lnTo>
                  <a:lnTo>
                    <a:pt x="77" y="432"/>
                  </a:lnTo>
                  <a:lnTo>
                    <a:pt x="77" y="432"/>
                  </a:lnTo>
                  <a:lnTo>
                    <a:pt x="78" y="432"/>
                  </a:lnTo>
                  <a:lnTo>
                    <a:pt x="78" y="433"/>
                  </a:lnTo>
                  <a:lnTo>
                    <a:pt x="78" y="433"/>
                  </a:lnTo>
                  <a:lnTo>
                    <a:pt x="78" y="433"/>
                  </a:lnTo>
                  <a:lnTo>
                    <a:pt x="78" y="434"/>
                  </a:lnTo>
                  <a:lnTo>
                    <a:pt x="78" y="434"/>
                  </a:lnTo>
                  <a:lnTo>
                    <a:pt x="78" y="434"/>
                  </a:lnTo>
                  <a:lnTo>
                    <a:pt x="79" y="435"/>
                  </a:lnTo>
                  <a:lnTo>
                    <a:pt x="79" y="435"/>
                  </a:lnTo>
                  <a:lnTo>
                    <a:pt x="79" y="435"/>
                  </a:lnTo>
                  <a:lnTo>
                    <a:pt x="79" y="435"/>
                  </a:lnTo>
                  <a:lnTo>
                    <a:pt x="80" y="436"/>
                  </a:lnTo>
                  <a:lnTo>
                    <a:pt x="80" y="437"/>
                  </a:lnTo>
                  <a:lnTo>
                    <a:pt x="80" y="437"/>
                  </a:lnTo>
                  <a:lnTo>
                    <a:pt x="80" y="437"/>
                  </a:lnTo>
                  <a:lnTo>
                    <a:pt x="80" y="437"/>
                  </a:lnTo>
                  <a:lnTo>
                    <a:pt x="80" y="438"/>
                  </a:lnTo>
                  <a:lnTo>
                    <a:pt x="81" y="438"/>
                  </a:lnTo>
                  <a:lnTo>
                    <a:pt x="81" y="438"/>
                  </a:lnTo>
                  <a:lnTo>
                    <a:pt x="81" y="438"/>
                  </a:lnTo>
                  <a:lnTo>
                    <a:pt x="81" y="438"/>
                  </a:lnTo>
                  <a:lnTo>
                    <a:pt x="81" y="439"/>
                  </a:lnTo>
                  <a:lnTo>
                    <a:pt x="81" y="440"/>
                  </a:lnTo>
                  <a:lnTo>
                    <a:pt x="82" y="440"/>
                  </a:lnTo>
                  <a:lnTo>
                    <a:pt x="82" y="440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2" y="441"/>
                  </a:lnTo>
                  <a:lnTo>
                    <a:pt x="82" y="442"/>
                  </a:lnTo>
                  <a:lnTo>
                    <a:pt x="82" y="442"/>
                  </a:lnTo>
                  <a:lnTo>
                    <a:pt x="82" y="442"/>
                  </a:lnTo>
                  <a:lnTo>
                    <a:pt x="83" y="443"/>
                  </a:lnTo>
                  <a:lnTo>
                    <a:pt x="83" y="443"/>
                  </a:lnTo>
                  <a:lnTo>
                    <a:pt x="83" y="443"/>
                  </a:lnTo>
                  <a:lnTo>
                    <a:pt x="83" y="444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5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5" y="446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5" y="447"/>
                  </a:lnTo>
                  <a:lnTo>
                    <a:pt x="86" y="448"/>
                  </a:lnTo>
                  <a:lnTo>
                    <a:pt x="86" y="448"/>
                  </a:lnTo>
                  <a:lnTo>
                    <a:pt x="86" y="448"/>
                  </a:lnTo>
                  <a:lnTo>
                    <a:pt x="86" y="448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6" y="449"/>
                  </a:lnTo>
                  <a:lnTo>
                    <a:pt x="87" y="449"/>
                  </a:lnTo>
                  <a:lnTo>
                    <a:pt x="87" y="450"/>
                  </a:lnTo>
                  <a:lnTo>
                    <a:pt x="87" y="450"/>
                  </a:lnTo>
                  <a:lnTo>
                    <a:pt x="87" y="450"/>
                  </a:lnTo>
                  <a:lnTo>
                    <a:pt x="87" y="450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9" y="453"/>
                  </a:lnTo>
                  <a:lnTo>
                    <a:pt x="89" y="453"/>
                  </a:lnTo>
                  <a:lnTo>
                    <a:pt x="89" y="453"/>
                  </a:lnTo>
                  <a:lnTo>
                    <a:pt x="89" y="453"/>
                  </a:lnTo>
                  <a:lnTo>
                    <a:pt x="89" y="454"/>
                  </a:lnTo>
                  <a:lnTo>
                    <a:pt x="89" y="454"/>
                  </a:lnTo>
                  <a:lnTo>
                    <a:pt x="89" y="454"/>
                  </a:lnTo>
                  <a:lnTo>
                    <a:pt x="89" y="454"/>
                  </a:lnTo>
                  <a:lnTo>
                    <a:pt x="89" y="454"/>
                  </a:lnTo>
                  <a:lnTo>
                    <a:pt x="90" y="455"/>
                  </a:lnTo>
                  <a:lnTo>
                    <a:pt x="90" y="455"/>
                  </a:lnTo>
                  <a:lnTo>
                    <a:pt x="90" y="455"/>
                  </a:lnTo>
                  <a:lnTo>
                    <a:pt x="90" y="455"/>
                  </a:lnTo>
                  <a:lnTo>
                    <a:pt x="90" y="455"/>
                  </a:lnTo>
                  <a:lnTo>
                    <a:pt x="90" y="455"/>
                  </a:lnTo>
                  <a:lnTo>
                    <a:pt x="91" y="456"/>
                  </a:lnTo>
                  <a:lnTo>
                    <a:pt x="91" y="457"/>
                  </a:lnTo>
                  <a:lnTo>
                    <a:pt x="91" y="457"/>
                  </a:lnTo>
                  <a:lnTo>
                    <a:pt x="91" y="457"/>
                  </a:lnTo>
                  <a:lnTo>
                    <a:pt x="91" y="458"/>
                  </a:lnTo>
                  <a:lnTo>
                    <a:pt x="92" y="458"/>
                  </a:lnTo>
                  <a:lnTo>
                    <a:pt x="92" y="458"/>
                  </a:lnTo>
                  <a:lnTo>
                    <a:pt x="92" y="458"/>
                  </a:lnTo>
                  <a:lnTo>
                    <a:pt x="92" y="459"/>
                  </a:lnTo>
                  <a:lnTo>
                    <a:pt x="92" y="459"/>
                  </a:lnTo>
                  <a:lnTo>
                    <a:pt x="93" y="460"/>
                  </a:lnTo>
                  <a:lnTo>
                    <a:pt x="93" y="460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3" y="461"/>
                  </a:lnTo>
                  <a:lnTo>
                    <a:pt x="94" y="461"/>
                  </a:lnTo>
                  <a:lnTo>
                    <a:pt x="94" y="461"/>
                  </a:lnTo>
                  <a:lnTo>
                    <a:pt x="94" y="461"/>
                  </a:lnTo>
                  <a:lnTo>
                    <a:pt x="94" y="462"/>
                  </a:lnTo>
                  <a:lnTo>
                    <a:pt x="94" y="462"/>
                  </a:lnTo>
                  <a:lnTo>
                    <a:pt x="94" y="462"/>
                  </a:lnTo>
                  <a:lnTo>
                    <a:pt x="94" y="462"/>
                  </a:lnTo>
                  <a:lnTo>
                    <a:pt x="94" y="462"/>
                  </a:lnTo>
                  <a:lnTo>
                    <a:pt x="94" y="462"/>
                  </a:lnTo>
                  <a:lnTo>
                    <a:pt x="94" y="463"/>
                  </a:lnTo>
                  <a:lnTo>
                    <a:pt x="94" y="463"/>
                  </a:lnTo>
                  <a:lnTo>
                    <a:pt x="95" y="463"/>
                  </a:lnTo>
                  <a:lnTo>
                    <a:pt x="95" y="463"/>
                  </a:lnTo>
                  <a:lnTo>
                    <a:pt x="95" y="463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6" y="465"/>
                  </a:lnTo>
                  <a:lnTo>
                    <a:pt x="96" y="465"/>
                  </a:lnTo>
                  <a:lnTo>
                    <a:pt x="96" y="465"/>
                  </a:lnTo>
                  <a:lnTo>
                    <a:pt x="96" y="466"/>
                  </a:lnTo>
                  <a:lnTo>
                    <a:pt x="96" y="466"/>
                  </a:lnTo>
                  <a:lnTo>
                    <a:pt x="97" y="466"/>
                  </a:lnTo>
                  <a:lnTo>
                    <a:pt x="97" y="466"/>
                  </a:lnTo>
                  <a:lnTo>
                    <a:pt x="97" y="466"/>
                  </a:lnTo>
                  <a:lnTo>
                    <a:pt x="97" y="466"/>
                  </a:lnTo>
                  <a:lnTo>
                    <a:pt x="97" y="466"/>
                  </a:lnTo>
                  <a:lnTo>
                    <a:pt x="97" y="467"/>
                  </a:lnTo>
                  <a:lnTo>
                    <a:pt x="97" y="467"/>
                  </a:lnTo>
                  <a:lnTo>
                    <a:pt x="97" y="467"/>
                  </a:lnTo>
                  <a:lnTo>
                    <a:pt x="97" y="467"/>
                  </a:lnTo>
                  <a:lnTo>
                    <a:pt x="97" y="467"/>
                  </a:lnTo>
                  <a:lnTo>
                    <a:pt x="98" y="467"/>
                  </a:lnTo>
                  <a:lnTo>
                    <a:pt x="98" y="468"/>
                  </a:lnTo>
                  <a:lnTo>
                    <a:pt x="98" y="468"/>
                  </a:lnTo>
                  <a:lnTo>
                    <a:pt x="98" y="469"/>
                  </a:lnTo>
                  <a:lnTo>
                    <a:pt x="99" y="469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99" y="470"/>
                  </a:lnTo>
                  <a:lnTo>
                    <a:pt x="100" y="471"/>
                  </a:lnTo>
                  <a:lnTo>
                    <a:pt x="101" y="472"/>
                  </a:lnTo>
                  <a:lnTo>
                    <a:pt x="101" y="472"/>
                  </a:lnTo>
                  <a:lnTo>
                    <a:pt x="101" y="472"/>
                  </a:lnTo>
                  <a:lnTo>
                    <a:pt x="101" y="473"/>
                  </a:lnTo>
                  <a:lnTo>
                    <a:pt x="101" y="473"/>
                  </a:lnTo>
                  <a:lnTo>
                    <a:pt x="101" y="473"/>
                  </a:lnTo>
                  <a:lnTo>
                    <a:pt x="102" y="473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74"/>
                  </a:lnTo>
                  <a:lnTo>
                    <a:pt x="102" y="475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3" y="475"/>
                  </a:lnTo>
                  <a:lnTo>
                    <a:pt x="103" y="476"/>
                  </a:lnTo>
                  <a:lnTo>
                    <a:pt x="104" y="476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4" y="477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8"/>
                  </a:lnTo>
                  <a:lnTo>
                    <a:pt x="105" y="479"/>
                  </a:lnTo>
                  <a:lnTo>
                    <a:pt x="105" y="479"/>
                  </a:lnTo>
                  <a:lnTo>
                    <a:pt x="105" y="479"/>
                  </a:lnTo>
                  <a:lnTo>
                    <a:pt x="106" y="479"/>
                  </a:lnTo>
                  <a:lnTo>
                    <a:pt x="106" y="479"/>
                  </a:lnTo>
                  <a:lnTo>
                    <a:pt x="106" y="480"/>
                  </a:lnTo>
                  <a:lnTo>
                    <a:pt x="106" y="480"/>
                  </a:lnTo>
                  <a:lnTo>
                    <a:pt x="106" y="480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107" y="481"/>
                  </a:lnTo>
                  <a:lnTo>
                    <a:pt x="107" y="481"/>
                  </a:lnTo>
                  <a:lnTo>
                    <a:pt x="108" y="482"/>
                  </a:lnTo>
                  <a:lnTo>
                    <a:pt x="108" y="482"/>
                  </a:lnTo>
                  <a:lnTo>
                    <a:pt x="108" y="482"/>
                  </a:lnTo>
                  <a:lnTo>
                    <a:pt x="108" y="482"/>
                  </a:lnTo>
                  <a:lnTo>
                    <a:pt x="108" y="482"/>
                  </a:lnTo>
                  <a:lnTo>
                    <a:pt x="108" y="483"/>
                  </a:lnTo>
                  <a:lnTo>
                    <a:pt x="108" y="483"/>
                  </a:lnTo>
                  <a:lnTo>
                    <a:pt x="108" y="483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09" y="484"/>
                  </a:lnTo>
                  <a:lnTo>
                    <a:pt x="110" y="484"/>
                  </a:lnTo>
                  <a:lnTo>
                    <a:pt x="110" y="484"/>
                  </a:lnTo>
                  <a:lnTo>
                    <a:pt x="110" y="484"/>
                  </a:lnTo>
                  <a:lnTo>
                    <a:pt x="110" y="484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1" y="486"/>
                  </a:lnTo>
                  <a:lnTo>
                    <a:pt x="111" y="486"/>
                  </a:lnTo>
                  <a:lnTo>
                    <a:pt x="111" y="486"/>
                  </a:lnTo>
                  <a:lnTo>
                    <a:pt x="111" y="486"/>
                  </a:lnTo>
                  <a:lnTo>
                    <a:pt x="111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8"/>
                  </a:lnTo>
                  <a:lnTo>
                    <a:pt x="112" y="488"/>
                  </a:lnTo>
                  <a:lnTo>
                    <a:pt x="113" y="488"/>
                  </a:lnTo>
                  <a:lnTo>
                    <a:pt x="113" y="489"/>
                  </a:lnTo>
                  <a:lnTo>
                    <a:pt x="113" y="489"/>
                  </a:lnTo>
                  <a:lnTo>
                    <a:pt x="113" y="489"/>
                  </a:lnTo>
                  <a:lnTo>
                    <a:pt x="113" y="489"/>
                  </a:lnTo>
                  <a:lnTo>
                    <a:pt x="114" y="489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5" y="491"/>
                  </a:lnTo>
                  <a:lnTo>
                    <a:pt x="115" y="491"/>
                  </a:lnTo>
                  <a:lnTo>
                    <a:pt x="115" y="491"/>
                  </a:lnTo>
                  <a:lnTo>
                    <a:pt x="115" y="492"/>
                  </a:lnTo>
                  <a:lnTo>
                    <a:pt x="115" y="492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6" y="493"/>
                  </a:lnTo>
                  <a:lnTo>
                    <a:pt x="116" y="493"/>
                  </a:lnTo>
                  <a:lnTo>
                    <a:pt x="117" y="493"/>
                  </a:lnTo>
                  <a:lnTo>
                    <a:pt x="117" y="493"/>
                  </a:lnTo>
                  <a:lnTo>
                    <a:pt x="117" y="494"/>
                  </a:lnTo>
                  <a:lnTo>
                    <a:pt x="117" y="494"/>
                  </a:lnTo>
                  <a:lnTo>
                    <a:pt x="117" y="494"/>
                  </a:lnTo>
                  <a:lnTo>
                    <a:pt x="117" y="494"/>
                  </a:lnTo>
                  <a:lnTo>
                    <a:pt x="117" y="494"/>
                  </a:lnTo>
                  <a:lnTo>
                    <a:pt x="118" y="494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8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19" y="496"/>
                  </a:lnTo>
                  <a:lnTo>
                    <a:pt x="120" y="497"/>
                  </a:lnTo>
                  <a:lnTo>
                    <a:pt x="120" y="497"/>
                  </a:lnTo>
                  <a:lnTo>
                    <a:pt x="120" y="497"/>
                  </a:lnTo>
                  <a:lnTo>
                    <a:pt x="120" y="497"/>
                  </a:lnTo>
                  <a:lnTo>
                    <a:pt x="121" y="498"/>
                  </a:lnTo>
                  <a:lnTo>
                    <a:pt x="121" y="498"/>
                  </a:lnTo>
                  <a:lnTo>
                    <a:pt x="121" y="498"/>
                  </a:lnTo>
                  <a:lnTo>
                    <a:pt x="121" y="499"/>
                  </a:lnTo>
                  <a:lnTo>
                    <a:pt x="122" y="499"/>
                  </a:lnTo>
                  <a:lnTo>
                    <a:pt x="122" y="499"/>
                  </a:lnTo>
                  <a:lnTo>
                    <a:pt x="122" y="499"/>
                  </a:lnTo>
                  <a:lnTo>
                    <a:pt x="122" y="500"/>
                  </a:lnTo>
                  <a:lnTo>
                    <a:pt x="122" y="500"/>
                  </a:lnTo>
                  <a:lnTo>
                    <a:pt x="123" y="500"/>
                  </a:lnTo>
                  <a:lnTo>
                    <a:pt x="123" y="500"/>
                  </a:lnTo>
                  <a:lnTo>
                    <a:pt x="123" y="500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4" y="501"/>
                  </a:lnTo>
                  <a:lnTo>
                    <a:pt x="124" y="501"/>
                  </a:lnTo>
                  <a:lnTo>
                    <a:pt x="124" y="502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5" y="503"/>
                  </a:lnTo>
                  <a:lnTo>
                    <a:pt x="125" y="503"/>
                  </a:lnTo>
                  <a:lnTo>
                    <a:pt x="125" y="503"/>
                  </a:lnTo>
                  <a:lnTo>
                    <a:pt x="126" y="503"/>
                  </a:lnTo>
                  <a:lnTo>
                    <a:pt x="126" y="503"/>
                  </a:lnTo>
                  <a:lnTo>
                    <a:pt x="126" y="503"/>
                  </a:lnTo>
                  <a:lnTo>
                    <a:pt x="126" y="503"/>
                  </a:lnTo>
                  <a:lnTo>
                    <a:pt x="126" y="504"/>
                  </a:lnTo>
                  <a:lnTo>
                    <a:pt x="127" y="505"/>
                  </a:lnTo>
                  <a:lnTo>
                    <a:pt x="127" y="505"/>
                  </a:lnTo>
                  <a:lnTo>
                    <a:pt x="127" y="505"/>
                  </a:lnTo>
                  <a:lnTo>
                    <a:pt x="127" y="505"/>
                  </a:lnTo>
                  <a:lnTo>
                    <a:pt x="127" y="505"/>
                  </a:lnTo>
                  <a:lnTo>
                    <a:pt x="128" y="505"/>
                  </a:lnTo>
                  <a:lnTo>
                    <a:pt x="128" y="505"/>
                  </a:lnTo>
                  <a:lnTo>
                    <a:pt x="128" y="506"/>
                  </a:lnTo>
                  <a:lnTo>
                    <a:pt x="128" y="506"/>
                  </a:lnTo>
                  <a:lnTo>
                    <a:pt x="129" y="506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29" y="507"/>
                  </a:lnTo>
                  <a:lnTo>
                    <a:pt x="130" y="507"/>
                  </a:lnTo>
                  <a:lnTo>
                    <a:pt x="130" y="507"/>
                  </a:lnTo>
                  <a:lnTo>
                    <a:pt x="130" y="507"/>
                  </a:lnTo>
                  <a:lnTo>
                    <a:pt x="130" y="507"/>
                  </a:lnTo>
                  <a:lnTo>
                    <a:pt x="130" y="507"/>
                  </a:lnTo>
                  <a:lnTo>
                    <a:pt x="130" y="508"/>
                  </a:lnTo>
                  <a:lnTo>
                    <a:pt x="130" y="508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1" y="509"/>
                  </a:lnTo>
                  <a:lnTo>
                    <a:pt x="132" y="509"/>
                  </a:lnTo>
                  <a:lnTo>
                    <a:pt x="132" y="509"/>
                  </a:lnTo>
                  <a:lnTo>
                    <a:pt x="132" y="509"/>
                  </a:lnTo>
                  <a:lnTo>
                    <a:pt x="132" y="510"/>
                  </a:lnTo>
                  <a:lnTo>
                    <a:pt x="132" y="510"/>
                  </a:lnTo>
                  <a:lnTo>
                    <a:pt x="132" y="510"/>
                  </a:lnTo>
                  <a:lnTo>
                    <a:pt x="132" y="510"/>
                  </a:lnTo>
                  <a:lnTo>
                    <a:pt x="133" y="510"/>
                  </a:lnTo>
                  <a:lnTo>
                    <a:pt x="133" y="511"/>
                  </a:lnTo>
                  <a:lnTo>
                    <a:pt x="133" y="511"/>
                  </a:lnTo>
                  <a:lnTo>
                    <a:pt x="133" y="511"/>
                  </a:lnTo>
                  <a:lnTo>
                    <a:pt x="133" y="511"/>
                  </a:lnTo>
                  <a:lnTo>
                    <a:pt x="134" y="511"/>
                  </a:lnTo>
                  <a:lnTo>
                    <a:pt x="134" y="511"/>
                  </a:lnTo>
                  <a:lnTo>
                    <a:pt x="134" y="511"/>
                  </a:lnTo>
                  <a:lnTo>
                    <a:pt x="134" y="511"/>
                  </a:lnTo>
                  <a:lnTo>
                    <a:pt x="134" y="511"/>
                  </a:lnTo>
                  <a:lnTo>
                    <a:pt x="134" y="512"/>
                  </a:lnTo>
                  <a:lnTo>
                    <a:pt x="134" y="512"/>
                  </a:lnTo>
                  <a:lnTo>
                    <a:pt x="134" y="512"/>
                  </a:lnTo>
                  <a:lnTo>
                    <a:pt x="134" y="512"/>
                  </a:lnTo>
                  <a:lnTo>
                    <a:pt x="134" y="512"/>
                  </a:lnTo>
                  <a:lnTo>
                    <a:pt x="135" y="512"/>
                  </a:lnTo>
                  <a:lnTo>
                    <a:pt x="135" y="513"/>
                  </a:lnTo>
                  <a:lnTo>
                    <a:pt x="135" y="513"/>
                  </a:lnTo>
                  <a:lnTo>
                    <a:pt x="135" y="513"/>
                  </a:lnTo>
                  <a:lnTo>
                    <a:pt x="135" y="513"/>
                  </a:lnTo>
                  <a:lnTo>
                    <a:pt x="136" y="513"/>
                  </a:lnTo>
                  <a:lnTo>
                    <a:pt x="136" y="513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6" y="514"/>
                  </a:lnTo>
                  <a:lnTo>
                    <a:pt x="137" y="514"/>
                  </a:lnTo>
                  <a:lnTo>
                    <a:pt x="137" y="514"/>
                  </a:lnTo>
                  <a:lnTo>
                    <a:pt x="137" y="515"/>
                  </a:lnTo>
                  <a:lnTo>
                    <a:pt x="138" y="515"/>
                  </a:lnTo>
                  <a:lnTo>
                    <a:pt x="138" y="515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9" y="517"/>
                  </a:lnTo>
                  <a:lnTo>
                    <a:pt x="140" y="517"/>
                  </a:lnTo>
                  <a:lnTo>
                    <a:pt x="140" y="517"/>
                  </a:lnTo>
                  <a:lnTo>
                    <a:pt x="140" y="517"/>
                  </a:lnTo>
                  <a:lnTo>
                    <a:pt x="141" y="518"/>
                  </a:lnTo>
                  <a:lnTo>
                    <a:pt x="141" y="518"/>
                  </a:lnTo>
                  <a:lnTo>
                    <a:pt x="141" y="518"/>
                  </a:lnTo>
                  <a:lnTo>
                    <a:pt x="142" y="519"/>
                  </a:lnTo>
                  <a:lnTo>
                    <a:pt x="142" y="519"/>
                  </a:lnTo>
                  <a:lnTo>
                    <a:pt x="142" y="519"/>
                  </a:lnTo>
                  <a:lnTo>
                    <a:pt x="142" y="519"/>
                  </a:lnTo>
                  <a:lnTo>
                    <a:pt x="142" y="519"/>
                  </a:lnTo>
                  <a:lnTo>
                    <a:pt x="142" y="519"/>
                  </a:lnTo>
                  <a:lnTo>
                    <a:pt x="142" y="520"/>
                  </a:lnTo>
                  <a:lnTo>
                    <a:pt x="142" y="520"/>
                  </a:lnTo>
                  <a:lnTo>
                    <a:pt x="143" y="520"/>
                  </a:lnTo>
                  <a:lnTo>
                    <a:pt x="143" y="520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5" y="522"/>
                  </a:lnTo>
                  <a:lnTo>
                    <a:pt x="145" y="522"/>
                  </a:lnTo>
                  <a:lnTo>
                    <a:pt x="145" y="522"/>
                  </a:lnTo>
                  <a:lnTo>
                    <a:pt x="146" y="522"/>
                  </a:lnTo>
                  <a:lnTo>
                    <a:pt x="146" y="522"/>
                  </a:lnTo>
                  <a:lnTo>
                    <a:pt x="146" y="522"/>
                  </a:lnTo>
                  <a:lnTo>
                    <a:pt x="146" y="523"/>
                  </a:lnTo>
                  <a:lnTo>
                    <a:pt x="147" y="523"/>
                  </a:lnTo>
                  <a:lnTo>
                    <a:pt x="147" y="523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7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4"/>
                  </a:lnTo>
                  <a:lnTo>
                    <a:pt x="148" y="525"/>
                  </a:lnTo>
                  <a:lnTo>
                    <a:pt x="148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1" y="526"/>
                  </a:lnTo>
                  <a:lnTo>
                    <a:pt x="151" y="526"/>
                  </a:lnTo>
                  <a:lnTo>
                    <a:pt x="151" y="527"/>
                  </a:lnTo>
                  <a:lnTo>
                    <a:pt x="151" y="527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2" y="528"/>
                  </a:lnTo>
                  <a:lnTo>
                    <a:pt x="153" y="528"/>
                  </a:lnTo>
                  <a:lnTo>
                    <a:pt x="153" y="528"/>
                  </a:lnTo>
                  <a:lnTo>
                    <a:pt x="153" y="528"/>
                  </a:lnTo>
                  <a:lnTo>
                    <a:pt x="153" y="528"/>
                  </a:lnTo>
                  <a:lnTo>
                    <a:pt x="153" y="529"/>
                  </a:lnTo>
                  <a:lnTo>
                    <a:pt x="154" y="529"/>
                  </a:lnTo>
                  <a:lnTo>
                    <a:pt x="154" y="529"/>
                  </a:lnTo>
                  <a:lnTo>
                    <a:pt x="154" y="529"/>
                  </a:lnTo>
                  <a:lnTo>
                    <a:pt x="154" y="529"/>
                  </a:lnTo>
                  <a:lnTo>
                    <a:pt x="154" y="529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5" y="530"/>
                  </a:lnTo>
                  <a:lnTo>
                    <a:pt x="156" y="530"/>
                  </a:lnTo>
                  <a:lnTo>
                    <a:pt x="156" y="530"/>
                  </a:lnTo>
                  <a:lnTo>
                    <a:pt x="156" y="531"/>
                  </a:lnTo>
                  <a:lnTo>
                    <a:pt x="156" y="531"/>
                  </a:lnTo>
                  <a:lnTo>
                    <a:pt x="156" y="531"/>
                  </a:lnTo>
                  <a:lnTo>
                    <a:pt x="156" y="531"/>
                  </a:lnTo>
                  <a:lnTo>
                    <a:pt x="156" y="531"/>
                  </a:lnTo>
                  <a:lnTo>
                    <a:pt x="156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1"/>
                  </a:lnTo>
                  <a:lnTo>
                    <a:pt x="157" y="532"/>
                  </a:lnTo>
                  <a:lnTo>
                    <a:pt x="157" y="532"/>
                  </a:lnTo>
                  <a:lnTo>
                    <a:pt x="158" y="532"/>
                  </a:lnTo>
                  <a:lnTo>
                    <a:pt x="158" y="532"/>
                  </a:lnTo>
                  <a:lnTo>
                    <a:pt x="158" y="532"/>
                  </a:lnTo>
                  <a:lnTo>
                    <a:pt x="158" y="532"/>
                  </a:lnTo>
                  <a:lnTo>
                    <a:pt x="158" y="532"/>
                  </a:lnTo>
                  <a:lnTo>
                    <a:pt x="158" y="532"/>
                  </a:lnTo>
                  <a:lnTo>
                    <a:pt x="159" y="533"/>
                  </a:lnTo>
                  <a:lnTo>
                    <a:pt x="159" y="533"/>
                  </a:lnTo>
                  <a:lnTo>
                    <a:pt x="159" y="533"/>
                  </a:lnTo>
                  <a:lnTo>
                    <a:pt x="159" y="533"/>
                  </a:lnTo>
                  <a:lnTo>
                    <a:pt x="159" y="533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0" y="534"/>
                  </a:lnTo>
                  <a:lnTo>
                    <a:pt x="161" y="534"/>
                  </a:lnTo>
                  <a:lnTo>
                    <a:pt x="161" y="534"/>
                  </a:lnTo>
                  <a:lnTo>
                    <a:pt x="161" y="534"/>
                  </a:lnTo>
                  <a:lnTo>
                    <a:pt x="161" y="535"/>
                  </a:lnTo>
                  <a:lnTo>
                    <a:pt x="161" y="535"/>
                  </a:lnTo>
                  <a:lnTo>
                    <a:pt x="162" y="535"/>
                  </a:lnTo>
                  <a:lnTo>
                    <a:pt x="162" y="535"/>
                  </a:lnTo>
                  <a:lnTo>
                    <a:pt x="162" y="535"/>
                  </a:lnTo>
                  <a:lnTo>
                    <a:pt x="162" y="535"/>
                  </a:lnTo>
                  <a:lnTo>
                    <a:pt x="163" y="536"/>
                  </a:lnTo>
                  <a:lnTo>
                    <a:pt x="163" y="536"/>
                  </a:lnTo>
                  <a:lnTo>
                    <a:pt x="163" y="536"/>
                  </a:lnTo>
                  <a:lnTo>
                    <a:pt x="163" y="536"/>
                  </a:lnTo>
                  <a:lnTo>
                    <a:pt x="163" y="536"/>
                  </a:lnTo>
                  <a:lnTo>
                    <a:pt x="163" y="536"/>
                  </a:lnTo>
                  <a:lnTo>
                    <a:pt x="164" y="536"/>
                  </a:lnTo>
                  <a:lnTo>
                    <a:pt x="164" y="537"/>
                  </a:lnTo>
                  <a:lnTo>
                    <a:pt x="165" y="537"/>
                  </a:lnTo>
                  <a:lnTo>
                    <a:pt x="165" y="537"/>
                  </a:lnTo>
                  <a:lnTo>
                    <a:pt x="165" y="537"/>
                  </a:lnTo>
                  <a:lnTo>
                    <a:pt x="165" y="538"/>
                  </a:lnTo>
                  <a:lnTo>
                    <a:pt x="166" y="538"/>
                  </a:lnTo>
                  <a:lnTo>
                    <a:pt x="166" y="538"/>
                  </a:lnTo>
                  <a:lnTo>
                    <a:pt x="166" y="538"/>
                  </a:lnTo>
                  <a:lnTo>
                    <a:pt x="166" y="538"/>
                  </a:lnTo>
                  <a:lnTo>
                    <a:pt x="167" y="539"/>
                  </a:lnTo>
                  <a:lnTo>
                    <a:pt x="167" y="539"/>
                  </a:lnTo>
                  <a:lnTo>
                    <a:pt x="167" y="539"/>
                  </a:lnTo>
                  <a:lnTo>
                    <a:pt x="167" y="539"/>
                  </a:lnTo>
                  <a:lnTo>
                    <a:pt x="167" y="539"/>
                  </a:lnTo>
                  <a:lnTo>
                    <a:pt x="168" y="539"/>
                  </a:lnTo>
                  <a:lnTo>
                    <a:pt x="168" y="539"/>
                  </a:lnTo>
                  <a:lnTo>
                    <a:pt x="168" y="539"/>
                  </a:lnTo>
                  <a:lnTo>
                    <a:pt x="168" y="539"/>
                  </a:lnTo>
                  <a:lnTo>
                    <a:pt x="168" y="539"/>
                  </a:lnTo>
                  <a:lnTo>
                    <a:pt x="168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0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1"/>
                  </a:lnTo>
                  <a:lnTo>
                    <a:pt x="171" y="542"/>
                  </a:lnTo>
                  <a:lnTo>
                    <a:pt x="171" y="542"/>
                  </a:lnTo>
                  <a:lnTo>
                    <a:pt x="171" y="542"/>
                  </a:lnTo>
                  <a:lnTo>
                    <a:pt x="172" y="542"/>
                  </a:lnTo>
                  <a:lnTo>
                    <a:pt x="172" y="542"/>
                  </a:lnTo>
                  <a:lnTo>
                    <a:pt x="172" y="542"/>
                  </a:lnTo>
                  <a:lnTo>
                    <a:pt x="172" y="542"/>
                  </a:lnTo>
                  <a:lnTo>
                    <a:pt x="173" y="542"/>
                  </a:lnTo>
                  <a:lnTo>
                    <a:pt x="173" y="543"/>
                  </a:lnTo>
                  <a:lnTo>
                    <a:pt x="173" y="543"/>
                  </a:lnTo>
                  <a:lnTo>
                    <a:pt x="174" y="543"/>
                  </a:lnTo>
                  <a:lnTo>
                    <a:pt x="174" y="544"/>
                  </a:lnTo>
                  <a:lnTo>
                    <a:pt x="174" y="544"/>
                  </a:lnTo>
                  <a:lnTo>
                    <a:pt x="175" y="544"/>
                  </a:lnTo>
                  <a:lnTo>
                    <a:pt x="175" y="544"/>
                  </a:lnTo>
                  <a:lnTo>
                    <a:pt x="175" y="544"/>
                  </a:lnTo>
                  <a:lnTo>
                    <a:pt x="176" y="544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45"/>
                  </a:lnTo>
                  <a:lnTo>
                    <a:pt x="176" y="545"/>
                  </a:lnTo>
                  <a:lnTo>
                    <a:pt x="177" y="545"/>
                  </a:lnTo>
                  <a:lnTo>
                    <a:pt x="177" y="545"/>
                  </a:lnTo>
                  <a:lnTo>
                    <a:pt x="177" y="545"/>
                  </a:lnTo>
                  <a:lnTo>
                    <a:pt x="177" y="545"/>
                  </a:lnTo>
                  <a:lnTo>
                    <a:pt x="178" y="546"/>
                  </a:lnTo>
                  <a:lnTo>
                    <a:pt x="178" y="546"/>
                  </a:lnTo>
                  <a:lnTo>
                    <a:pt x="178" y="546"/>
                  </a:lnTo>
                  <a:lnTo>
                    <a:pt x="178" y="546"/>
                  </a:lnTo>
                  <a:lnTo>
                    <a:pt x="179" y="547"/>
                  </a:lnTo>
                  <a:lnTo>
                    <a:pt x="179" y="547"/>
                  </a:lnTo>
                  <a:lnTo>
                    <a:pt x="180" y="547"/>
                  </a:lnTo>
                  <a:lnTo>
                    <a:pt x="180" y="547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1" y="548"/>
                  </a:lnTo>
                  <a:lnTo>
                    <a:pt x="182" y="548"/>
                  </a:lnTo>
                  <a:lnTo>
                    <a:pt x="182" y="548"/>
                  </a:lnTo>
                  <a:lnTo>
                    <a:pt x="182" y="549"/>
                  </a:lnTo>
                  <a:lnTo>
                    <a:pt x="182" y="549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4" y="550"/>
                  </a:lnTo>
                  <a:lnTo>
                    <a:pt x="184" y="550"/>
                  </a:lnTo>
                  <a:lnTo>
                    <a:pt x="184" y="550"/>
                  </a:lnTo>
                  <a:lnTo>
                    <a:pt x="184" y="550"/>
                  </a:lnTo>
                  <a:lnTo>
                    <a:pt x="185" y="550"/>
                  </a:lnTo>
                  <a:lnTo>
                    <a:pt x="185" y="550"/>
                  </a:lnTo>
                  <a:lnTo>
                    <a:pt x="185" y="550"/>
                  </a:lnTo>
                  <a:lnTo>
                    <a:pt x="185" y="550"/>
                  </a:lnTo>
                  <a:lnTo>
                    <a:pt x="186" y="551"/>
                  </a:lnTo>
                  <a:lnTo>
                    <a:pt x="186" y="551"/>
                  </a:lnTo>
                  <a:lnTo>
                    <a:pt x="186" y="551"/>
                  </a:lnTo>
                  <a:lnTo>
                    <a:pt x="186" y="551"/>
                  </a:lnTo>
                  <a:lnTo>
                    <a:pt x="187" y="551"/>
                  </a:lnTo>
                  <a:lnTo>
                    <a:pt x="187" y="551"/>
                  </a:lnTo>
                  <a:lnTo>
                    <a:pt x="187" y="551"/>
                  </a:lnTo>
                  <a:lnTo>
                    <a:pt x="188" y="552"/>
                  </a:lnTo>
                  <a:lnTo>
                    <a:pt x="188" y="552"/>
                  </a:lnTo>
                  <a:lnTo>
                    <a:pt x="188" y="552"/>
                  </a:lnTo>
                  <a:lnTo>
                    <a:pt x="189" y="552"/>
                  </a:lnTo>
                  <a:lnTo>
                    <a:pt x="189" y="553"/>
                  </a:lnTo>
                  <a:lnTo>
                    <a:pt x="189" y="553"/>
                  </a:lnTo>
                  <a:lnTo>
                    <a:pt x="190" y="553"/>
                  </a:lnTo>
                  <a:lnTo>
                    <a:pt x="190" y="553"/>
                  </a:lnTo>
                  <a:lnTo>
                    <a:pt x="190" y="553"/>
                  </a:lnTo>
                  <a:lnTo>
                    <a:pt x="190" y="553"/>
                  </a:lnTo>
                  <a:lnTo>
                    <a:pt x="190" y="553"/>
                  </a:lnTo>
                  <a:lnTo>
                    <a:pt x="190" y="553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2" y="554"/>
                  </a:lnTo>
                  <a:lnTo>
                    <a:pt x="193" y="555"/>
                  </a:lnTo>
                  <a:lnTo>
                    <a:pt x="193" y="555"/>
                  </a:lnTo>
                  <a:lnTo>
                    <a:pt x="193" y="555"/>
                  </a:lnTo>
                  <a:lnTo>
                    <a:pt x="193" y="555"/>
                  </a:lnTo>
                  <a:lnTo>
                    <a:pt x="193" y="555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5"/>
                  </a:lnTo>
                  <a:lnTo>
                    <a:pt x="194" y="555"/>
                  </a:lnTo>
                  <a:lnTo>
                    <a:pt x="194" y="555"/>
                  </a:lnTo>
                  <a:lnTo>
                    <a:pt x="194" y="555"/>
                  </a:lnTo>
                  <a:lnTo>
                    <a:pt x="194" y="556"/>
                  </a:lnTo>
                  <a:lnTo>
                    <a:pt x="195" y="556"/>
                  </a:lnTo>
                  <a:lnTo>
                    <a:pt x="195" y="556"/>
                  </a:lnTo>
                  <a:lnTo>
                    <a:pt x="195" y="556"/>
                  </a:lnTo>
                  <a:lnTo>
                    <a:pt x="195" y="556"/>
                  </a:lnTo>
                  <a:lnTo>
                    <a:pt x="195" y="556"/>
                  </a:lnTo>
                  <a:lnTo>
                    <a:pt x="196" y="556"/>
                  </a:lnTo>
                  <a:lnTo>
                    <a:pt x="196" y="557"/>
                  </a:lnTo>
                  <a:lnTo>
                    <a:pt x="197" y="557"/>
                  </a:lnTo>
                  <a:lnTo>
                    <a:pt x="197" y="557"/>
                  </a:lnTo>
                  <a:lnTo>
                    <a:pt x="197" y="557"/>
                  </a:lnTo>
                  <a:lnTo>
                    <a:pt x="198" y="557"/>
                  </a:lnTo>
                  <a:lnTo>
                    <a:pt x="198" y="557"/>
                  </a:lnTo>
                  <a:lnTo>
                    <a:pt x="198" y="557"/>
                  </a:lnTo>
                  <a:lnTo>
                    <a:pt x="198" y="557"/>
                  </a:lnTo>
                  <a:lnTo>
                    <a:pt x="198" y="557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199" y="558"/>
                  </a:lnTo>
                  <a:lnTo>
                    <a:pt x="199" y="558"/>
                  </a:lnTo>
                  <a:lnTo>
                    <a:pt x="199" y="558"/>
                  </a:lnTo>
                  <a:lnTo>
                    <a:pt x="200" y="558"/>
                  </a:lnTo>
                  <a:lnTo>
                    <a:pt x="200" y="558"/>
                  </a:lnTo>
                  <a:lnTo>
                    <a:pt x="200" y="559"/>
                  </a:lnTo>
                  <a:lnTo>
                    <a:pt x="201" y="559"/>
                  </a:lnTo>
                  <a:lnTo>
                    <a:pt x="201" y="559"/>
                  </a:lnTo>
                  <a:lnTo>
                    <a:pt x="201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60"/>
                  </a:lnTo>
                  <a:lnTo>
                    <a:pt x="202" y="560"/>
                  </a:lnTo>
                  <a:lnTo>
                    <a:pt x="203" y="560"/>
                  </a:lnTo>
                  <a:lnTo>
                    <a:pt x="203" y="560"/>
                  </a:lnTo>
                  <a:lnTo>
                    <a:pt x="203" y="560"/>
                  </a:lnTo>
                  <a:lnTo>
                    <a:pt x="203" y="560"/>
                  </a:lnTo>
                  <a:lnTo>
                    <a:pt x="204" y="560"/>
                  </a:lnTo>
                  <a:lnTo>
                    <a:pt x="204" y="561"/>
                  </a:lnTo>
                  <a:lnTo>
                    <a:pt x="204" y="561"/>
                  </a:lnTo>
                  <a:lnTo>
                    <a:pt x="204" y="561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5" y="561"/>
                  </a:lnTo>
                  <a:lnTo>
                    <a:pt x="206" y="561"/>
                  </a:lnTo>
                  <a:lnTo>
                    <a:pt x="206" y="561"/>
                  </a:lnTo>
                  <a:lnTo>
                    <a:pt x="206" y="562"/>
                  </a:lnTo>
                  <a:lnTo>
                    <a:pt x="207" y="562"/>
                  </a:lnTo>
                  <a:lnTo>
                    <a:pt x="207" y="562"/>
                  </a:lnTo>
                  <a:lnTo>
                    <a:pt x="208" y="562"/>
                  </a:lnTo>
                  <a:lnTo>
                    <a:pt x="208" y="562"/>
                  </a:lnTo>
                  <a:lnTo>
                    <a:pt x="208" y="563"/>
                  </a:lnTo>
                  <a:lnTo>
                    <a:pt x="208" y="563"/>
                  </a:lnTo>
                  <a:lnTo>
                    <a:pt x="208" y="563"/>
                  </a:lnTo>
                  <a:lnTo>
                    <a:pt x="208" y="563"/>
                  </a:lnTo>
                  <a:lnTo>
                    <a:pt x="209" y="563"/>
                  </a:lnTo>
                  <a:lnTo>
                    <a:pt x="209" y="563"/>
                  </a:lnTo>
                  <a:lnTo>
                    <a:pt x="209" y="563"/>
                  </a:lnTo>
                  <a:lnTo>
                    <a:pt x="209" y="563"/>
                  </a:lnTo>
                  <a:lnTo>
                    <a:pt x="209" y="563"/>
                  </a:lnTo>
                  <a:lnTo>
                    <a:pt x="210" y="564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1" y="564"/>
                  </a:lnTo>
                  <a:lnTo>
                    <a:pt x="212" y="564"/>
                  </a:lnTo>
                  <a:lnTo>
                    <a:pt x="212" y="564"/>
                  </a:lnTo>
                  <a:lnTo>
                    <a:pt x="212" y="565"/>
                  </a:lnTo>
                  <a:lnTo>
                    <a:pt x="213" y="565"/>
                  </a:lnTo>
                  <a:lnTo>
                    <a:pt x="213" y="565"/>
                  </a:lnTo>
                  <a:lnTo>
                    <a:pt x="213" y="565"/>
                  </a:lnTo>
                  <a:lnTo>
                    <a:pt x="213" y="565"/>
                  </a:lnTo>
                  <a:lnTo>
                    <a:pt x="213" y="565"/>
                  </a:lnTo>
                  <a:lnTo>
                    <a:pt x="213" y="565"/>
                  </a:lnTo>
                  <a:lnTo>
                    <a:pt x="214" y="565"/>
                  </a:lnTo>
                  <a:lnTo>
                    <a:pt x="215" y="566"/>
                  </a:lnTo>
                  <a:lnTo>
                    <a:pt x="216" y="566"/>
                  </a:lnTo>
                  <a:lnTo>
                    <a:pt x="217" y="567"/>
                  </a:lnTo>
                  <a:lnTo>
                    <a:pt x="217" y="567"/>
                  </a:lnTo>
                  <a:lnTo>
                    <a:pt x="218" y="567"/>
                  </a:lnTo>
                  <a:lnTo>
                    <a:pt x="218" y="567"/>
                  </a:lnTo>
                  <a:lnTo>
                    <a:pt x="218" y="567"/>
                  </a:lnTo>
                  <a:lnTo>
                    <a:pt x="218" y="567"/>
                  </a:lnTo>
                  <a:lnTo>
                    <a:pt x="218" y="567"/>
                  </a:lnTo>
                  <a:lnTo>
                    <a:pt x="219" y="568"/>
                  </a:lnTo>
                  <a:lnTo>
                    <a:pt x="219" y="568"/>
                  </a:lnTo>
                  <a:lnTo>
                    <a:pt x="219" y="568"/>
                  </a:lnTo>
                  <a:lnTo>
                    <a:pt x="219" y="568"/>
                  </a:lnTo>
                  <a:lnTo>
                    <a:pt x="219" y="568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21" y="568"/>
                  </a:lnTo>
                  <a:lnTo>
                    <a:pt x="221" y="569"/>
                  </a:lnTo>
                  <a:lnTo>
                    <a:pt x="221" y="569"/>
                  </a:lnTo>
                  <a:lnTo>
                    <a:pt x="221" y="569"/>
                  </a:lnTo>
                  <a:lnTo>
                    <a:pt x="221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2" y="569"/>
                  </a:lnTo>
                  <a:lnTo>
                    <a:pt x="223" y="569"/>
                  </a:lnTo>
                  <a:lnTo>
                    <a:pt x="223" y="570"/>
                  </a:lnTo>
                  <a:lnTo>
                    <a:pt x="223" y="570"/>
                  </a:lnTo>
                  <a:lnTo>
                    <a:pt x="224" y="570"/>
                  </a:lnTo>
                  <a:lnTo>
                    <a:pt x="224" y="570"/>
                  </a:lnTo>
                  <a:lnTo>
                    <a:pt x="224" y="570"/>
                  </a:lnTo>
                  <a:lnTo>
                    <a:pt x="224" y="570"/>
                  </a:lnTo>
                  <a:lnTo>
                    <a:pt x="224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5" y="570"/>
                  </a:lnTo>
                  <a:lnTo>
                    <a:pt x="226" y="571"/>
                  </a:lnTo>
                  <a:lnTo>
                    <a:pt x="226" y="571"/>
                  </a:lnTo>
                  <a:lnTo>
                    <a:pt x="226" y="571"/>
                  </a:lnTo>
                  <a:lnTo>
                    <a:pt x="226" y="571"/>
                  </a:lnTo>
                  <a:lnTo>
                    <a:pt x="226" y="571"/>
                  </a:lnTo>
                  <a:lnTo>
                    <a:pt x="227" y="571"/>
                  </a:lnTo>
                  <a:lnTo>
                    <a:pt x="227" y="571"/>
                  </a:lnTo>
                  <a:lnTo>
                    <a:pt x="227" y="571"/>
                  </a:lnTo>
                  <a:lnTo>
                    <a:pt x="227" y="571"/>
                  </a:lnTo>
                  <a:lnTo>
                    <a:pt x="227" y="571"/>
                  </a:lnTo>
                  <a:lnTo>
                    <a:pt x="227" y="571"/>
                  </a:lnTo>
                  <a:lnTo>
                    <a:pt x="228" y="572"/>
                  </a:lnTo>
                  <a:lnTo>
                    <a:pt x="228" y="572"/>
                  </a:lnTo>
                  <a:lnTo>
                    <a:pt x="228" y="572"/>
                  </a:lnTo>
                  <a:lnTo>
                    <a:pt x="228" y="572"/>
                  </a:lnTo>
                  <a:lnTo>
                    <a:pt x="228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29" y="572"/>
                  </a:lnTo>
                  <a:lnTo>
                    <a:pt x="230" y="572"/>
                  </a:lnTo>
                  <a:lnTo>
                    <a:pt x="230" y="572"/>
                  </a:lnTo>
                  <a:lnTo>
                    <a:pt x="230" y="572"/>
                  </a:lnTo>
                  <a:lnTo>
                    <a:pt x="230" y="572"/>
                  </a:lnTo>
                  <a:lnTo>
                    <a:pt x="230" y="572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1" y="573"/>
                  </a:lnTo>
                  <a:lnTo>
                    <a:pt x="232" y="573"/>
                  </a:lnTo>
                  <a:lnTo>
                    <a:pt x="232" y="573"/>
                  </a:lnTo>
                  <a:lnTo>
                    <a:pt x="232" y="573"/>
                  </a:lnTo>
                  <a:lnTo>
                    <a:pt x="232" y="573"/>
                  </a:lnTo>
                  <a:lnTo>
                    <a:pt x="232" y="573"/>
                  </a:lnTo>
                  <a:lnTo>
                    <a:pt x="233" y="574"/>
                  </a:lnTo>
                  <a:lnTo>
                    <a:pt x="233" y="574"/>
                  </a:lnTo>
                  <a:lnTo>
                    <a:pt x="234" y="574"/>
                  </a:lnTo>
                  <a:lnTo>
                    <a:pt x="234" y="574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5" y="575"/>
                  </a:lnTo>
                  <a:lnTo>
                    <a:pt x="236" y="575"/>
                  </a:lnTo>
                  <a:lnTo>
                    <a:pt x="236" y="575"/>
                  </a:lnTo>
                  <a:lnTo>
                    <a:pt x="236" y="575"/>
                  </a:lnTo>
                  <a:lnTo>
                    <a:pt x="237" y="575"/>
                  </a:lnTo>
                  <a:lnTo>
                    <a:pt x="238" y="576"/>
                  </a:lnTo>
                  <a:lnTo>
                    <a:pt x="238" y="576"/>
                  </a:lnTo>
                  <a:lnTo>
                    <a:pt x="238" y="576"/>
                  </a:lnTo>
                  <a:lnTo>
                    <a:pt x="239" y="576"/>
                  </a:lnTo>
                  <a:lnTo>
                    <a:pt x="239" y="576"/>
                  </a:lnTo>
                  <a:lnTo>
                    <a:pt x="240" y="576"/>
                  </a:lnTo>
                  <a:lnTo>
                    <a:pt x="241" y="577"/>
                  </a:lnTo>
                  <a:lnTo>
                    <a:pt x="241" y="577"/>
                  </a:lnTo>
                  <a:lnTo>
                    <a:pt x="241" y="577"/>
                  </a:lnTo>
                  <a:lnTo>
                    <a:pt x="241" y="577"/>
                  </a:lnTo>
                  <a:lnTo>
                    <a:pt x="241" y="577"/>
                  </a:lnTo>
                  <a:lnTo>
                    <a:pt x="241" y="577"/>
                  </a:lnTo>
                  <a:lnTo>
                    <a:pt x="242" y="577"/>
                  </a:lnTo>
                  <a:lnTo>
                    <a:pt x="242" y="577"/>
                  </a:lnTo>
                  <a:lnTo>
                    <a:pt x="242" y="577"/>
                  </a:lnTo>
                  <a:lnTo>
                    <a:pt x="243" y="578"/>
                  </a:lnTo>
                  <a:lnTo>
                    <a:pt x="243" y="578"/>
                  </a:lnTo>
                  <a:lnTo>
                    <a:pt x="244" y="578"/>
                  </a:lnTo>
                  <a:lnTo>
                    <a:pt x="244" y="578"/>
                  </a:lnTo>
                  <a:lnTo>
                    <a:pt x="244" y="578"/>
                  </a:lnTo>
                  <a:lnTo>
                    <a:pt x="244" y="578"/>
                  </a:lnTo>
                  <a:lnTo>
                    <a:pt x="245" y="578"/>
                  </a:lnTo>
                  <a:lnTo>
                    <a:pt x="245" y="578"/>
                  </a:lnTo>
                  <a:lnTo>
                    <a:pt x="245" y="578"/>
                  </a:lnTo>
                  <a:lnTo>
                    <a:pt x="245" y="578"/>
                  </a:lnTo>
                  <a:lnTo>
                    <a:pt x="245" y="578"/>
                  </a:lnTo>
                  <a:lnTo>
                    <a:pt x="245" y="578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6" y="579"/>
                  </a:lnTo>
                  <a:lnTo>
                    <a:pt x="247" y="579"/>
                  </a:lnTo>
                  <a:lnTo>
                    <a:pt x="247" y="579"/>
                  </a:lnTo>
                  <a:lnTo>
                    <a:pt x="247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48" y="579"/>
                  </a:lnTo>
                  <a:lnTo>
                    <a:pt x="248" y="580"/>
                  </a:lnTo>
                  <a:lnTo>
                    <a:pt x="249" y="580"/>
                  </a:lnTo>
                  <a:lnTo>
                    <a:pt x="249" y="580"/>
                  </a:lnTo>
                  <a:lnTo>
                    <a:pt x="249" y="580"/>
                  </a:lnTo>
                  <a:lnTo>
                    <a:pt x="249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1" y="580"/>
                  </a:lnTo>
                  <a:lnTo>
                    <a:pt x="252" y="581"/>
                  </a:lnTo>
                  <a:lnTo>
                    <a:pt x="252" y="581"/>
                  </a:lnTo>
                  <a:lnTo>
                    <a:pt x="252" y="581"/>
                  </a:lnTo>
                  <a:lnTo>
                    <a:pt x="253" y="581"/>
                  </a:lnTo>
                  <a:lnTo>
                    <a:pt x="253" y="581"/>
                  </a:lnTo>
                  <a:lnTo>
                    <a:pt x="253" y="581"/>
                  </a:lnTo>
                  <a:lnTo>
                    <a:pt x="254" y="581"/>
                  </a:lnTo>
                  <a:lnTo>
                    <a:pt x="254" y="581"/>
                  </a:lnTo>
                  <a:lnTo>
                    <a:pt x="254" y="581"/>
                  </a:lnTo>
                  <a:lnTo>
                    <a:pt x="254" y="581"/>
                  </a:lnTo>
                  <a:lnTo>
                    <a:pt x="254" y="582"/>
                  </a:lnTo>
                  <a:lnTo>
                    <a:pt x="255" y="582"/>
                  </a:lnTo>
                  <a:lnTo>
                    <a:pt x="255" y="582"/>
                  </a:lnTo>
                  <a:lnTo>
                    <a:pt x="255" y="582"/>
                  </a:lnTo>
                  <a:lnTo>
                    <a:pt x="255" y="582"/>
                  </a:lnTo>
                  <a:lnTo>
                    <a:pt x="255" y="582"/>
                  </a:lnTo>
                  <a:lnTo>
                    <a:pt x="255" y="582"/>
                  </a:lnTo>
                  <a:lnTo>
                    <a:pt x="256" y="582"/>
                  </a:lnTo>
                  <a:lnTo>
                    <a:pt x="256" y="582"/>
                  </a:lnTo>
                  <a:lnTo>
                    <a:pt x="256" y="582"/>
                  </a:lnTo>
                  <a:lnTo>
                    <a:pt x="256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3"/>
                  </a:lnTo>
                  <a:lnTo>
                    <a:pt x="257" y="583"/>
                  </a:lnTo>
                  <a:lnTo>
                    <a:pt x="257" y="583"/>
                  </a:lnTo>
                  <a:lnTo>
                    <a:pt x="257" y="583"/>
                  </a:lnTo>
                  <a:lnTo>
                    <a:pt x="258" y="583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59" y="583"/>
                  </a:lnTo>
                  <a:lnTo>
                    <a:pt x="260" y="584"/>
                  </a:lnTo>
                  <a:lnTo>
                    <a:pt x="260" y="584"/>
                  </a:lnTo>
                  <a:lnTo>
                    <a:pt x="261" y="584"/>
                  </a:lnTo>
                  <a:lnTo>
                    <a:pt x="261" y="584"/>
                  </a:lnTo>
                  <a:lnTo>
                    <a:pt x="261" y="584"/>
                  </a:lnTo>
                  <a:lnTo>
                    <a:pt x="261" y="584"/>
                  </a:lnTo>
                  <a:lnTo>
                    <a:pt x="261" y="584"/>
                  </a:lnTo>
                  <a:lnTo>
                    <a:pt x="262" y="584"/>
                  </a:lnTo>
                  <a:lnTo>
                    <a:pt x="262" y="584"/>
                  </a:lnTo>
                  <a:lnTo>
                    <a:pt x="262" y="584"/>
                  </a:lnTo>
                  <a:lnTo>
                    <a:pt x="262" y="584"/>
                  </a:lnTo>
                  <a:lnTo>
                    <a:pt x="262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3" y="585"/>
                  </a:lnTo>
                  <a:lnTo>
                    <a:pt x="264" y="585"/>
                  </a:lnTo>
                  <a:lnTo>
                    <a:pt x="264" y="585"/>
                  </a:lnTo>
                  <a:lnTo>
                    <a:pt x="264" y="585"/>
                  </a:lnTo>
                  <a:lnTo>
                    <a:pt x="264" y="585"/>
                  </a:lnTo>
                  <a:lnTo>
                    <a:pt x="264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6" y="585"/>
                  </a:lnTo>
                  <a:lnTo>
                    <a:pt x="266" y="586"/>
                  </a:lnTo>
                  <a:lnTo>
                    <a:pt x="267" y="586"/>
                  </a:lnTo>
                  <a:lnTo>
                    <a:pt x="267" y="586"/>
                  </a:lnTo>
                  <a:lnTo>
                    <a:pt x="267" y="586"/>
                  </a:lnTo>
                  <a:lnTo>
                    <a:pt x="267" y="586"/>
                  </a:lnTo>
                  <a:lnTo>
                    <a:pt x="267" y="586"/>
                  </a:lnTo>
                  <a:lnTo>
                    <a:pt x="268" y="586"/>
                  </a:lnTo>
                  <a:lnTo>
                    <a:pt x="268" y="586"/>
                  </a:lnTo>
                  <a:lnTo>
                    <a:pt x="268" y="586"/>
                  </a:lnTo>
                  <a:lnTo>
                    <a:pt x="268" y="586"/>
                  </a:lnTo>
                  <a:lnTo>
                    <a:pt x="269" y="586"/>
                  </a:lnTo>
                  <a:lnTo>
                    <a:pt x="269" y="587"/>
                  </a:lnTo>
                  <a:lnTo>
                    <a:pt x="270" y="587"/>
                  </a:lnTo>
                  <a:lnTo>
                    <a:pt x="270" y="587"/>
                  </a:lnTo>
                  <a:lnTo>
                    <a:pt x="271" y="587"/>
                  </a:lnTo>
                  <a:lnTo>
                    <a:pt x="271" y="587"/>
                  </a:lnTo>
                  <a:lnTo>
                    <a:pt x="272" y="587"/>
                  </a:lnTo>
                  <a:lnTo>
                    <a:pt x="272" y="587"/>
                  </a:lnTo>
                  <a:lnTo>
                    <a:pt x="272" y="587"/>
                  </a:lnTo>
                  <a:lnTo>
                    <a:pt x="272" y="588"/>
                  </a:lnTo>
                  <a:lnTo>
                    <a:pt x="273" y="588"/>
                  </a:lnTo>
                  <a:lnTo>
                    <a:pt x="273" y="588"/>
                  </a:lnTo>
                  <a:lnTo>
                    <a:pt x="273" y="588"/>
                  </a:lnTo>
                  <a:lnTo>
                    <a:pt x="273" y="588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275" y="588"/>
                  </a:lnTo>
                  <a:lnTo>
                    <a:pt x="275" y="588"/>
                  </a:lnTo>
                  <a:lnTo>
                    <a:pt x="275" y="588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7" y="589"/>
                  </a:lnTo>
                  <a:lnTo>
                    <a:pt x="277" y="589"/>
                  </a:lnTo>
                  <a:lnTo>
                    <a:pt x="277" y="589"/>
                  </a:lnTo>
                  <a:lnTo>
                    <a:pt x="277" y="589"/>
                  </a:lnTo>
                  <a:lnTo>
                    <a:pt x="277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8" y="589"/>
                  </a:lnTo>
                  <a:lnTo>
                    <a:pt x="279" y="590"/>
                  </a:lnTo>
                  <a:lnTo>
                    <a:pt x="279" y="590"/>
                  </a:lnTo>
                  <a:lnTo>
                    <a:pt x="279" y="590"/>
                  </a:lnTo>
                  <a:lnTo>
                    <a:pt x="279" y="590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0" y="590"/>
                  </a:lnTo>
                  <a:lnTo>
                    <a:pt x="281" y="590"/>
                  </a:lnTo>
                  <a:lnTo>
                    <a:pt x="281" y="590"/>
                  </a:lnTo>
                  <a:lnTo>
                    <a:pt x="281" y="590"/>
                  </a:lnTo>
                  <a:lnTo>
                    <a:pt x="282" y="590"/>
                  </a:lnTo>
                  <a:lnTo>
                    <a:pt x="282" y="590"/>
                  </a:lnTo>
                  <a:lnTo>
                    <a:pt x="282" y="591"/>
                  </a:lnTo>
                  <a:lnTo>
                    <a:pt x="283" y="591"/>
                  </a:lnTo>
                  <a:lnTo>
                    <a:pt x="283" y="591"/>
                  </a:lnTo>
                  <a:lnTo>
                    <a:pt x="284" y="591"/>
                  </a:lnTo>
                  <a:lnTo>
                    <a:pt x="284" y="591"/>
                  </a:lnTo>
                  <a:lnTo>
                    <a:pt x="284" y="591"/>
                  </a:lnTo>
                  <a:lnTo>
                    <a:pt x="284" y="591"/>
                  </a:lnTo>
                  <a:lnTo>
                    <a:pt x="284" y="591"/>
                  </a:lnTo>
                  <a:lnTo>
                    <a:pt x="285" y="591"/>
                  </a:lnTo>
                  <a:lnTo>
                    <a:pt x="285" y="591"/>
                  </a:lnTo>
                  <a:lnTo>
                    <a:pt x="285" y="591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7" y="592"/>
                  </a:lnTo>
                  <a:lnTo>
                    <a:pt x="287" y="592"/>
                  </a:lnTo>
                  <a:lnTo>
                    <a:pt x="287" y="592"/>
                  </a:lnTo>
                  <a:lnTo>
                    <a:pt x="287" y="592"/>
                  </a:lnTo>
                  <a:lnTo>
                    <a:pt x="288" y="592"/>
                  </a:lnTo>
                  <a:lnTo>
                    <a:pt x="288" y="592"/>
                  </a:lnTo>
                  <a:lnTo>
                    <a:pt x="288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93"/>
                  </a:lnTo>
                  <a:lnTo>
                    <a:pt x="289" y="593"/>
                  </a:lnTo>
                  <a:lnTo>
                    <a:pt x="289" y="593"/>
                  </a:lnTo>
                  <a:lnTo>
                    <a:pt x="289" y="593"/>
                  </a:lnTo>
                  <a:lnTo>
                    <a:pt x="290" y="593"/>
                  </a:lnTo>
                  <a:lnTo>
                    <a:pt x="290" y="593"/>
                  </a:lnTo>
                  <a:lnTo>
                    <a:pt x="290" y="593"/>
                  </a:lnTo>
                  <a:lnTo>
                    <a:pt x="291" y="593"/>
                  </a:lnTo>
                  <a:lnTo>
                    <a:pt x="291" y="593"/>
                  </a:lnTo>
                  <a:lnTo>
                    <a:pt x="291" y="593"/>
                  </a:lnTo>
                  <a:lnTo>
                    <a:pt x="291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2" y="593"/>
                  </a:lnTo>
                  <a:lnTo>
                    <a:pt x="293" y="593"/>
                  </a:lnTo>
                  <a:lnTo>
                    <a:pt x="293" y="594"/>
                  </a:lnTo>
                  <a:lnTo>
                    <a:pt x="294" y="594"/>
                  </a:lnTo>
                  <a:lnTo>
                    <a:pt x="294" y="594"/>
                  </a:lnTo>
                  <a:lnTo>
                    <a:pt x="294" y="594"/>
                  </a:lnTo>
                  <a:lnTo>
                    <a:pt x="294" y="594"/>
                  </a:lnTo>
                  <a:lnTo>
                    <a:pt x="295" y="594"/>
                  </a:lnTo>
                  <a:lnTo>
                    <a:pt x="295" y="594"/>
                  </a:lnTo>
                  <a:lnTo>
                    <a:pt x="295" y="594"/>
                  </a:lnTo>
                  <a:lnTo>
                    <a:pt x="296" y="594"/>
                  </a:lnTo>
                  <a:lnTo>
                    <a:pt x="297" y="595"/>
                  </a:lnTo>
                  <a:lnTo>
                    <a:pt x="297" y="595"/>
                  </a:lnTo>
                  <a:lnTo>
                    <a:pt x="297" y="595"/>
                  </a:lnTo>
                  <a:lnTo>
                    <a:pt x="297" y="595"/>
                  </a:lnTo>
                  <a:lnTo>
                    <a:pt x="297" y="595"/>
                  </a:lnTo>
                  <a:lnTo>
                    <a:pt x="297" y="595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299" y="595"/>
                  </a:lnTo>
                  <a:lnTo>
                    <a:pt x="299" y="595"/>
                  </a:lnTo>
                  <a:lnTo>
                    <a:pt x="299" y="595"/>
                  </a:lnTo>
                  <a:lnTo>
                    <a:pt x="300" y="595"/>
                  </a:lnTo>
                  <a:lnTo>
                    <a:pt x="301" y="596"/>
                  </a:lnTo>
                  <a:lnTo>
                    <a:pt x="301" y="596"/>
                  </a:lnTo>
                  <a:lnTo>
                    <a:pt x="301" y="596"/>
                  </a:lnTo>
                  <a:lnTo>
                    <a:pt x="302" y="596"/>
                  </a:lnTo>
                  <a:lnTo>
                    <a:pt x="302" y="596"/>
                  </a:lnTo>
                  <a:lnTo>
                    <a:pt x="302" y="596"/>
                  </a:lnTo>
                  <a:lnTo>
                    <a:pt x="302" y="596"/>
                  </a:lnTo>
                  <a:lnTo>
                    <a:pt x="302" y="596"/>
                  </a:lnTo>
                  <a:lnTo>
                    <a:pt x="303" y="596"/>
                  </a:lnTo>
                  <a:lnTo>
                    <a:pt x="303" y="596"/>
                  </a:lnTo>
                  <a:lnTo>
                    <a:pt x="303" y="596"/>
                  </a:lnTo>
                  <a:lnTo>
                    <a:pt x="304" y="596"/>
                  </a:lnTo>
                  <a:lnTo>
                    <a:pt x="304" y="597"/>
                  </a:lnTo>
                  <a:lnTo>
                    <a:pt x="305" y="597"/>
                  </a:lnTo>
                  <a:lnTo>
                    <a:pt x="305" y="597"/>
                  </a:lnTo>
                  <a:lnTo>
                    <a:pt x="305" y="597"/>
                  </a:lnTo>
                  <a:lnTo>
                    <a:pt x="305" y="597"/>
                  </a:lnTo>
                  <a:lnTo>
                    <a:pt x="306" y="597"/>
                  </a:lnTo>
                  <a:lnTo>
                    <a:pt x="306" y="597"/>
                  </a:lnTo>
                  <a:lnTo>
                    <a:pt x="307" y="597"/>
                  </a:lnTo>
                  <a:lnTo>
                    <a:pt x="307" y="597"/>
                  </a:lnTo>
                  <a:lnTo>
                    <a:pt x="308" y="597"/>
                  </a:lnTo>
                  <a:lnTo>
                    <a:pt x="308" y="598"/>
                  </a:lnTo>
                  <a:lnTo>
                    <a:pt x="308" y="598"/>
                  </a:lnTo>
                  <a:lnTo>
                    <a:pt x="308" y="598"/>
                  </a:lnTo>
                  <a:lnTo>
                    <a:pt x="309" y="598"/>
                  </a:lnTo>
                  <a:lnTo>
                    <a:pt x="309" y="598"/>
                  </a:lnTo>
                  <a:lnTo>
                    <a:pt x="309" y="598"/>
                  </a:lnTo>
                  <a:lnTo>
                    <a:pt x="309" y="598"/>
                  </a:lnTo>
                  <a:lnTo>
                    <a:pt x="309" y="598"/>
                  </a:lnTo>
                  <a:lnTo>
                    <a:pt x="309" y="598"/>
                  </a:lnTo>
                  <a:lnTo>
                    <a:pt x="310" y="598"/>
                  </a:lnTo>
                  <a:lnTo>
                    <a:pt x="310" y="598"/>
                  </a:lnTo>
                  <a:lnTo>
                    <a:pt x="310" y="598"/>
                  </a:lnTo>
                  <a:lnTo>
                    <a:pt x="311" y="598"/>
                  </a:lnTo>
                  <a:lnTo>
                    <a:pt x="311" y="598"/>
                  </a:lnTo>
                  <a:lnTo>
                    <a:pt x="312" y="599"/>
                  </a:lnTo>
                  <a:lnTo>
                    <a:pt x="312" y="599"/>
                  </a:lnTo>
                  <a:lnTo>
                    <a:pt x="313" y="599"/>
                  </a:lnTo>
                  <a:lnTo>
                    <a:pt x="314" y="599"/>
                  </a:lnTo>
                  <a:lnTo>
                    <a:pt x="314" y="599"/>
                  </a:lnTo>
                  <a:lnTo>
                    <a:pt x="315" y="599"/>
                  </a:lnTo>
                  <a:lnTo>
                    <a:pt x="315" y="599"/>
                  </a:lnTo>
                  <a:lnTo>
                    <a:pt x="315" y="599"/>
                  </a:lnTo>
                  <a:lnTo>
                    <a:pt x="316" y="599"/>
                  </a:lnTo>
                  <a:lnTo>
                    <a:pt x="316" y="599"/>
                  </a:lnTo>
                  <a:lnTo>
                    <a:pt x="316" y="599"/>
                  </a:lnTo>
                  <a:lnTo>
                    <a:pt x="318" y="600"/>
                  </a:lnTo>
                  <a:lnTo>
                    <a:pt x="318" y="600"/>
                  </a:lnTo>
                  <a:lnTo>
                    <a:pt x="318" y="600"/>
                  </a:lnTo>
                  <a:lnTo>
                    <a:pt x="319" y="600"/>
                  </a:lnTo>
                  <a:lnTo>
                    <a:pt x="319" y="600"/>
                  </a:lnTo>
                  <a:lnTo>
                    <a:pt x="319" y="600"/>
                  </a:lnTo>
                  <a:lnTo>
                    <a:pt x="319" y="600"/>
                  </a:lnTo>
                  <a:lnTo>
                    <a:pt x="319" y="600"/>
                  </a:lnTo>
                  <a:lnTo>
                    <a:pt x="319" y="600"/>
                  </a:lnTo>
                  <a:lnTo>
                    <a:pt x="320" y="600"/>
                  </a:lnTo>
                  <a:lnTo>
                    <a:pt x="320" y="600"/>
                  </a:lnTo>
                  <a:lnTo>
                    <a:pt x="321" y="601"/>
                  </a:lnTo>
                  <a:lnTo>
                    <a:pt x="321" y="601"/>
                  </a:lnTo>
                  <a:lnTo>
                    <a:pt x="321" y="601"/>
                  </a:lnTo>
                  <a:lnTo>
                    <a:pt x="321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3" y="601"/>
                  </a:lnTo>
                  <a:lnTo>
                    <a:pt x="324" y="601"/>
                  </a:lnTo>
                  <a:lnTo>
                    <a:pt x="325" y="602"/>
                  </a:lnTo>
                  <a:lnTo>
                    <a:pt x="325" y="602"/>
                  </a:lnTo>
                  <a:lnTo>
                    <a:pt x="326" y="602"/>
                  </a:lnTo>
                  <a:lnTo>
                    <a:pt x="326" y="602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28" y="602"/>
                  </a:lnTo>
                  <a:lnTo>
                    <a:pt x="328" y="602"/>
                  </a:lnTo>
                  <a:lnTo>
                    <a:pt x="328" y="602"/>
                  </a:lnTo>
                  <a:lnTo>
                    <a:pt x="329" y="602"/>
                  </a:lnTo>
                  <a:lnTo>
                    <a:pt x="329" y="602"/>
                  </a:lnTo>
                  <a:lnTo>
                    <a:pt x="329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1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3" y="603"/>
                  </a:lnTo>
                  <a:lnTo>
                    <a:pt x="334" y="604"/>
                  </a:lnTo>
                  <a:lnTo>
                    <a:pt x="334" y="604"/>
                  </a:lnTo>
                  <a:lnTo>
                    <a:pt x="335" y="604"/>
                  </a:lnTo>
                  <a:lnTo>
                    <a:pt x="335" y="604"/>
                  </a:lnTo>
                  <a:lnTo>
                    <a:pt x="335" y="604"/>
                  </a:lnTo>
                  <a:lnTo>
                    <a:pt x="336" y="604"/>
                  </a:lnTo>
                  <a:lnTo>
                    <a:pt x="336" y="604"/>
                  </a:lnTo>
                  <a:lnTo>
                    <a:pt x="337" y="604"/>
                  </a:lnTo>
                  <a:lnTo>
                    <a:pt x="337" y="604"/>
                  </a:lnTo>
                  <a:lnTo>
                    <a:pt x="337" y="604"/>
                  </a:lnTo>
                  <a:lnTo>
                    <a:pt x="338" y="604"/>
                  </a:lnTo>
                  <a:lnTo>
                    <a:pt x="338" y="604"/>
                  </a:lnTo>
                  <a:lnTo>
                    <a:pt x="339" y="605"/>
                  </a:lnTo>
                  <a:lnTo>
                    <a:pt x="340" y="605"/>
                  </a:lnTo>
                  <a:lnTo>
                    <a:pt x="340" y="605"/>
                  </a:lnTo>
                  <a:lnTo>
                    <a:pt x="341" y="605"/>
                  </a:lnTo>
                  <a:lnTo>
                    <a:pt x="341" y="605"/>
                  </a:lnTo>
                  <a:lnTo>
                    <a:pt x="342" y="605"/>
                  </a:lnTo>
                  <a:lnTo>
                    <a:pt x="343" y="605"/>
                  </a:lnTo>
                  <a:lnTo>
                    <a:pt x="343" y="605"/>
                  </a:lnTo>
                  <a:lnTo>
                    <a:pt x="344" y="606"/>
                  </a:lnTo>
                  <a:lnTo>
                    <a:pt x="344" y="606"/>
                  </a:lnTo>
                  <a:lnTo>
                    <a:pt x="344" y="606"/>
                  </a:lnTo>
                  <a:lnTo>
                    <a:pt x="345" y="606"/>
                  </a:lnTo>
                  <a:lnTo>
                    <a:pt x="345" y="606"/>
                  </a:lnTo>
                  <a:lnTo>
                    <a:pt x="345" y="606"/>
                  </a:lnTo>
                  <a:lnTo>
                    <a:pt x="347" y="606"/>
                  </a:lnTo>
                  <a:lnTo>
                    <a:pt x="347" y="606"/>
                  </a:lnTo>
                  <a:lnTo>
                    <a:pt x="347" y="606"/>
                  </a:lnTo>
                  <a:lnTo>
                    <a:pt x="347" y="606"/>
                  </a:lnTo>
                  <a:lnTo>
                    <a:pt x="348" y="606"/>
                  </a:lnTo>
                  <a:lnTo>
                    <a:pt x="348" y="607"/>
                  </a:lnTo>
                  <a:lnTo>
                    <a:pt x="348" y="607"/>
                  </a:lnTo>
                  <a:lnTo>
                    <a:pt x="349" y="607"/>
                  </a:lnTo>
                  <a:lnTo>
                    <a:pt x="349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0" y="607"/>
                  </a:lnTo>
                  <a:lnTo>
                    <a:pt x="351" y="607"/>
                  </a:lnTo>
                  <a:lnTo>
                    <a:pt x="351" y="607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3" y="608"/>
                  </a:lnTo>
                  <a:lnTo>
                    <a:pt x="354" y="608"/>
                  </a:lnTo>
                  <a:lnTo>
                    <a:pt x="356" y="608"/>
                  </a:lnTo>
                  <a:lnTo>
                    <a:pt x="356" y="608"/>
                  </a:lnTo>
                  <a:lnTo>
                    <a:pt x="356" y="608"/>
                  </a:lnTo>
                  <a:lnTo>
                    <a:pt x="357" y="608"/>
                  </a:lnTo>
                  <a:lnTo>
                    <a:pt x="358" y="609"/>
                  </a:lnTo>
                  <a:lnTo>
                    <a:pt x="359" y="609"/>
                  </a:lnTo>
                  <a:lnTo>
                    <a:pt x="359" y="609"/>
                  </a:lnTo>
                  <a:lnTo>
                    <a:pt x="359" y="609"/>
                  </a:lnTo>
                  <a:lnTo>
                    <a:pt x="359" y="609"/>
                  </a:lnTo>
                  <a:lnTo>
                    <a:pt x="359" y="609"/>
                  </a:lnTo>
                  <a:lnTo>
                    <a:pt x="360" y="609"/>
                  </a:lnTo>
                  <a:lnTo>
                    <a:pt x="360" y="609"/>
                  </a:lnTo>
                  <a:lnTo>
                    <a:pt x="360" y="609"/>
                  </a:lnTo>
                  <a:lnTo>
                    <a:pt x="360" y="609"/>
                  </a:lnTo>
                  <a:lnTo>
                    <a:pt x="361" y="609"/>
                  </a:lnTo>
                  <a:lnTo>
                    <a:pt x="361" y="609"/>
                  </a:lnTo>
                  <a:lnTo>
                    <a:pt x="362" y="609"/>
                  </a:lnTo>
                  <a:lnTo>
                    <a:pt x="362" y="609"/>
                  </a:lnTo>
                  <a:lnTo>
                    <a:pt x="362" y="609"/>
                  </a:lnTo>
                  <a:lnTo>
                    <a:pt x="363" y="609"/>
                  </a:lnTo>
                  <a:lnTo>
                    <a:pt x="363" y="609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5" y="610"/>
                  </a:lnTo>
                  <a:lnTo>
                    <a:pt x="365" y="610"/>
                  </a:lnTo>
                  <a:lnTo>
                    <a:pt x="366" y="610"/>
                  </a:lnTo>
                  <a:lnTo>
                    <a:pt x="367" y="610"/>
                  </a:lnTo>
                  <a:lnTo>
                    <a:pt x="367" y="610"/>
                  </a:lnTo>
                  <a:lnTo>
                    <a:pt x="367" y="610"/>
                  </a:lnTo>
                  <a:lnTo>
                    <a:pt x="368" y="610"/>
                  </a:lnTo>
                  <a:lnTo>
                    <a:pt x="369" y="610"/>
                  </a:lnTo>
                  <a:lnTo>
                    <a:pt x="369" y="611"/>
                  </a:lnTo>
                  <a:lnTo>
                    <a:pt x="369" y="611"/>
                  </a:lnTo>
                  <a:lnTo>
                    <a:pt x="370" y="611"/>
                  </a:lnTo>
                  <a:lnTo>
                    <a:pt x="370" y="611"/>
                  </a:lnTo>
                  <a:lnTo>
                    <a:pt x="370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2" y="611"/>
                  </a:lnTo>
                  <a:lnTo>
                    <a:pt x="372" y="611"/>
                  </a:lnTo>
                  <a:lnTo>
                    <a:pt x="372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4" y="611"/>
                  </a:lnTo>
                  <a:lnTo>
                    <a:pt x="375" y="612"/>
                  </a:lnTo>
                  <a:lnTo>
                    <a:pt x="375" y="612"/>
                  </a:lnTo>
                  <a:lnTo>
                    <a:pt x="375" y="612"/>
                  </a:lnTo>
                  <a:lnTo>
                    <a:pt x="375" y="612"/>
                  </a:lnTo>
                  <a:lnTo>
                    <a:pt x="376" y="612"/>
                  </a:lnTo>
                  <a:lnTo>
                    <a:pt x="376" y="612"/>
                  </a:lnTo>
                  <a:lnTo>
                    <a:pt x="377" y="612"/>
                  </a:lnTo>
                  <a:lnTo>
                    <a:pt x="377" y="612"/>
                  </a:lnTo>
                  <a:lnTo>
                    <a:pt x="377" y="612"/>
                  </a:lnTo>
                  <a:lnTo>
                    <a:pt x="377" y="612"/>
                  </a:lnTo>
                  <a:lnTo>
                    <a:pt x="379" y="612"/>
                  </a:lnTo>
                  <a:lnTo>
                    <a:pt x="380" y="612"/>
                  </a:lnTo>
                  <a:lnTo>
                    <a:pt x="381" y="613"/>
                  </a:lnTo>
                  <a:lnTo>
                    <a:pt x="381" y="613"/>
                  </a:lnTo>
                  <a:lnTo>
                    <a:pt x="382" y="613"/>
                  </a:lnTo>
                  <a:lnTo>
                    <a:pt x="382" y="613"/>
                  </a:lnTo>
                  <a:lnTo>
                    <a:pt x="383" y="613"/>
                  </a:lnTo>
                  <a:lnTo>
                    <a:pt x="383" y="613"/>
                  </a:lnTo>
                  <a:lnTo>
                    <a:pt x="383" y="613"/>
                  </a:lnTo>
                  <a:lnTo>
                    <a:pt x="384" y="613"/>
                  </a:lnTo>
                  <a:lnTo>
                    <a:pt x="384" y="613"/>
                  </a:lnTo>
                  <a:lnTo>
                    <a:pt x="385" y="613"/>
                  </a:lnTo>
                  <a:lnTo>
                    <a:pt x="386" y="613"/>
                  </a:lnTo>
                  <a:lnTo>
                    <a:pt x="386" y="614"/>
                  </a:lnTo>
                  <a:lnTo>
                    <a:pt x="386" y="614"/>
                  </a:lnTo>
                  <a:lnTo>
                    <a:pt x="387" y="614"/>
                  </a:lnTo>
                  <a:lnTo>
                    <a:pt x="388" y="614"/>
                  </a:lnTo>
                  <a:lnTo>
                    <a:pt x="388" y="614"/>
                  </a:lnTo>
                  <a:lnTo>
                    <a:pt x="389" y="614"/>
                  </a:lnTo>
                  <a:lnTo>
                    <a:pt x="389" y="614"/>
                  </a:lnTo>
                  <a:lnTo>
                    <a:pt x="389" y="614"/>
                  </a:lnTo>
                  <a:lnTo>
                    <a:pt x="390" y="614"/>
                  </a:lnTo>
                  <a:lnTo>
                    <a:pt x="390" y="614"/>
                  </a:lnTo>
                  <a:lnTo>
                    <a:pt x="390" y="614"/>
                  </a:lnTo>
                  <a:lnTo>
                    <a:pt x="390" y="614"/>
                  </a:lnTo>
                  <a:lnTo>
                    <a:pt x="391" y="614"/>
                  </a:lnTo>
                  <a:lnTo>
                    <a:pt x="393" y="615"/>
                  </a:lnTo>
                  <a:lnTo>
                    <a:pt x="393" y="615"/>
                  </a:lnTo>
                  <a:lnTo>
                    <a:pt x="394" y="615"/>
                  </a:lnTo>
                  <a:lnTo>
                    <a:pt x="394" y="615"/>
                  </a:lnTo>
                  <a:lnTo>
                    <a:pt x="396" y="615"/>
                  </a:lnTo>
                  <a:lnTo>
                    <a:pt x="396" y="615"/>
                  </a:lnTo>
                  <a:lnTo>
                    <a:pt x="396" y="615"/>
                  </a:lnTo>
                  <a:lnTo>
                    <a:pt x="397" y="615"/>
                  </a:lnTo>
                  <a:lnTo>
                    <a:pt x="397" y="615"/>
                  </a:lnTo>
                  <a:lnTo>
                    <a:pt x="399" y="616"/>
                  </a:lnTo>
                  <a:lnTo>
                    <a:pt x="400" y="616"/>
                  </a:lnTo>
                  <a:lnTo>
                    <a:pt x="400" y="616"/>
                  </a:lnTo>
                  <a:lnTo>
                    <a:pt x="401" y="616"/>
                  </a:lnTo>
                  <a:lnTo>
                    <a:pt x="401" y="616"/>
                  </a:lnTo>
                  <a:lnTo>
                    <a:pt x="401" y="616"/>
                  </a:lnTo>
                  <a:lnTo>
                    <a:pt x="402" y="616"/>
                  </a:lnTo>
                  <a:lnTo>
                    <a:pt x="403" y="616"/>
                  </a:lnTo>
                  <a:lnTo>
                    <a:pt x="403" y="616"/>
                  </a:lnTo>
                  <a:lnTo>
                    <a:pt x="404" y="616"/>
                  </a:lnTo>
                  <a:lnTo>
                    <a:pt x="404" y="616"/>
                  </a:lnTo>
                  <a:lnTo>
                    <a:pt x="405" y="617"/>
                  </a:lnTo>
                  <a:lnTo>
                    <a:pt x="405" y="617"/>
                  </a:lnTo>
                  <a:lnTo>
                    <a:pt x="405" y="617"/>
                  </a:lnTo>
                  <a:lnTo>
                    <a:pt x="406" y="617"/>
                  </a:lnTo>
                  <a:lnTo>
                    <a:pt x="407" y="617"/>
                  </a:lnTo>
                  <a:lnTo>
                    <a:pt x="408" y="617"/>
                  </a:lnTo>
                  <a:lnTo>
                    <a:pt x="408" y="617"/>
                  </a:lnTo>
                  <a:lnTo>
                    <a:pt x="408" y="617"/>
                  </a:lnTo>
                  <a:lnTo>
                    <a:pt x="408" y="617"/>
                  </a:lnTo>
                  <a:lnTo>
                    <a:pt x="409" y="617"/>
                  </a:lnTo>
                  <a:lnTo>
                    <a:pt x="409" y="617"/>
                  </a:lnTo>
                  <a:lnTo>
                    <a:pt x="409" y="617"/>
                  </a:lnTo>
                  <a:lnTo>
                    <a:pt x="412" y="618"/>
                  </a:lnTo>
                  <a:lnTo>
                    <a:pt x="412" y="618"/>
                  </a:lnTo>
                  <a:lnTo>
                    <a:pt x="412" y="618"/>
                  </a:lnTo>
                  <a:lnTo>
                    <a:pt x="413" y="618"/>
                  </a:lnTo>
                  <a:lnTo>
                    <a:pt x="414" y="618"/>
                  </a:lnTo>
                  <a:lnTo>
                    <a:pt x="414" y="618"/>
                  </a:lnTo>
                  <a:lnTo>
                    <a:pt x="415" y="618"/>
                  </a:lnTo>
                  <a:lnTo>
                    <a:pt x="416" y="618"/>
                  </a:lnTo>
                  <a:lnTo>
                    <a:pt x="416" y="618"/>
                  </a:lnTo>
                  <a:lnTo>
                    <a:pt x="417" y="618"/>
                  </a:lnTo>
                  <a:lnTo>
                    <a:pt x="417" y="618"/>
                  </a:lnTo>
                  <a:lnTo>
                    <a:pt x="417" y="618"/>
                  </a:lnTo>
                  <a:lnTo>
                    <a:pt x="417" y="618"/>
                  </a:lnTo>
                  <a:lnTo>
                    <a:pt x="418" y="619"/>
                  </a:lnTo>
                  <a:lnTo>
                    <a:pt x="419" y="619"/>
                  </a:lnTo>
                  <a:lnTo>
                    <a:pt x="420" y="619"/>
                  </a:lnTo>
                  <a:lnTo>
                    <a:pt x="421" y="619"/>
                  </a:lnTo>
                  <a:lnTo>
                    <a:pt x="421" y="619"/>
                  </a:lnTo>
                  <a:lnTo>
                    <a:pt x="421" y="619"/>
                  </a:lnTo>
                  <a:lnTo>
                    <a:pt x="422" y="619"/>
                  </a:lnTo>
                  <a:lnTo>
                    <a:pt x="422" y="619"/>
                  </a:lnTo>
                  <a:lnTo>
                    <a:pt x="422" y="619"/>
                  </a:lnTo>
                  <a:lnTo>
                    <a:pt x="423" y="619"/>
                  </a:lnTo>
                  <a:lnTo>
                    <a:pt x="423" y="619"/>
                  </a:lnTo>
                  <a:lnTo>
                    <a:pt x="423" y="619"/>
                  </a:lnTo>
                  <a:lnTo>
                    <a:pt x="424" y="619"/>
                  </a:lnTo>
                  <a:lnTo>
                    <a:pt x="424" y="619"/>
                  </a:lnTo>
                  <a:lnTo>
                    <a:pt x="425" y="619"/>
                  </a:lnTo>
                  <a:lnTo>
                    <a:pt x="425" y="620"/>
                  </a:lnTo>
                  <a:lnTo>
                    <a:pt x="425" y="620"/>
                  </a:lnTo>
                  <a:lnTo>
                    <a:pt x="426" y="620"/>
                  </a:lnTo>
                  <a:lnTo>
                    <a:pt x="426" y="620"/>
                  </a:lnTo>
                  <a:lnTo>
                    <a:pt x="427" y="620"/>
                  </a:lnTo>
                  <a:lnTo>
                    <a:pt x="428" y="620"/>
                  </a:lnTo>
                  <a:lnTo>
                    <a:pt x="428" y="620"/>
                  </a:lnTo>
                  <a:lnTo>
                    <a:pt x="428" y="620"/>
                  </a:lnTo>
                  <a:lnTo>
                    <a:pt x="429" y="620"/>
                  </a:lnTo>
                  <a:lnTo>
                    <a:pt x="430" y="620"/>
                  </a:lnTo>
                  <a:lnTo>
                    <a:pt x="433" y="621"/>
                  </a:lnTo>
                  <a:lnTo>
                    <a:pt x="433" y="621"/>
                  </a:lnTo>
                  <a:lnTo>
                    <a:pt x="433" y="621"/>
                  </a:lnTo>
                  <a:lnTo>
                    <a:pt x="433" y="621"/>
                  </a:lnTo>
                  <a:lnTo>
                    <a:pt x="434" y="621"/>
                  </a:lnTo>
                  <a:lnTo>
                    <a:pt x="434" y="621"/>
                  </a:lnTo>
                  <a:lnTo>
                    <a:pt x="436" y="621"/>
                  </a:lnTo>
                  <a:lnTo>
                    <a:pt x="436" y="621"/>
                  </a:lnTo>
                  <a:lnTo>
                    <a:pt x="437" y="621"/>
                  </a:lnTo>
                  <a:lnTo>
                    <a:pt x="437" y="621"/>
                  </a:lnTo>
                  <a:lnTo>
                    <a:pt x="437" y="621"/>
                  </a:lnTo>
                  <a:lnTo>
                    <a:pt x="439" y="622"/>
                  </a:lnTo>
                  <a:lnTo>
                    <a:pt x="440" y="622"/>
                  </a:lnTo>
                  <a:lnTo>
                    <a:pt x="441" y="622"/>
                  </a:lnTo>
                  <a:lnTo>
                    <a:pt x="441" y="622"/>
                  </a:lnTo>
                  <a:lnTo>
                    <a:pt x="442" y="622"/>
                  </a:lnTo>
                  <a:lnTo>
                    <a:pt x="442" y="622"/>
                  </a:lnTo>
                  <a:lnTo>
                    <a:pt x="442" y="622"/>
                  </a:lnTo>
                  <a:lnTo>
                    <a:pt x="443" y="622"/>
                  </a:lnTo>
                  <a:lnTo>
                    <a:pt x="444" y="622"/>
                  </a:lnTo>
                  <a:lnTo>
                    <a:pt x="444" y="622"/>
                  </a:lnTo>
                  <a:lnTo>
                    <a:pt x="445" y="622"/>
                  </a:lnTo>
                  <a:lnTo>
                    <a:pt x="446" y="622"/>
                  </a:lnTo>
                  <a:lnTo>
                    <a:pt x="447" y="623"/>
                  </a:lnTo>
                  <a:lnTo>
                    <a:pt x="448" y="623"/>
                  </a:lnTo>
                  <a:lnTo>
                    <a:pt x="448" y="623"/>
                  </a:lnTo>
                  <a:lnTo>
                    <a:pt x="451" y="623"/>
                  </a:lnTo>
                  <a:lnTo>
                    <a:pt x="451" y="623"/>
                  </a:lnTo>
                  <a:lnTo>
                    <a:pt x="452" y="623"/>
                  </a:lnTo>
                  <a:lnTo>
                    <a:pt x="452" y="623"/>
                  </a:lnTo>
                  <a:lnTo>
                    <a:pt x="454" y="623"/>
                  </a:lnTo>
                  <a:lnTo>
                    <a:pt x="454" y="623"/>
                  </a:lnTo>
                  <a:lnTo>
                    <a:pt x="455" y="624"/>
                  </a:lnTo>
                  <a:lnTo>
                    <a:pt x="455" y="624"/>
                  </a:lnTo>
                  <a:lnTo>
                    <a:pt x="456" y="624"/>
                  </a:lnTo>
                  <a:lnTo>
                    <a:pt x="457" y="624"/>
                  </a:lnTo>
                  <a:lnTo>
                    <a:pt x="457" y="624"/>
                  </a:lnTo>
                  <a:lnTo>
                    <a:pt x="458" y="624"/>
                  </a:lnTo>
                  <a:lnTo>
                    <a:pt x="459" y="624"/>
                  </a:lnTo>
                  <a:lnTo>
                    <a:pt x="459" y="624"/>
                  </a:lnTo>
                  <a:lnTo>
                    <a:pt x="459" y="624"/>
                  </a:lnTo>
                  <a:lnTo>
                    <a:pt x="460" y="624"/>
                  </a:lnTo>
                  <a:lnTo>
                    <a:pt x="461" y="624"/>
                  </a:lnTo>
                  <a:lnTo>
                    <a:pt x="462" y="624"/>
                  </a:lnTo>
                  <a:lnTo>
                    <a:pt x="462" y="624"/>
                  </a:lnTo>
                  <a:lnTo>
                    <a:pt x="464" y="625"/>
                  </a:lnTo>
                  <a:lnTo>
                    <a:pt x="464" y="625"/>
                  </a:lnTo>
                  <a:lnTo>
                    <a:pt x="466" y="625"/>
                  </a:lnTo>
                  <a:lnTo>
                    <a:pt x="466" y="625"/>
                  </a:lnTo>
                  <a:lnTo>
                    <a:pt x="468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69" y="625"/>
                  </a:lnTo>
                  <a:lnTo>
                    <a:pt x="471" y="626"/>
                  </a:lnTo>
                  <a:lnTo>
                    <a:pt x="471" y="626"/>
                  </a:lnTo>
                  <a:lnTo>
                    <a:pt x="472" y="626"/>
                  </a:lnTo>
                  <a:lnTo>
                    <a:pt x="474" y="626"/>
                  </a:lnTo>
                  <a:lnTo>
                    <a:pt x="474" y="626"/>
                  </a:lnTo>
                  <a:lnTo>
                    <a:pt x="476" y="626"/>
                  </a:lnTo>
                  <a:lnTo>
                    <a:pt x="476" y="626"/>
                  </a:lnTo>
                  <a:lnTo>
                    <a:pt x="477" y="626"/>
                  </a:lnTo>
                  <a:lnTo>
                    <a:pt x="478" y="626"/>
                  </a:lnTo>
                  <a:lnTo>
                    <a:pt x="478" y="626"/>
                  </a:lnTo>
                  <a:lnTo>
                    <a:pt x="479" y="626"/>
                  </a:lnTo>
                  <a:lnTo>
                    <a:pt x="482" y="627"/>
                  </a:lnTo>
                  <a:lnTo>
                    <a:pt x="482" y="627"/>
                  </a:lnTo>
                  <a:lnTo>
                    <a:pt x="485" y="627"/>
                  </a:lnTo>
                  <a:lnTo>
                    <a:pt x="486" y="627"/>
                  </a:lnTo>
                  <a:lnTo>
                    <a:pt x="488" y="628"/>
                  </a:lnTo>
                  <a:lnTo>
                    <a:pt x="490" y="628"/>
                  </a:lnTo>
                  <a:lnTo>
                    <a:pt x="491" y="628"/>
                  </a:lnTo>
                  <a:lnTo>
                    <a:pt x="491" y="628"/>
                  </a:lnTo>
                  <a:lnTo>
                    <a:pt x="492" y="628"/>
                  </a:lnTo>
                  <a:lnTo>
                    <a:pt x="492" y="628"/>
                  </a:lnTo>
                  <a:lnTo>
                    <a:pt x="492" y="628"/>
                  </a:lnTo>
                  <a:lnTo>
                    <a:pt x="493" y="628"/>
                  </a:lnTo>
                  <a:lnTo>
                    <a:pt x="493" y="628"/>
                  </a:lnTo>
                  <a:lnTo>
                    <a:pt x="495" y="628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8"/>
                  </a:lnTo>
                  <a:lnTo>
                    <a:pt x="498" y="629"/>
                  </a:lnTo>
                  <a:lnTo>
                    <a:pt x="498" y="629"/>
                  </a:lnTo>
                  <a:lnTo>
                    <a:pt x="499" y="629"/>
                  </a:lnTo>
                  <a:lnTo>
                    <a:pt x="499" y="629"/>
                  </a:lnTo>
                  <a:lnTo>
                    <a:pt x="500" y="629"/>
                  </a:lnTo>
                  <a:lnTo>
                    <a:pt x="502" y="629"/>
                  </a:lnTo>
                  <a:lnTo>
                    <a:pt x="503" y="629"/>
                  </a:lnTo>
                  <a:lnTo>
                    <a:pt x="505" y="629"/>
                  </a:lnTo>
                  <a:lnTo>
                    <a:pt x="505" y="629"/>
                  </a:lnTo>
                  <a:lnTo>
                    <a:pt x="506" y="629"/>
                  </a:lnTo>
                  <a:lnTo>
                    <a:pt x="508" y="630"/>
                  </a:lnTo>
                  <a:lnTo>
                    <a:pt x="508" y="630"/>
                  </a:lnTo>
                  <a:lnTo>
                    <a:pt x="510" y="630"/>
                  </a:lnTo>
                  <a:lnTo>
                    <a:pt x="510" y="630"/>
                  </a:lnTo>
                  <a:lnTo>
                    <a:pt x="510" y="630"/>
                  </a:lnTo>
                  <a:lnTo>
                    <a:pt x="511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2" y="630"/>
                  </a:lnTo>
                  <a:lnTo>
                    <a:pt x="513" y="630"/>
                  </a:lnTo>
                  <a:lnTo>
                    <a:pt x="513" y="630"/>
                  </a:lnTo>
                  <a:lnTo>
                    <a:pt x="514" y="630"/>
                  </a:lnTo>
                  <a:lnTo>
                    <a:pt x="515" y="630"/>
                  </a:lnTo>
                  <a:lnTo>
                    <a:pt x="516" y="630"/>
                  </a:lnTo>
                  <a:lnTo>
                    <a:pt x="516" y="630"/>
                  </a:lnTo>
                  <a:lnTo>
                    <a:pt x="516" y="630"/>
                  </a:lnTo>
                  <a:lnTo>
                    <a:pt x="519" y="631"/>
                  </a:lnTo>
                  <a:lnTo>
                    <a:pt x="520" y="631"/>
                  </a:lnTo>
                  <a:lnTo>
                    <a:pt x="520" y="631"/>
                  </a:lnTo>
                  <a:lnTo>
                    <a:pt x="521" y="631"/>
                  </a:lnTo>
                  <a:lnTo>
                    <a:pt x="521" y="631"/>
                  </a:lnTo>
                  <a:lnTo>
                    <a:pt x="522" y="631"/>
                  </a:lnTo>
                  <a:lnTo>
                    <a:pt x="522" y="631"/>
                  </a:lnTo>
                  <a:lnTo>
                    <a:pt x="522" y="631"/>
                  </a:lnTo>
                  <a:lnTo>
                    <a:pt x="522" y="631"/>
                  </a:lnTo>
                  <a:lnTo>
                    <a:pt x="523" y="631"/>
                  </a:lnTo>
                  <a:lnTo>
                    <a:pt x="523" y="631"/>
                  </a:lnTo>
                  <a:lnTo>
                    <a:pt x="523" y="631"/>
                  </a:lnTo>
                  <a:lnTo>
                    <a:pt x="524" y="631"/>
                  </a:lnTo>
                  <a:lnTo>
                    <a:pt x="525" y="631"/>
                  </a:lnTo>
                  <a:lnTo>
                    <a:pt x="526" y="631"/>
                  </a:lnTo>
                  <a:lnTo>
                    <a:pt x="527" y="631"/>
                  </a:lnTo>
                  <a:lnTo>
                    <a:pt x="527" y="632"/>
                  </a:lnTo>
                  <a:lnTo>
                    <a:pt x="529" y="632"/>
                  </a:lnTo>
                  <a:lnTo>
                    <a:pt x="530" y="632"/>
                  </a:lnTo>
                  <a:lnTo>
                    <a:pt x="533" y="632"/>
                  </a:lnTo>
                  <a:lnTo>
                    <a:pt x="534" y="632"/>
                  </a:lnTo>
                  <a:lnTo>
                    <a:pt x="534" y="632"/>
                  </a:lnTo>
                  <a:lnTo>
                    <a:pt x="535" y="632"/>
                  </a:lnTo>
                  <a:lnTo>
                    <a:pt x="535" y="632"/>
                  </a:lnTo>
                  <a:lnTo>
                    <a:pt x="538" y="632"/>
                  </a:lnTo>
                  <a:lnTo>
                    <a:pt x="538" y="632"/>
                  </a:lnTo>
                  <a:lnTo>
                    <a:pt x="538" y="633"/>
                  </a:lnTo>
                  <a:lnTo>
                    <a:pt x="540" y="633"/>
                  </a:lnTo>
                  <a:lnTo>
                    <a:pt x="541" y="633"/>
                  </a:lnTo>
                  <a:lnTo>
                    <a:pt x="543" y="633"/>
                  </a:lnTo>
                  <a:lnTo>
                    <a:pt x="544" y="633"/>
                  </a:lnTo>
                  <a:lnTo>
                    <a:pt x="546" y="633"/>
                  </a:lnTo>
                  <a:lnTo>
                    <a:pt x="547" y="633"/>
                  </a:lnTo>
                  <a:lnTo>
                    <a:pt x="547" y="633"/>
                  </a:lnTo>
                  <a:lnTo>
                    <a:pt x="550" y="634"/>
                  </a:lnTo>
                  <a:lnTo>
                    <a:pt x="550" y="634"/>
                  </a:lnTo>
                  <a:lnTo>
                    <a:pt x="551" y="634"/>
                  </a:lnTo>
                  <a:lnTo>
                    <a:pt x="551" y="634"/>
                  </a:lnTo>
                  <a:lnTo>
                    <a:pt x="552" y="634"/>
                  </a:lnTo>
                  <a:lnTo>
                    <a:pt x="553" y="634"/>
                  </a:lnTo>
                  <a:lnTo>
                    <a:pt x="557" y="634"/>
                  </a:lnTo>
                  <a:lnTo>
                    <a:pt x="559" y="634"/>
                  </a:lnTo>
                  <a:lnTo>
                    <a:pt x="561" y="635"/>
                  </a:lnTo>
                  <a:lnTo>
                    <a:pt x="561" y="635"/>
                  </a:lnTo>
                  <a:lnTo>
                    <a:pt x="566" y="635"/>
                  </a:lnTo>
                  <a:lnTo>
                    <a:pt x="566" y="635"/>
                  </a:lnTo>
                  <a:lnTo>
                    <a:pt x="566" y="635"/>
                  </a:lnTo>
                  <a:lnTo>
                    <a:pt x="567" y="635"/>
                  </a:lnTo>
                  <a:lnTo>
                    <a:pt x="569" y="635"/>
                  </a:lnTo>
                  <a:lnTo>
                    <a:pt x="571" y="635"/>
                  </a:lnTo>
                  <a:lnTo>
                    <a:pt x="571" y="635"/>
                  </a:lnTo>
                  <a:lnTo>
                    <a:pt x="572" y="635"/>
                  </a:lnTo>
                  <a:lnTo>
                    <a:pt x="574" y="636"/>
                  </a:lnTo>
                  <a:lnTo>
                    <a:pt x="574" y="636"/>
                  </a:lnTo>
                  <a:lnTo>
                    <a:pt x="575" y="636"/>
                  </a:lnTo>
                  <a:lnTo>
                    <a:pt x="575" y="636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8" y="636"/>
                  </a:lnTo>
                  <a:lnTo>
                    <a:pt x="580" y="636"/>
                  </a:lnTo>
                  <a:lnTo>
                    <a:pt x="580" y="636"/>
                  </a:lnTo>
                  <a:lnTo>
                    <a:pt x="581" y="636"/>
                  </a:lnTo>
                  <a:lnTo>
                    <a:pt x="582" y="636"/>
                  </a:lnTo>
                  <a:lnTo>
                    <a:pt x="582" y="636"/>
                  </a:lnTo>
                  <a:lnTo>
                    <a:pt x="584" y="636"/>
                  </a:lnTo>
                  <a:lnTo>
                    <a:pt x="585" y="637"/>
                  </a:lnTo>
                  <a:lnTo>
                    <a:pt x="586" y="637"/>
                  </a:lnTo>
                  <a:lnTo>
                    <a:pt x="587" y="637"/>
                  </a:lnTo>
                  <a:lnTo>
                    <a:pt x="588" y="637"/>
                  </a:lnTo>
                  <a:lnTo>
                    <a:pt x="589" y="637"/>
                  </a:lnTo>
                  <a:lnTo>
                    <a:pt x="589" y="637"/>
                  </a:lnTo>
                  <a:lnTo>
                    <a:pt x="589" y="637"/>
                  </a:lnTo>
                  <a:lnTo>
                    <a:pt x="590" y="637"/>
                  </a:lnTo>
                  <a:lnTo>
                    <a:pt x="590" y="637"/>
                  </a:lnTo>
                  <a:lnTo>
                    <a:pt x="591" y="637"/>
                  </a:lnTo>
                  <a:lnTo>
                    <a:pt x="592" y="637"/>
                  </a:lnTo>
                  <a:lnTo>
                    <a:pt x="592" y="637"/>
                  </a:lnTo>
                  <a:lnTo>
                    <a:pt x="595" y="637"/>
                  </a:lnTo>
                  <a:lnTo>
                    <a:pt x="595" y="637"/>
                  </a:lnTo>
                  <a:lnTo>
                    <a:pt x="596" y="637"/>
                  </a:lnTo>
                  <a:lnTo>
                    <a:pt x="597" y="637"/>
                  </a:lnTo>
                  <a:lnTo>
                    <a:pt x="598" y="638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04" y="638"/>
                  </a:lnTo>
                  <a:lnTo>
                    <a:pt x="605" y="638"/>
                  </a:lnTo>
                  <a:lnTo>
                    <a:pt x="608" y="638"/>
                  </a:lnTo>
                  <a:lnTo>
                    <a:pt x="611" y="639"/>
                  </a:lnTo>
                  <a:lnTo>
                    <a:pt x="612" y="639"/>
                  </a:lnTo>
                  <a:lnTo>
                    <a:pt x="613" y="639"/>
                  </a:lnTo>
                  <a:lnTo>
                    <a:pt x="614" y="639"/>
                  </a:lnTo>
                  <a:lnTo>
                    <a:pt x="615" y="639"/>
                  </a:lnTo>
                  <a:lnTo>
                    <a:pt x="615" y="639"/>
                  </a:lnTo>
                  <a:lnTo>
                    <a:pt x="615" y="639"/>
                  </a:lnTo>
                  <a:lnTo>
                    <a:pt x="617" y="639"/>
                  </a:lnTo>
                  <a:lnTo>
                    <a:pt x="618" y="639"/>
                  </a:lnTo>
                  <a:lnTo>
                    <a:pt x="619" y="639"/>
                  </a:lnTo>
                  <a:lnTo>
                    <a:pt x="620" y="639"/>
                  </a:lnTo>
                  <a:lnTo>
                    <a:pt x="628" y="640"/>
                  </a:lnTo>
                  <a:lnTo>
                    <a:pt x="628" y="640"/>
                  </a:lnTo>
                  <a:lnTo>
                    <a:pt x="630" y="640"/>
                  </a:lnTo>
                  <a:lnTo>
                    <a:pt x="630" y="640"/>
                  </a:lnTo>
                  <a:lnTo>
                    <a:pt x="631" y="640"/>
                  </a:lnTo>
                  <a:lnTo>
                    <a:pt x="635" y="640"/>
                  </a:lnTo>
                  <a:lnTo>
                    <a:pt x="640" y="641"/>
                  </a:lnTo>
                  <a:lnTo>
                    <a:pt x="641" y="641"/>
                  </a:lnTo>
                  <a:lnTo>
                    <a:pt x="646" y="641"/>
                  </a:lnTo>
                  <a:lnTo>
                    <a:pt x="647" y="641"/>
                  </a:lnTo>
                  <a:lnTo>
                    <a:pt x="651" y="641"/>
                  </a:lnTo>
                  <a:lnTo>
                    <a:pt x="653" y="641"/>
                  </a:lnTo>
                  <a:lnTo>
                    <a:pt x="653" y="641"/>
                  </a:lnTo>
                  <a:lnTo>
                    <a:pt x="653" y="641"/>
                  </a:lnTo>
                  <a:lnTo>
                    <a:pt x="653" y="641"/>
                  </a:lnTo>
                  <a:lnTo>
                    <a:pt x="654" y="641"/>
                  </a:lnTo>
                  <a:lnTo>
                    <a:pt x="655" y="641"/>
                  </a:lnTo>
                  <a:lnTo>
                    <a:pt x="655" y="642"/>
                  </a:lnTo>
                  <a:lnTo>
                    <a:pt x="655" y="642"/>
                  </a:lnTo>
                  <a:lnTo>
                    <a:pt x="656" y="642"/>
                  </a:lnTo>
                  <a:lnTo>
                    <a:pt x="657" y="642"/>
                  </a:lnTo>
                  <a:lnTo>
                    <a:pt x="659" y="642"/>
                  </a:lnTo>
                  <a:lnTo>
                    <a:pt x="660" y="642"/>
                  </a:lnTo>
                  <a:lnTo>
                    <a:pt x="662" y="642"/>
                  </a:lnTo>
                  <a:lnTo>
                    <a:pt x="663" y="642"/>
                  </a:lnTo>
                  <a:lnTo>
                    <a:pt x="663" y="642"/>
                  </a:lnTo>
                  <a:lnTo>
                    <a:pt x="664" y="642"/>
                  </a:lnTo>
                  <a:lnTo>
                    <a:pt x="666" y="642"/>
                  </a:lnTo>
                  <a:lnTo>
                    <a:pt x="672" y="643"/>
                  </a:lnTo>
                  <a:lnTo>
                    <a:pt x="673" y="643"/>
                  </a:lnTo>
                  <a:lnTo>
                    <a:pt x="676" y="643"/>
                  </a:lnTo>
                  <a:lnTo>
                    <a:pt x="678" y="643"/>
                  </a:lnTo>
                  <a:lnTo>
                    <a:pt x="679" y="643"/>
                  </a:lnTo>
                  <a:lnTo>
                    <a:pt x="681" y="643"/>
                  </a:lnTo>
                  <a:lnTo>
                    <a:pt x="681" y="643"/>
                  </a:lnTo>
                  <a:lnTo>
                    <a:pt x="682" y="643"/>
                  </a:lnTo>
                  <a:lnTo>
                    <a:pt x="686" y="643"/>
                  </a:lnTo>
                  <a:lnTo>
                    <a:pt x="687" y="644"/>
                  </a:lnTo>
                  <a:lnTo>
                    <a:pt x="692" y="644"/>
                  </a:lnTo>
                  <a:lnTo>
                    <a:pt x="696" y="644"/>
                  </a:lnTo>
                  <a:lnTo>
                    <a:pt x="698" y="644"/>
                  </a:lnTo>
                  <a:lnTo>
                    <a:pt x="702" y="644"/>
                  </a:lnTo>
                  <a:lnTo>
                    <a:pt x="702" y="644"/>
                  </a:lnTo>
                  <a:lnTo>
                    <a:pt x="703" y="644"/>
                  </a:lnTo>
                  <a:lnTo>
                    <a:pt x="705" y="644"/>
                  </a:lnTo>
                  <a:lnTo>
                    <a:pt x="707" y="645"/>
                  </a:lnTo>
                  <a:lnTo>
                    <a:pt x="708" y="645"/>
                  </a:lnTo>
                  <a:lnTo>
                    <a:pt x="709" y="645"/>
                  </a:lnTo>
                  <a:lnTo>
                    <a:pt x="711" y="645"/>
                  </a:lnTo>
                  <a:lnTo>
                    <a:pt x="716" y="645"/>
                  </a:lnTo>
                  <a:lnTo>
                    <a:pt x="717" y="645"/>
                  </a:lnTo>
                  <a:lnTo>
                    <a:pt x="720" y="645"/>
                  </a:lnTo>
                  <a:lnTo>
                    <a:pt x="721" y="645"/>
                  </a:lnTo>
                  <a:lnTo>
                    <a:pt x="731" y="646"/>
                  </a:lnTo>
                  <a:lnTo>
                    <a:pt x="731" y="646"/>
                  </a:lnTo>
                  <a:lnTo>
                    <a:pt x="731" y="646"/>
                  </a:lnTo>
                  <a:lnTo>
                    <a:pt x="738" y="646"/>
                  </a:lnTo>
                  <a:lnTo>
                    <a:pt x="739" y="646"/>
                  </a:lnTo>
                  <a:lnTo>
                    <a:pt x="744" y="647"/>
                  </a:lnTo>
                  <a:lnTo>
                    <a:pt x="745" y="647"/>
                  </a:lnTo>
                  <a:lnTo>
                    <a:pt x="746" y="647"/>
                  </a:lnTo>
                  <a:lnTo>
                    <a:pt x="750" y="647"/>
                  </a:lnTo>
                  <a:lnTo>
                    <a:pt x="754" y="647"/>
                  </a:lnTo>
                  <a:lnTo>
                    <a:pt x="761" y="647"/>
                  </a:lnTo>
                  <a:lnTo>
                    <a:pt x="762" y="647"/>
                  </a:lnTo>
                  <a:lnTo>
                    <a:pt x="765" y="648"/>
                  </a:lnTo>
                  <a:lnTo>
                    <a:pt x="766" y="648"/>
                  </a:lnTo>
                  <a:lnTo>
                    <a:pt x="771" y="648"/>
                  </a:lnTo>
                  <a:lnTo>
                    <a:pt x="771" y="648"/>
                  </a:lnTo>
                  <a:lnTo>
                    <a:pt x="779" y="648"/>
                  </a:lnTo>
                  <a:lnTo>
                    <a:pt x="781" y="648"/>
                  </a:lnTo>
                  <a:lnTo>
                    <a:pt x="782" y="648"/>
                  </a:lnTo>
                  <a:lnTo>
                    <a:pt x="786" y="649"/>
                  </a:lnTo>
                  <a:lnTo>
                    <a:pt x="786" y="649"/>
                  </a:lnTo>
                  <a:lnTo>
                    <a:pt x="788" y="649"/>
                  </a:lnTo>
                  <a:lnTo>
                    <a:pt x="788" y="649"/>
                  </a:lnTo>
                  <a:lnTo>
                    <a:pt x="793" y="649"/>
                  </a:lnTo>
                  <a:lnTo>
                    <a:pt x="795" y="649"/>
                  </a:lnTo>
                  <a:lnTo>
                    <a:pt x="797" y="649"/>
                  </a:lnTo>
                  <a:lnTo>
                    <a:pt x="798" y="649"/>
                  </a:lnTo>
                  <a:lnTo>
                    <a:pt x="800" y="649"/>
                  </a:lnTo>
                  <a:lnTo>
                    <a:pt x="800" y="649"/>
                  </a:lnTo>
                  <a:lnTo>
                    <a:pt x="802" y="649"/>
                  </a:lnTo>
                  <a:lnTo>
                    <a:pt x="803" y="649"/>
                  </a:lnTo>
                  <a:lnTo>
                    <a:pt x="805" y="649"/>
                  </a:lnTo>
                  <a:lnTo>
                    <a:pt x="806" y="649"/>
                  </a:lnTo>
                  <a:lnTo>
                    <a:pt x="818" y="650"/>
                  </a:lnTo>
                  <a:lnTo>
                    <a:pt x="825" y="650"/>
                  </a:lnTo>
                  <a:lnTo>
                    <a:pt x="835" y="651"/>
                  </a:lnTo>
                  <a:lnTo>
                    <a:pt x="840" y="651"/>
                  </a:lnTo>
                  <a:lnTo>
                    <a:pt x="841" y="651"/>
                  </a:lnTo>
                  <a:lnTo>
                    <a:pt x="844" y="651"/>
                  </a:lnTo>
                  <a:lnTo>
                    <a:pt x="849" y="651"/>
                  </a:lnTo>
                  <a:lnTo>
                    <a:pt x="850" y="651"/>
                  </a:lnTo>
                  <a:lnTo>
                    <a:pt x="860" y="652"/>
                  </a:lnTo>
                  <a:lnTo>
                    <a:pt x="866" y="652"/>
                  </a:lnTo>
                  <a:lnTo>
                    <a:pt x="881" y="652"/>
                  </a:lnTo>
                  <a:lnTo>
                    <a:pt x="884" y="653"/>
                  </a:lnTo>
                  <a:lnTo>
                    <a:pt x="894" y="653"/>
                  </a:lnTo>
                  <a:lnTo>
                    <a:pt x="895" y="653"/>
                  </a:lnTo>
                  <a:lnTo>
                    <a:pt x="896" y="653"/>
                  </a:lnTo>
                  <a:lnTo>
                    <a:pt x="900" y="653"/>
                  </a:lnTo>
                  <a:lnTo>
                    <a:pt x="903" y="653"/>
                  </a:lnTo>
                  <a:lnTo>
                    <a:pt x="904" y="653"/>
                  </a:lnTo>
                  <a:lnTo>
                    <a:pt x="908" y="653"/>
                  </a:lnTo>
                  <a:lnTo>
                    <a:pt x="917" y="654"/>
                  </a:lnTo>
                  <a:lnTo>
                    <a:pt x="923" y="654"/>
                  </a:lnTo>
                  <a:lnTo>
                    <a:pt x="928" y="654"/>
                  </a:lnTo>
                  <a:lnTo>
                    <a:pt x="938" y="654"/>
                  </a:lnTo>
                  <a:lnTo>
                    <a:pt x="942" y="655"/>
                  </a:lnTo>
                  <a:lnTo>
                    <a:pt x="945" y="655"/>
                  </a:lnTo>
                  <a:lnTo>
                    <a:pt x="948" y="655"/>
                  </a:lnTo>
                  <a:lnTo>
                    <a:pt x="951" y="655"/>
                  </a:lnTo>
                  <a:lnTo>
                    <a:pt x="954" y="655"/>
                  </a:lnTo>
                  <a:lnTo>
                    <a:pt x="957" y="655"/>
                  </a:lnTo>
                  <a:lnTo>
                    <a:pt x="957" y="655"/>
                  </a:lnTo>
                  <a:lnTo>
                    <a:pt x="959" y="655"/>
                  </a:lnTo>
                  <a:lnTo>
                    <a:pt x="974" y="656"/>
                  </a:lnTo>
                  <a:lnTo>
                    <a:pt x="977" y="656"/>
                  </a:lnTo>
                  <a:lnTo>
                    <a:pt x="978" y="656"/>
                  </a:lnTo>
                  <a:lnTo>
                    <a:pt x="999" y="656"/>
                  </a:lnTo>
                  <a:lnTo>
                    <a:pt x="1008" y="657"/>
                  </a:lnTo>
                  <a:lnTo>
                    <a:pt x="1014" y="657"/>
                  </a:lnTo>
                  <a:lnTo>
                    <a:pt x="1022" y="657"/>
                  </a:lnTo>
                  <a:lnTo>
                    <a:pt x="1027" y="657"/>
                  </a:lnTo>
                  <a:lnTo>
                    <a:pt x="1037" y="657"/>
                  </a:lnTo>
                  <a:lnTo>
                    <a:pt x="1043" y="658"/>
                  </a:lnTo>
                  <a:lnTo>
                    <a:pt x="1104" y="659"/>
                  </a:lnTo>
                  <a:lnTo>
                    <a:pt x="1158" y="660"/>
                  </a:lnTo>
                  <a:lnTo>
                    <a:pt x="1357" y="664"/>
                  </a:lnTo>
                </a:path>
              </a:pathLst>
            </a:custGeom>
            <a:noFill/>
            <a:ln w="22225">
              <a:solidFill>
                <a:srgbClr val="70707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2" name="Freeform 4477"/>
            <p:cNvSpPr>
              <a:spLocks/>
            </p:cNvSpPr>
            <p:nvPr/>
          </p:nvSpPr>
          <p:spPr bwMode="auto">
            <a:xfrm>
              <a:off x="761" y="1776"/>
              <a:ext cx="4779" cy="1753"/>
            </a:xfrm>
            <a:custGeom>
              <a:avLst/>
              <a:gdLst>
                <a:gd name="T0" fmla="*/ 17 w 1369"/>
                <a:gd name="T1" fmla="*/ 174 h 502"/>
                <a:gd name="T2" fmla="*/ 30 w 1369"/>
                <a:gd name="T3" fmla="*/ 240 h 502"/>
                <a:gd name="T4" fmla="*/ 37 w 1369"/>
                <a:gd name="T5" fmla="*/ 267 h 502"/>
                <a:gd name="T6" fmla="*/ 42 w 1369"/>
                <a:gd name="T7" fmla="*/ 285 h 502"/>
                <a:gd name="T8" fmla="*/ 49 w 1369"/>
                <a:gd name="T9" fmla="*/ 302 h 502"/>
                <a:gd name="T10" fmla="*/ 52 w 1369"/>
                <a:gd name="T11" fmla="*/ 312 h 502"/>
                <a:gd name="T12" fmla="*/ 59 w 1369"/>
                <a:gd name="T13" fmla="*/ 327 h 502"/>
                <a:gd name="T14" fmla="*/ 64 w 1369"/>
                <a:gd name="T15" fmla="*/ 336 h 502"/>
                <a:gd name="T16" fmla="*/ 69 w 1369"/>
                <a:gd name="T17" fmla="*/ 345 h 502"/>
                <a:gd name="T18" fmla="*/ 74 w 1369"/>
                <a:gd name="T19" fmla="*/ 353 h 502"/>
                <a:gd name="T20" fmla="*/ 81 w 1369"/>
                <a:gd name="T21" fmla="*/ 362 h 502"/>
                <a:gd name="T22" fmla="*/ 84 w 1369"/>
                <a:gd name="T23" fmla="*/ 366 h 502"/>
                <a:gd name="T24" fmla="*/ 89 w 1369"/>
                <a:gd name="T25" fmla="*/ 373 h 502"/>
                <a:gd name="T26" fmla="*/ 95 w 1369"/>
                <a:gd name="T27" fmla="*/ 379 h 502"/>
                <a:gd name="T28" fmla="*/ 99 w 1369"/>
                <a:gd name="T29" fmla="*/ 382 h 502"/>
                <a:gd name="T30" fmla="*/ 104 w 1369"/>
                <a:gd name="T31" fmla="*/ 388 h 502"/>
                <a:gd name="T32" fmla="*/ 108 w 1369"/>
                <a:gd name="T33" fmla="*/ 391 h 502"/>
                <a:gd name="T34" fmla="*/ 114 w 1369"/>
                <a:gd name="T35" fmla="*/ 396 h 502"/>
                <a:gd name="T36" fmla="*/ 118 w 1369"/>
                <a:gd name="T37" fmla="*/ 399 h 502"/>
                <a:gd name="T38" fmla="*/ 124 w 1369"/>
                <a:gd name="T39" fmla="*/ 403 h 502"/>
                <a:gd name="T40" fmla="*/ 130 w 1369"/>
                <a:gd name="T41" fmla="*/ 407 h 502"/>
                <a:gd name="T42" fmla="*/ 137 w 1369"/>
                <a:gd name="T43" fmla="*/ 412 h 502"/>
                <a:gd name="T44" fmla="*/ 143 w 1369"/>
                <a:gd name="T45" fmla="*/ 415 h 502"/>
                <a:gd name="T46" fmla="*/ 148 w 1369"/>
                <a:gd name="T47" fmla="*/ 418 h 502"/>
                <a:gd name="T48" fmla="*/ 156 w 1369"/>
                <a:gd name="T49" fmla="*/ 422 h 502"/>
                <a:gd name="T50" fmla="*/ 162 w 1369"/>
                <a:gd name="T51" fmla="*/ 425 h 502"/>
                <a:gd name="T52" fmla="*/ 168 w 1369"/>
                <a:gd name="T53" fmla="*/ 428 h 502"/>
                <a:gd name="T54" fmla="*/ 174 w 1369"/>
                <a:gd name="T55" fmla="*/ 430 h 502"/>
                <a:gd name="T56" fmla="*/ 181 w 1369"/>
                <a:gd name="T57" fmla="*/ 433 h 502"/>
                <a:gd name="T58" fmla="*/ 188 w 1369"/>
                <a:gd name="T59" fmla="*/ 435 h 502"/>
                <a:gd name="T60" fmla="*/ 196 w 1369"/>
                <a:gd name="T61" fmla="*/ 438 h 502"/>
                <a:gd name="T62" fmla="*/ 204 w 1369"/>
                <a:gd name="T63" fmla="*/ 441 h 502"/>
                <a:gd name="T64" fmla="*/ 211 w 1369"/>
                <a:gd name="T65" fmla="*/ 443 h 502"/>
                <a:gd name="T66" fmla="*/ 220 w 1369"/>
                <a:gd name="T67" fmla="*/ 445 h 502"/>
                <a:gd name="T68" fmla="*/ 231 w 1369"/>
                <a:gd name="T69" fmla="*/ 448 h 502"/>
                <a:gd name="T70" fmla="*/ 237 w 1369"/>
                <a:gd name="T71" fmla="*/ 450 h 502"/>
                <a:gd name="T72" fmla="*/ 243 w 1369"/>
                <a:gd name="T73" fmla="*/ 451 h 502"/>
                <a:gd name="T74" fmla="*/ 255 w 1369"/>
                <a:gd name="T75" fmla="*/ 454 h 502"/>
                <a:gd name="T76" fmla="*/ 262 w 1369"/>
                <a:gd name="T77" fmla="*/ 455 h 502"/>
                <a:gd name="T78" fmla="*/ 271 w 1369"/>
                <a:gd name="T79" fmla="*/ 457 h 502"/>
                <a:gd name="T80" fmla="*/ 277 w 1369"/>
                <a:gd name="T81" fmla="*/ 458 h 502"/>
                <a:gd name="T82" fmla="*/ 288 w 1369"/>
                <a:gd name="T83" fmla="*/ 460 h 502"/>
                <a:gd name="T84" fmla="*/ 296 w 1369"/>
                <a:gd name="T85" fmla="*/ 461 h 502"/>
                <a:gd name="T86" fmla="*/ 305 w 1369"/>
                <a:gd name="T87" fmla="*/ 463 h 502"/>
                <a:gd name="T88" fmla="*/ 317 w 1369"/>
                <a:gd name="T89" fmla="*/ 464 h 502"/>
                <a:gd name="T90" fmla="*/ 330 w 1369"/>
                <a:gd name="T91" fmla="*/ 466 h 502"/>
                <a:gd name="T92" fmla="*/ 343 w 1369"/>
                <a:gd name="T93" fmla="*/ 468 h 502"/>
                <a:gd name="T94" fmla="*/ 357 w 1369"/>
                <a:gd name="T95" fmla="*/ 470 h 502"/>
                <a:gd name="T96" fmla="*/ 374 w 1369"/>
                <a:gd name="T97" fmla="*/ 471 h 502"/>
                <a:gd name="T98" fmla="*/ 386 w 1369"/>
                <a:gd name="T99" fmla="*/ 473 h 502"/>
                <a:gd name="T100" fmla="*/ 402 w 1369"/>
                <a:gd name="T101" fmla="*/ 474 h 502"/>
                <a:gd name="T102" fmla="*/ 424 w 1369"/>
                <a:gd name="T103" fmla="*/ 476 h 502"/>
                <a:gd name="T104" fmla="*/ 441 w 1369"/>
                <a:gd name="T105" fmla="*/ 477 h 502"/>
                <a:gd name="T106" fmla="*/ 467 w 1369"/>
                <a:gd name="T107" fmla="*/ 479 h 502"/>
                <a:gd name="T108" fmla="*/ 497 w 1369"/>
                <a:gd name="T109" fmla="*/ 481 h 502"/>
                <a:gd name="T110" fmla="*/ 525 w 1369"/>
                <a:gd name="T111" fmla="*/ 483 h 502"/>
                <a:gd name="T112" fmla="*/ 555 w 1369"/>
                <a:gd name="T113" fmla="*/ 485 h 502"/>
                <a:gd name="T114" fmla="*/ 594 w 1369"/>
                <a:gd name="T115" fmla="*/ 486 h 502"/>
                <a:gd name="T116" fmla="*/ 640 w 1369"/>
                <a:gd name="T117" fmla="*/ 488 h 502"/>
                <a:gd name="T118" fmla="*/ 694 w 1369"/>
                <a:gd name="T119" fmla="*/ 490 h 502"/>
                <a:gd name="T120" fmla="*/ 793 w 1369"/>
                <a:gd name="T121" fmla="*/ 493 h 502"/>
                <a:gd name="T122" fmla="*/ 929 w 1369"/>
                <a:gd name="T123" fmla="*/ 496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69" h="502">
                  <a:moveTo>
                    <a:pt x="0" y="0"/>
                  </a:moveTo>
                  <a:lnTo>
                    <a:pt x="3" y="49"/>
                  </a:lnTo>
                  <a:lnTo>
                    <a:pt x="4" y="62"/>
                  </a:lnTo>
                  <a:lnTo>
                    <a:pt x="5" y="71"/>
                  </a:lnTo>
                  <a:lnTo>
                    <a:pt x="6" y="74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7" y="87"/>
                  </a:lnTo>
                  <a:lnTo>
                    <a:pt x="8" y="98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3"/>
                  </a:lnTo>
                  <a:lnTo>
                    <a:pt x="8" y="104"/>
                  </a:lnTo>
                  <a:lnTo>
                    <a:pt x="9" y="108"/>
                  </a:lnTo>
                  <a:lnTo>
                    <a:pt x="10" y="120"/>
                  </a:lnTo>
                  <a:lnTo>
                    <a:pt x="12" y="132"/>
                  </a:lnTo>
                  <a:lnTo>
                    <a:pt x="13" y="140"/>
                  </a:lnTo>
                  <a:lnTo>
                    <a:pt x="13" y="141"/>
                  </a:lnTo>
                  <a:lnTo>
                    <a:pt x="13" y="143"/>
                  </a:lnTo>
                  <a:lnTo>
                    <a:pt x="13" y="143"/>
                  </a:lnTo>
                  <a:lnTo>
                    <a:pt x="13" y="144"/>
                  </a:lnTo>
                  <a:lnTo>
                    <a:pt x="14" y="149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5" y="156"/>
                  </a:lnTo>
                  <a:lnTo>
                    <a:pt x="15" y="157"/>
                  </a:lnTo>
                  <a:lnTo>
                    <a:pt x="15" y="158"/>
                  </a:lnTo>
                  <a:lnTo>
                    <a:pt x="15" y="161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9"/>
                  </a:lnTo>
                  <a:lnTo>
                    <a:pt x="17" y="169"/>
                  </a:lnTo>
                  <a:lnTo>
                    <a:pt x="17" y="171"/>
                  </a:lnTo>
                  <a:lnTo>
                    <a:pt x="17" y="172"/>
                  </a:lnTo>
                  <a:lnTo>
                    <a:pt x="17" y="174"/>
                  </a:lnTo>
                  <a:lnTo>
                    <a:pt x="18" y="177"/>
                  </a:lnTo>
                  <a:lnTo>
                    <a:pt x="18" y="178"/>
                  </a:lnTo>
                  <a:lnTo>
                    <a:pt x="18" y="179"/>
                  </a:lnTo>
                  <a:lnTo>
                    <a:pt x="19" y="185"/>
                  </a:lnTo>
                  <a:lnTo>
                    <a:pt x="19" y="186"/>
                  </a:lnTo>
                  <a:lnTo>
                    <a:pt x="20" y="189"/>
                  </a:lnTo>
                  <a:lnTo>
                    <a:pt x="21" y="195"/>
                  </a:lnTo>
                  <a:lnTo>
                    <a:pt x="21" y="199"/>
                  </a:lnTo>
                  <a:lnTo>
                    <a:pt x="22" y="201"/>
                  </a:lnTo>
                  <a:lnTo>
                    <a:pt x="22" y="203"/>
                  </a:lnTo>
                  <a:lnTo>
                    <a:pt x="22" y="204"/>
                  </a:lnTo>
                  <a:lnTo>
                    <a:pt x="22" y="205"/>
                  </a:lnTo>
                  <a:lnTo>
                    <a:pt x="23" y="207"/>
                  </a:lnTo>
                  <a:lnTo>
                    <a:pt x="23" y="207"/>
                  </a:lnTo>
                  <a:lnTo>
                    <a:pt x="23" y="208"/>
                  </a:lnTo>
                  <a:lnTo>
                    <a:pt x="23" y="210"/>
                  </a:lnTo>
                  <a:lnTo>
                    <a:pt x="24" y="216"/>
                  </a:lnTo>
                  <a:lnTo>
                    <a:pt x="25" y="218"/>
                  </a:lnTo>
                  <a:lnTo>
                    <a:pt x="25" y="219"/>
                  </a:lnTo>
                  <a:lnTo>
                    <a:pt x="25" y="220"/>
                  </a:lnTo>
                  <a:lnTo>
                    <a:pt x="26" y="221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7" y="226"/>
                  </a:lnTo>
                  <a:lnTo>
                    <a:pt x="27" y="230"/>
                  </a:lnTo>
                  <a:lnTo>
                    <a:pt x="27" y="231"/>
                  </a:lnTo>
                  <a:lnTo>
                    <a:pt x="28" y="231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28" y="233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9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1"/>
                  </a:lnTo>
                  <a:lnTo>
                    <a:pt x="30" y="243"/>
                  </a:lnTo>
                  <a:lnTo>
                    <a:pt x="30" y="244"/>
                  </a:lnTo>
                  <a:lnTo>
                    <a:pt x="31" y="245"/>
                  </a:lnTo>
                  <a:lnTo>
                    <a:pt x="31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2" y="250"/>
                  </a:lnTo>
                  <a:lnTo>
                    <a:pt x="32" y="250"/>
                  </a:lnTo>
                  <a:lnTo>
                    <a:pt x="32" y="251"/>
                  </a:lnTo>
                  <a:lnTo>
                    <a:pt x="32" y="252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4" y="258"/>
                  </a:lnTo>
                  <a:lnTo>
                    <a:pt x="34" y="259"/>
                  </a:lnTo>
                  <a:lnTo>
                    <a:pt x="34" y="259"/>
                  </a:lnTo>
                  <a:lnTo>
                    <a:pt x="35" y="259"/>
                  </a:lnTo>
                  <a:lnTo>
                    <a:pt x="35" y="260"/>
                  </a:lnTo>
                  <a:lnTo>
                    <a:pt x="35" y="261"/>
                  </a:lnTo>
                  <a:lnTo>
                    <a:pt x="35" y="261"/>
                  </a:lnTo>
                  <a:lnTo>
                    <a:pt x="35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65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7" y="267"/>
                  </a:lnTo>
                  <a:lnTo>
                    <a:pt x="37" y="268"/>
                  </a:lnTo>
                  <a:lnTo>
                    <a:pt x="37" y="268"/>
                  </a:lnTo>
                  <a:lnTo>
                    <a:pt x="37" y="268"/>
                  </a:lnTo>
                  <a:lnTo>
                    <a:pt x="37" y="269"/>
                  </a:lnTo>
                  <a:lnTo>
                    <a:pt x="37" y="270"/>
                  </a:lnTo>
                  <a:lnTo>
                    <a:pt x="38" y="270"/>
                  </a:lnTo>
                  <a:lnTo>
                    <a:pt x="38" y="271"/>
                  </a:lnTo>
                  <a:lnTo>
                    <a:pt x="38" y="272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9" y="275"/>
                  </a:lnTo>
                  <a:lnTo>
                    <a:pt x="39" y="275"/>
                  </a:lnTo>
                  <a:lnTo>
                    <a:pt x="39" y="276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8"/>
                  </a:lnTo>
                  <a:lnTo>
                    <a:pt x="40" y="279"/>
                  </a:lnTo>
                  <a:lnTo>
                    <a:pt x="40" y="280"/>
                  </a:lnTo>
                  <a:lnTo>
                    <a:pt x="40" y="280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41" y="282"/>
                  </a:lnTo>
                  <a:lnTo>
                    <a:pt x="41" y="282"/>
                  </a:lnTo>
                  <a:lnTo>
                    <a:pt x="42" y="283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5"/>
                  </a:lnTo>
                  <a:lnTo>
                    <a:pt x="42" y="285"/>
                  </a:lnTo>
                  <a:lnTo>
                    <a:pt x="42" y="286"/>
                  </a:lnTo>
                  <a:lnTo>
                    <a:pt x="43" y="287"/>
                  </a:lnTo>
                  <a:lnTo>
                    <a:pt x="43" y="287"/>
                  </a:lnTo>
                  <a:lnTo>
                    <a:pt x="43" y="287"/>
                  </a:lnTo>
                  <a:lnTo>
                    <a:pt x="43" y="288"/>
                  </a:lnTo>
                  <a:lnTo>
                    <a:pt x="43" y="288"/>
                  </a:lnTo>
                  <a:lnTo>
                    <a:pt x="44" y="289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6" y="295"/>
                  </a:lnTo>
                  <a:lnTo>
                    <a:pt x="46" y="296"/>
                  </a:lnTo>
                  <a:lnTo>
                    <a:pt x="46" y="296"/>
                  </a:lnTo>
                  <a:lnTo>
                    <a:pt x="46" y="296"/>
                  </a:lnTo>
                  <a:lnTo>
                    <a:pt x="46" y="297"/>
                  </a:lnTo>
                  <a:lnTo>
                    <a:pt x="46" y="297"/>
                  </a:lnTo>
                  <a:lnTo>
                    <a:pt x="46" y="297"/>
                  </a:lnTo>
                  <a:lnTo>
                    <a:pt x="47" y="298"/>
                  </a:lnTo>
                  <a:lnTo>
                    <a:pt x="47" y="298"/>
                  </a:lnTo>
                  <a:lnTo>
                    <a:pt x="47" y="298"/>
                  </a:lnTo>
                  <a:lnTo>
                    <a:pt x="47" y="298"/>
                  </a:lnTo>
                  <a:lnTo>
                    <a:pt x="47" y="299"/>
                  </a:lnTo>
                  <a:lnTo>
                    <a:pt x="47" y="299"/>
                  </a:lnTo>
                  <a:lnTo>
                    <a:pt x="47" y="300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9" y="302"/>
                  </a:lnTo>
                  <a:lnTo>
                    <a:pt x="49" y="302"/>
                  </a:lnTo>
                  <a:lnTo>
                    <a:pt x="49" y="302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49" y="304"/>
                  </a:lnTo>
                  <a:lnTo>
                    <a:pt x="49" y="304"/>
                  </a:lnTo>
                  <a:lnTo>
                    <a:pt x="49" y="305"/>
                  </a:lnTo>
                  <a:lnTo>
                    <a:pt x="49" y="305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6"/>
                  </a:lnTo>
                  <a:lnTo>
                    <a:pt x="50" y="307"/>
                  </a:lnTo>
                  <a:lnTo>
                    <a:pt x="50" y="307"/>
                  </a:lnTo>
                  <a:lnTo>
                    <a:pt x="50" y="307"/>
                  </a:lnTo>
                  <a:lnTo>
                    <a:pt x="50" y="307"/>
                  </a:lnTo>
                  <a:lnTo>
                    <a:pt x="50" y="307"/>
                  </a:lnTo>
                  <a:lnTo>
                    <a:pt x="51" y="308"/>
                  </a:lnTo>
                  <a:lnTo>
                    <a:pt x="51" y="308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1" y="310"/>
                  </a:lnTo>
                  <a:lnTo>
                    <a:pt x="52" y="310"/>
                  </a:lnTo>
                  <a:lnTo>
                    <a:pt x="52" y="310"/>
                  </a:lnTo>
                  <a:lnTo>
                    <a:pt x="52" y="310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2"/>
                  </a:lnTo>
                  <a:lnTo>
                    <a:pt x="52" y="312"/>
                  </a:lnTo>
                  <a:lnTo>
                    <a:pt x="53" y="313"/>
                  </a:lnTo>
                  <a:lnTo>
                    <a:pt x="53" y="314"/>
                  </a:lnTo>
                  <a:lnTo>
                    <a:pt x="53" y="314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55" y="317"/>
                  </a:lnTo>
                  <a:lnTo>
                    <a:pt x="55" y="318"/>
                  </a:lnTo>
                  <a:lnTo>
                    <a:pt x="55" y="318"/>
                  </a:lnTo>
                  <a:lnTo>
                    <a:pt x="56" y="319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20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7" y="321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4"/>
                  </a:lnTo>
                  <a:lnTo>
                    <a:pt x="58" y="325"/>
                  </a:lnTo>
                  <a:lnTo>
                    <a:pt x="58" y="325"/>
                  </a:lnTo>
                  <a:lnTo>
                    <a:pt x="59" y="325"/>
                  </a:lnTo>
                  <a:lnTo>
                    <a:pt x="59" y="326"/>
                  </a:lnTo>
                  <a:lnTo>
                    <a:pt x="59" y="327"/>
                  </a:lnTo>
                  <a:lnTo>
                    <a:pt x="59" y="327"/>
                  </a:lnTo>
                  <a:lnTo>
                    <a:pt x="59" y="327"/>
                  </a:lnTo>
                  <a:lnTo>
                    <a:pt x="59" y="327"/>
                  </a:lnTo>
                  <a:lnTo>
                    <a:pt x="60" y="328"/>
                  </a:lnTo>
                  <a:lnTo>
                    <a:pt x="60" y="328"/>
                  </a:lnTo>
                  <a:lnTo>
                    <a:pt x="60" y="328"/>
                  </a:lnTo>
                  <a:lnTo>
                    <a:pt x="60" y="328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60" y="329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62" y="332"/>
                  </a:lnTo>
                  <a:lnTo>
                    <a:pt x="62" y="332"/>
                  </a:lnTo>
                  <a:lnTo>
                    <a:pt x="62" y="332"/>
                  </a:lnTo>
                  <a:lnTo>
                    <a:pt x="62" y="333"/>
                  </a:lnTo>
                  <a:lnTo>
                    <a:pt x="62" y="333"/>
                  </a:lnTo>
                  <a:lnTo>
                    <a:pt x="62" y="333"/>
                  </a:lnTo>
                  <a:lnTo>
                    <a:pt x="62" y="333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3" y="334"/>
                  </a:lnTo>
                  <a:lnTo>
                    <a:pt x="63" y="334"/>
                  </a:lnTo>
                  <a:lnTo>
                    <a:pt x="63" y="334"/>
                  </a:lnTo>
                  <a:lnTo>
                    <a:pt x="63" y="334"/>
                  </a:lnTo>
                  <a:lnTo>
                    <a:pt x="63" y="335"/>
                  </a:lnTo>
                  <a:lnTo>
                    <a:pt x="64" y="335"/>
                  </a:lnTo>
                  <a:lnTo>
                    <a:pt x="64" y="335"/>
                  </a:lnTo>
                  <a:lnTo>
                    <a:pt x="64" y="335"/>
                  </a:lnTo>
                  <a:lnTo>
                    <a:pt x="64" y="336"/>
                  </a:lnTo>
                  <a:lnTo>
                    <a:pt x="64" y="336"/>
                  </a:lnTo>
                  <a:lnTo>
                    <a:pt x="64" y="336"/>
                  </a:lnTo>
                  <a:lnTo>
                    <a:pt x="64" y="337"/>
                  </a:lnTo>
                  <a:lnTo>
                    <a:pt x="64" y="337"/>
                  </a:lnTo>
                  <a:lnTo>
                    <a:pt x="65" y="337"/>
                  </a:lnTo>
                  <a:lnTo>
                    <a:pt x="65" y="337"/>
                  </a:lnTo>
                  <a:lnTo>
                    <a:pt x="65" y="337"/>
                  </a:lnTo>
                  <a:lnTo>
                    <a:pt x="65" y="337"/>
                  </a:lnTo>
                  <a:lnTo>
                    <a:pt x="65" y="337"/>
                  </a:lnTo>
                  <a:lnTo>
                    <a:pt x="65" y="338"/>
                  </a:lnTo>
                  <a:lnTo>
                    <a:pt x="65" y="338"/>
                  </a:lnTo>
                  <a:lnTo>
                    <a:pt x="65" y="338"/>
                  </a:lnTo>
                  <a:lnTo>
                    <a:pt x="66" y="339"/>
                  </a:lnTo>
                  <a:lnTo>
                    <a:pt x="66" y="339"/>
                  </a:lnTo>
                  <a:lnTo>
                    <a:pt x="66" y="339"/>
                  </a:lnTo>
                  <a:lnTo>
                    <a:pt x="66" y="340"/>
                  </a:lnTo>
                  <a:lnTo>
                    <a:pt x="66" y="340"/>
                  </a:lnTo>
                  <a:lnTo>
                    <a:pt x="66" y="340"/>
                  </a:lnTo>
                  <a:lnTo>
                    <a:pt x="67" y="340"/>
                  </a:lnTo>
                  <a:lnTo>
                    <a:pt x="67" y="340"/>
                  </a:lnTo>
                  <a:lnTo>
                    <a:pt x="67" y="341"/>
                  </a:lnTo>
                  <a:lnTo>
                    <a:pt x="67" y="341"/>
                  </a:lnTo>
                  <a:lnTo>
                    <a:pt x="67" y="341"/>
                  </a:lnTo>
                  <a:lnTo>
                    <a:pt x="68" y="342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8" y="343"/>
                  </a:lnTo>
                  <a:lnTo>
                    <a:pt x="69" y="344"/>
                  </a:lnTo>
                  <a:lnTo>
                    <a:pt x="69" y="344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70" y="345"/>
                  </a:lnTo>
                  <a:lnTo>
                    <a:pt x="70" y="345"/>
                  </a:lnTo>
                  <a:lnTo>
                    <a:pt x="70" y="345"/>
                  </a:lnTo>
                  <a:lnTo>
                    <a:pt x="70" y="346"/>
                  </a:lnTo>
                  <a:lnTo>
                    <a:pt x="70" y="346"/>
                  </a:lnTo>
                  <a:lnTo>
                    <a:pt x="70" y="347"/>
                  </a:lnTo>
                  <a:lnTo>
                    <a:pt x="71" y="347"/>
                  </a:lnTo>
                  <a:lnTo>
                    <a:pt x="71" y="347"/>
                  </a:lnTo>
                  <a:lnTo>
                    <a:pt x="71" y="347"/>
                  </a:lnTo>
                  <a:lnTo>
                    <a:pt x="71" y="347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2" y="349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72" y="350"/>
                  </a:lnTo>
                  <a:lnTo>
                    <a:pt x="73" y="350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2"/>
                  </a:lnTo>
                  <a:lnTo>
                    <a:pt x="74" y="352"/>
                  </a:lnTo>
                  <a:lnTo>
                    <a:pt x="74" y="352"/>
                  </a:lnTo>
                  <a:lnTo>
                    <a:pt x="74" y="352"/>
                  </a:lnTo>
                  <a:lnTo>
                    <a:pt x="74" y="352"/>
                  </a:lnTo>
                  <a:lnTo>
                    <a:pt x="74" y="352"/>
                  </a:lnTo>
                  <a:lnTo>
                    <a:pt x="74" y="352"/>
                  </a:lnTo>
                  <a:lnTo>
                    <a:pt x="74" y="353"/>
                  </a:lnTo>
                  <a:lnTo>
                    <a:pt x="74" y="353"/>
                  </a:lnTo>
                  <a:lnTo>
                    <a:pt x="75" y="353"/>
                  </a:lnTo>
                  <a:lnTo>
                    <a:pt x="75" y="354"/>
                  </a:lnTo>
                  <a:lnTo>
                    <a:pt x="75" y="354"/>
                  </a:lnTo>
                  <a:lnTo>
                    <a:pt x="75" y="354"/>
                  </a:lnTo>
                  <a:lnTo>
                    <a:pt x="75" y="354"/>
                  </a:lnTo>
                  <a:lnTo>
                    <a:pt x="75" y="354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6" y="356"/>
                  </a:lnTo>
                  <a:lnTo>
                    <a:pt x="77" y="357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8"/>
                  </a:lnTo>
                  <a:lnTo>
                    <a:pt x="78" y="359"/>
                  </a:lnTo>
                  <a:lnTo>
                    <a:pt x="78" y="359"/>
                  </a:lnTo>
                  <a:lnTo>
                    <a:pt x="79" y="359"/>
                  </a:lnTo>
                  <a:lnTo>
                    <a:pt x="79" y="359"/>
                  </a:lnTo>
                  <a:lnTo>
                    <a:pt x="79" y="359"/>
                  </a:lnTo>
                  <a:lnTo>
                    <a:pt x="79" y="359"/>
                  </a:lnTo>
                  <a:lnTo>
                    <a:pt x="79" y="360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80" y="361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2"/>
                  </a:lnTo>
                  <a:lnTo>
                    <a:pt x="81" y="363"/>
                  </a:lnTo>
                  <a:lnTo>
                    <a:pt x="81" y="363"/>
                  </a:lnTo>
                  <a:lnTo>
                    <a:pt x="81" y="363"/>
                  </a:lnTo>
                  <a:lnTo>
                    <a:pt x="82" y="363"/>
                  </a:lnTo>
                  <a:lnTo>
                    <a:pt x="82" y="364"/>
                  </a:lnTo>
                  <a:lnTo>
                    <a:pt x="82" y="364"/>
                  </a:lnTo>
                  <a:lnTo>
                    <a:pt x="82" y="364"/>
                  </a:lnTo>
                  <a:lnTo>
                    <a:pt x="82" y="364"/>
                  </a:lnTo>
                  <a:lnTo>
                    <a:pt x="82" y="364"/>
                  </a:lnTo>
                  <a:lnTo>
                    <a:pt x="83" y="364"/>
                  </a:lnTo>
                  <a:lnTo>
                    <a:pt x="83" y="364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3" y="365"/>
                  </a:lnTo>
                  <a:lnTo>
                    <a:pt x="84" y="365"/>
                  </a:lnTo>
                  <a:lnTo>
                    <a:pt x="84" y="365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8"/>
                  </a:lnTo>
                  <a:lnTo>
                    <a:pt x="86" y="369"/>
                  </a:lnTo>
                  <a:lnTo>
                    <a:pt x="86" y="369"/>
                  </a:lnTo>
                  <a:lnTo>
                    <a:pt x="87" y="369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7" y="370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9" y="372"/>
                  </a:lnTo>
                  <a:lnTo>
                    <a:pt x="89" y="372"/>
                  </a:lnTo>
                  <a:lnTo>
                    <a:pt x="89" y="372"/>
                  </a:lnTo>
                  <a:lnTo>
                    <a:pt x="89" y="372"/>
                  </a:lnTo>
                  <a:lnTo>
                    <a:pt x="89" y="373"/>
                  </a:lnTo>
                  <a:lnTo>
                    <a:pt x="90" y="373"/>
                  </a:lnTo>
                  <a:lnTo>
                    <a:pt x="90" y="373"/>
                  </a:lnTo>
                  <a:lnTo>
                    <a:pt x="90" y="373"/>
                  </a:lnTo>
                  <a:lnTo>
                    <a:pt x="90" y="373"/>
                  </a:lnTo>
                  <a:lnTo>
                    <a:pt x="90" y="373"/>
                  </a:lnTo>
                  <a:lnTo>
                    <a:pt x="90" y="373"/>
                  </a:lnTo>
                  <a:lnTo>
                    <a:pt x="90" y="374"/>
                  </a:lnTo>
                  <a:lnTo>
                    <a:pt x="91" y="374"/>
                  </a:lnTo>
                  <a:lnTo>
                    <a:pt x="91" y="374"/>
                  </a:lnTo>
                  <a:lnTo>
                    <a:pt x="91" y="374"/>
                  </a:lnTo>
                  <a:lnTo>
                    <a:pt x="91" y="374"/>
                  </a:lnTo>
                  <a:lnTo>
                    <a:pt x="92" y="375"/>
                  </a:lnTo>
                  <a:lnTo>
                    <a:pt x="92" y="375"/>
                  </a:lnTo>
                  <a:lnTo>
                    <a:pt x="92" y="375"/>
                  </a:lnTo>
                  <a:lnTo>
                    <a:pt x="92" y="375"/>
                  </a:lnTo>
                  <a:lnTo>
                    <a:pt x="92" y="375"/>
                  </a:lnTo>
                  <a:lnTo>
                    <a:pt x="92" y="376"/>
                  </a:lnTo>
                  <a:lnTo>
                    <a:pt x="93" y="376"/>
                  </a:lnTo>
                  <a:lnTo>
                    <a:pt x="93" y="376"/>
                  </a:lnTo>
                  <a:lnTo>
                    <a:pt x="93" y="376"/>
                  </a:lnTo>
                  <a:lnTo>
                    <a:pt x="93" y="376"/>
                  </a:lnTo>
                  <a:lnTo>
                    <a:pt x="93" y="376"/>
                  </a:lnTo>
                  <a:lnTo>
                    <a:pt x="93" y="377"/>
                  </a:lnTo>
                  <a:lnTo>
                    <a:pt x="94" y="377"/>
                  </a:lnTo>
                  <a:lnTo>
                    <a:pt x="94" y="377"/>
                  </a:lnTo>
                  <a:lnTo>
                    <a:pt x="94" y="377"/>
                  </a:lnTo>
                  <a:lnTo>
                    <a:pt x="94" y="377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5" y="379"/>
                  </a:lnTo>
                  <a:lnTo>
                    <a:pt x="95" y="379"/>
                  </a:lnTo>
                  <a:lnTo>
                    <a:pt x="95" y="379"/>
                  </a:lnTo>
                  <a:lnTo>
                    <a:pt x="95" y="379"/>
                  </a:lnTo>
                  <a:lnTo>
                    <a:pt x="96" y="379"/>
                  </a:lnTo>
                  <a:lnTo>
                    <a:pt x="96" y="379"/>
                  </a:lnTo>
                  <a:lnTo>
                    <a:pt x="96" y="379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7" y="381"/>
                  </a:lnTo>
                  <a:lnTo>
                    <a:pt x="98" y="381"/>
                  </a:lnTo>
                  <a:lnTo>
                    <a:pt x="98" y="381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8" y="382"/>
                  </a:lnTo>
                  <a:lnTo>
                    <a:pt x="99" y="382"/>
                  </a:lnTo>
                  <a:lnTo>
                    <a:pt x="99" y="382"/>
                  </a:lnTo>
                  <a:lnTo>
                    <a:pt x="99" y="382"/>
                  </a:lnTo>
                  <a:lnTo>
                    <a:pt x="99" y="382"/>
                  </a:lnTo>
                  <a:lnTo>
                    <a:pt x="99" y="383"/>
                  </a:lnTo>
                  <a:lnTo>
                    <a:pt x="100" y="383"/>
                  </a:lnTo>
                  <a:lnTo>
                    <a:pt x="100" y="383"/>
                  </a:lnTo>
                  <a:lnTo>
                    <a:pt x="100" y="383"/>
                  </a:lnTo>
                  <a:lnTo>
                    <a:pt x="100" y="383"/>
                  </a:lnTo>
                  <a:lnTo>
                    <a:pt x="100" y="383"/>
                  </a:lnTo>
                  <a:lnTo>
                    <a:pt x="100" y="384"/>
                  </a:lnTo>
                  <a:lnTo>
                    <a:pt x="100" y="384"/>
                  </a:lnTo>
                  <a:lnTo>
                    <a:pt x="100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1" y="385"/>
                  </a:lnTo>
                  <a:lnTo>
                    <a:pt x="102" y="385"/>
                  </a:lnTo>
                  <a:lnTo>
                    <a:pt x="102" y="385"/>
                  </a:lnTo>
                  <a:lnTo>
                    <a:pt x="102" y="385"/>
                  </a:lnTo>
                  <a:lnTo>
                    <a:pt x="102" y="385"/>
                  </a:lnTo>
                  <a:lnTo>
                    <a:pt x="102" y="386"/>
                  </a:lnTo>
                  <a:lnTo>
                    <a:pt x="102" y="386"/>
                  </a:lnTo>
                  <a:lnTo>
                    <a:pt x="103" y="386"/>
                  </a:lnTo>
                  <a:lnTo>
                    <a:pt x="103" y="386"/>
                  </a:lnTo>
                  <a:lnTo>
                    <a:pt x="103" y="386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7"/>
                  </a:lnTo>
                  <a:lnTo>
                    <a:pt x="104" y="388"/>
                  </a:lnTo>
                  <a:lnTo>
                    <a:pt x="104" y="388"/>
                  </a:lnTo>
                  <a:lnTo>
                    <a:pt x="105" y="388"/>
                  </a:lnTo>
                  <a:lnTo>
                    <a:pt x="105" y="388"/>
                  </a:lnTo>
                  <a:lnTo>
                    <a:pt x="105" y="388"/>
                  </a:lnTo>
                  <a:lnTo>
                    <a:pt x="105" y="389"/>
                  </a:lnTo>
                  <a:lnTo>
                    <a:pt x="105" y="389"/>
                  </a:lnTo>
                  <a:lnTo>
                    <a:pt x="105" y="389"/>
                  </a:lnTo>
                  <a:lnTo>
                    <a:pt x="105" y="389"/>
                  </a:lnTo>
                  <a:lnTo>
                    <a:pt x="105" y="389"/>
                  </a:lnTo>
                  <a:lnTo>
                    <a:pt x="105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6" y="390"/>
                  </a:lnTo>
                  <a:lnTo>
                    <a:pt x="106" y="390"/>
                  </a:lnTo>
                  <a:lnTo>
                    <a:pt x="106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0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8" y="391"/>
                  </a:lnTo>
                  <a:lnTo>
                    <a:pt x="109" y="391"/>
                  </a:lnTo>
                  <a:lnTo>
                    <a:pt x="109" y="391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10" y="392"/>
                  </a:lnTo>
                  <a:lnTo>
                    <a:pt x="110" y="392"/>
                  </a:lnTo>
                  <a:lnTo>
                    <a:pt x="110" y="393"/>
                  </a:lnTo>
                  <a:lnTo>
                    <a:pt x="110" y="393"/>
                  </a:lnTo>
                  <a:lnTo>
                    <a:pt x="111" y="393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1" y="394"/>
                  </a:lnTo>
                  <a:lnTo>
                    <a:pt x="112" y="394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3" y="395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5" y="397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6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7" y="399"/>
                  </a:lnTo>
                  <a:lnTo>
                    <a:pt x="117" y="399"/>
                  </a:lnTo>
                  <a:lnTo>
                    <a:pt x="117" y="399"/>
                  </a:lnTo>
                  <a:lnTo>
                    <a:pt x="118" y="399"/>
                  </a:lnTo>
                  <a:lnTo>
                    <a:pt x="118" y="399"/>
                  </a:lnTo>
                  <a:lnTo>
                    <a:pt x="118" y="399"/>
                  </a:lnTo>
                  <a:lnTo>
                    <a:pt x="118" y="399"/>
                  </a:lnTo>
                  <a:lnTo>
                    <a:pt x="118" y="399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20" y="400"/>
                  </a:lnTo>
                  <a:lnTo>
                    <a:pt x="120" y="400"/>
                  </a:lnTo>
                  <a:lnTo>
                    <a:pt x="120" y="400"/>
                  </a:lnTo>
                  <a:lnTo>
                    <a:pt x="120" y="401"/>
                  </a:lnTo>
                  <a:lnTo>
                    <a:pt x="120" y="401"/>
                  </a:lnTo>
                  <a:lnTo>
                    <a:pt x="120" y="401"/>
                  </a:lnTo>
                  <a:lnTo>
                    <a:pt x="120" y="401"/>
                  </a:lnTo>
                  <a:lnTo>
                    <a:pt x="120" y="401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1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2" y="402"/>
                  </a:lnTo>
                  <a:lnTo>
                    <a:pt x="123" y="402"/>
                  </a:lnTo>
                  <a:lnTo>
                    <a:pt x="123" y="403"/>
                  </a:lnTo>
                  <a:lnTo>
                    <a:pt x="123" y="403"/>
                  </a:lnTo>
                  <a:lnTo>
                    <a:pt x="123" y="403"/>
                  </a:lnTo>
                  <a:lnTo>
                    <a:pt x="123" y="403"/>
                  </a:lnTo>
                  <a:lnTo>
                    <a:pt x="124" y="403"/>
                  </a:lnTo>
                  <a:lnTo>
                    <a:pt x="124" y="403"/>
                  </a:lnTo>
                  <a:lnTo>
                    <a:pt x="124" y="403"/>
                  </a:lnTo>
                  <a:lnTo>
                    <a:pt x="124" y="403"/>
                  </a:lnTo>
                  <a:lnTo>
                    <a:pt x="124" y="403"/>
                  </a:lnTo>
                  <a:lnTo>
                    <a:pt x="124" y="404"/>
                  </a:lnTo>
                  <a:lnTo>
                    <a:pt x="124" y="404"/>
                  </a:lnTo>
                  <a:lnTo>
                    <a:pt x="124" y="404"/>
                  </a:lnTo>
                  <a:lnTo>
                    <a:pt x="125" y="404"/>
                  </a:lnTo>
                  <a:lnTo>
                    <a:pt x="125" y="404"/>
                  </a:lnTo>
                  <a:lnTo>
                    <a:pt x="125" y="404"/>
                  </a:lnTo>
                  <a:lnTo>
                    <a:pt x="125" y="404"/>
                  </a:lnTo>
                  <a:lnTo>
                    <a:pt x="125" y="404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6" y="405"/>
                  </a:lnTo>
                  <a:lnTo>
                    <a:pt x="127" y="406"/>
                  </a:lnTo>
                  <a:lnTo>
                    <a:pt x="127" y="406"/>
                  </a:lnTo>
                  <a:lnTo>
                    <a:pt x="127" y="406"/>
                  </a:lnTo>
                  <a:lnTo>
                    <a:pt x="127" y="406"/>
                  </a:lnTo>
                  <a:lnTo>
                    <a:pt x="127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6"/>
                  </a:lnTo>
                  <a:lnTo>
                    <a:pt x="128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29" y="407"/>
                  </a:lnTo>
                  <a:lnTo>
                    <a:pt x="130" y="407"/>
                  </a:lnTo>
                  <a:lnTo>
                    <a:pt x="130" y="408"/>
                  </a:lnTo>
                  <a:lnTo>
                    <a:pt x="130" y="408"/>
                  </a:lnTo>
                  <a:lnTo>
                    <a:pt x="130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3" y="409"/>
                  </a:lnTo>
                  <a:lnTo>
                    <a:pt x="133" y="409"/>
                  </a:lnTo>
                  <a:lnTo>
                    <a:pt x="133" y="409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6" y="411"/>
                  </a:lnTo>
                  <a:lnTo>
                    <a:pt x="136" y="411"/>
                  </a:lnTo>
                  <a:lnTo>
                    <a:pt x="136" y="412"/>
                  </a:lnTo>
                  <a:lnTo>
                    <a:pt x="137" y="412"/>
                  </a:lnTo>
                  <a:lnTo>
                    <a:pt x="137" y="412"/>
                  </a:lnTo>
                  <a:lnTo>
                    <a:pt x="137" y="412"/>
                  </a:lnTo>
                  <a:lnTo>
                    <a:pt x="137" y="412"/>
                  </a:lnTo>
                  <a:lnTo>
                    <a:pt x="137" y="412"/>
                  </a:lnTo>
                  <a:lnTo>
                    <a:pt x="138" y="412"/>
                  </a:lnTo>
                  <a:lnTo>
                    <a:pt x="138" y="412"/>
                  </a:lnTo>
                  <a:lnTo>
                    <a:pt x="138" y="412"/>
                  </a:lnTo>
                  <a:lnTo>
                    <a:pt x="138" y="412"/>
                  </a:lnTo>
                  <a:lnTo>
                    <a:pt x="138" y="413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40" y="413"/>
                  </a:lnTo>
                  <a:lnTo>
                    <a:pt x="140" y="413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4"/>
                  </a:lnTo>
                  <a:lnTo>
                    <a:pt x="141" y="415"/>
                  </a:lnTo>
                  <a:lnTo>
                    <a:pt x="141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2" y="415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6"/>
                  </a:lnTo>
                  <a:lnTo>
                    <a:pt x="143" y="416"/>
                  </a:lnTo>
                  <a:lnTo>
                    <a:pt x="143" y="416"/>
                  </a:lnTo>
                  <a:lnTo>
                    <a:pt x="143" y="416"/>
                  </a:lnTo>
                  <a:lnTo>
                    <a:pt x="143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7" y="417"/>
                  </a:lnTo>
                  <a:lnTo>
                    <a:pt x="147" y="418"/>
                  </a:lnTo>
                  <a:lnTo>
                    <a:pt x="147" y="418"/>
                  </a:lnTo>
                  <a:lnTo>
                    <a:pt x="147" y="418"/>
                  </a:lnTo>
                  <a:lnTo>
                    <a:pt x="147" y="418"/>
                  </a:lnTo>
                  <a:lnTo>
                    <a:pt x="148" y="418"/>
                  </a:lnTo>
                  <a:lnTo>
                    <a:pt x="148" y="418"/>
                  </a:lnTo>
                  <a:lnTo>
                    <a:pt x="148" y="418"/>
                  </a:lnTo>
                  <a:lnTo>
                    <a:pt x="148" y="418"/>
                  </a:lnTo>
                  <a:lnTo>
                    <a:pt x="148" y="418"/>
                  </a:lnTo>
                  <a:lnTo>
                    <a:pt x="149" y="418"/>
                  </a:lnTo>
                  <a:lnTo>
                    <a:pt x="149" y="418"/>
                  </a:lnTo>
                  <a:lnTo>
                    <a:pt x="149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0" y="419"/>
                  </a:lnTo>
                  <a:lnTo>
                    <a:pt x="151" y="420"/>
                  </a:lnTo>
                  <a:lnTo>
                    <a:pt x="152" y="420"/>
                  </a:lnTo>
                  <a:lnTo>
                    <a:pt x="152" y="420"/>
                  </a:lnTo>
                  <a:lnTo>
                    <a:pt x="152" y="420"/>
                  </a:lnTo>
                  <a:lnTo>
                    <a:pt x="153" y="421"/>
                  </a:lnTo>
                  <a:lnTo>
                    <a:pt x="153" y="421"/>
                  </a:lnTo>
                  <a:lnTo>
                    <a:pt x="153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6" y="422"/>
                  </a:lnTo>
                  <a:lnTo>
                    <a:pt x="157" y="423"/>
                  </a:lnTo>
                  <a:lnTo>
                    <a:pt x="157" y="423"/>
                  </a:lnTo>
                  <a:lnTo>
                    <a:pt x="157" y="423"/>
                  </a:lnTo>
                  <a:lnTo>
                    <a:pt x="158" y="423"/>
                  </a:lnTo>
                  <a:lnTo>
                    <a:pt x="158" y="423"/>
                  </a:lnTo>
                  <a:lnTo>
                    <a:pt x="158" y="423"/>
                  </a:lnTo>
                  <a:lnTo>
                    <a:pt x="158" y="423"/>
                  </a:lnTo>
                  <a:lnTo>
                    <a:pt x="159" y="423"/>
                  </a:lnTo>
                  <a:lnTo>
                    <a:pt x="159" y="423"/>
                  </a:lnTo>
                  <a:lnTo>
                    <a:pt x="159" y="424"/>
                  </a:lnTo>
                  <a:lnTo>
                    <a:pt x="159" y="424"/>
                  </a:lnTo>
                  <a:lnTo>
                    <a:pt x="159" y="424"/>
                  </a:lnTo>
                  <a:lnTo>
                    <a:pt x="159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0" y="424"/>
                  </a:lnTo>
                  <a:lnTo>
                    <a:pt x="161" y="424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1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2" y="425"/>
                  </a:lnTo>
                  <a:lnTo>
                    <a:pt x="163" y="425"/>
                  </a:lnTo>
                  <a:lnTo>
                    <a:pt x="163" y="425"/>
                  </a:lnTo>
                  <a:lnTo>
                    <a:pt x="163" y="425"/>
                  </a:lnTo>
                  <a:lnTo>
                    <a:pt x="163" y="425"/>
                  </a:lnTo>
                  <a:lnTo>
                    <a:pt x="164" y="426"/>
                  </a:lnTo>
                  <a:lnTo>
                    <a:pt x="164" y="426"/>
                  </a:lnTo>
                  <a:lnTo>
                    <a:pt x="164" y="426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6" y="427"/>
                  </a:lnTo>
                  <a:lnTo>
                    <a:pt x="167" y="427"/>
                  </a:lnTo>
                  <a:lnTo>
                    <a:pt x="167" y="427"/>
                  </a:lnTo>
                  <a:lnTo>
                    <a:pt x="167" y="427"/>
                  </a:lnTo>
                  <a:lnTo>
                    <a:pt x="167" y="427"/>
                  </a:lnTo>
                  <a:lnTo>
                    <a:pt x="167" y="427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8" y="427"/>
                  </a:lnTo>
                  <a:lnTo>
                    <a:pt x="168" y="428"/>
                  </a:lnTo>
                  <a:lnTo>
                    <a:pt x="168" y="428"/>
                  </a:lnTo>
                  <a:lnTo>
                    <a:pt x="168" y="428"/>
                  </a:lnTo>
                  <a:lnTo>
                    <a:pt x="168" y="428"/>
                  </a:lnTo>
                  <a:lnTo>
                    <a:pt x="168" y="428"/>
                  </a:lnTo>
                  <a:lnTo>
                    <a:pt x="168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70" y="428"/>
                  </a:lnTo>
                  <a:lnTo>
                    <a:pt x="170" y="428"/>
                  </a:lnTo>
                  <a:lnTo>
                    <a:pt x="170" y="428"/>
                  </a:lnTo>
                  <a:lnTo>
                    <a:pt x="170" y="428"/>
                  </a:lnTo>
                  <a:lnTo>
                    <a:pt x="170" y="429"/>
                  </a:lnTo>
                  <a:lnTo>
                    <a:pt x="170" y="429"/>
                  </a:lnTo>
                  <a:lnTo>
                    <a:pt x="171" y="429"/>
                  </a:lnTo>
                  <a:lnTo>
                    <a:pt x="171" y="429"/>
                  </a:lnTo>
                  <a:lnTo>
                    <a:pt x="171" y="429"/>
                  </a:lnTo>
                  <a:lnTo>
                    <a:pt x="171" y="429"/>
                  </a:lnTo>
                  <a:lnTo>
                    <a:pt x="171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2" y="429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4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0"/>
                  </a:lnTo>
                  <a:lnTo>
                    <a:pt x="175" y="431"/>
                  </a:lnTo>
                  <a:lnTo>
                    <a:pt x="175" y="431"/>
                  </a:lnTo>
                  <a:lnTo>
                    <a:pt x="175" y="431"/>
                  </a:lnTo>
                  <a:lnTo>
                    <a:pt x="176" y="431"/>
                  </a:lnTo>
                  <a:lnTo>
                    <a:pt x="176" y="431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8" y="432"/>
                  </a:lnTo>
                  <a:lnTo>
                    <a:pt x="178" y="432"/>
                  </a:lnTo>
                  <a:lnTo>
                    <a:pt x="178" y="432"/>
                  </a:lnTo>
                  <a:lnTo>
                    <a:pt x="178" y="432"/>
                  </a:lnTo>
                  <a:lnTo>
                    <a:pt x="179" y="432"/>
                  </a:lnTo>
                  <a:lnTo>
                    <a:pt x="179" y="432"/>
                  </a:lnTo>
                  <a:lnTo>
                    <a:pt x="179" y="432"/>
                  </a:lnTo>
                  <a:lnTo>
                    <a:pt x="179" y="432"/>
                  </a:lnTo>
                  <a:lnTo>
                    <a:pt x="179" y="432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2"/>
                  </a:lnTo>
                  <a:lnTo>
                    <a:pt x="180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1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2" y="433"/>
                  </a:lnTo>
                  <a:lnTo>
                    <a:pt x="183" y="433"/>
                  </a:lnTo>
                  <a:lnTo>
                    <a:pt x="183" y="433"/>
                  </a:lnTo>
                  <a:lnTo>
                    <a:pt x="183" y="433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3" y="434"/>
                  </a:lnTo>
                  <a:lnTo>
                    <a:pt x="184" y="434"/>
                  </a:lnTo>
                  <a:lnTo>
                    <a:pt x="184" y="434"/>
                  </a:lnTo>
                  <a:lnTo>
                    <a:pt x="184" y="434"/>
                  </a:lnTo>
                  <a:lnTo>
                    <a:pt x="184" y="434"/>
                  </a:lnTo>
                  <a:lnTo>
                    <a:pt x="185" y="434"/>
                  </a:lnTo>
                  <a:lnTo>
                    <a:pt x="185" y="434"/>
                  </a:lnTo>
                  <a:lnTo>
                    <a:pt x="185" y="434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6" y="435"/>
                  </a:lnTo>
                  <a:lnTo>
                    <a:pt x="187" y="435"/>
                  </a:lnTo>
                  <a:lnTo>
                    <a:pt x="187" y="435"/>
                  </a:lnTo>
                  <a:lnTo>
                    <a:pt x="187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8" y="435"/>
                  </a:lnTo>
                  <a:lnTo>
                    <a:pt x="189" y="436"/>
                  </a:lnTo>
                  <a:lnTo>
                    <a:pt x="189" y="436"/>
                  </a:lnTo>
                  <a:lnTo>
                    <a:pt x="189" y="436"/>
                  </a:lnTo>
                  <a:lnTo>
                    <a:pt x="189" y="436"/>
                  </a:lnTo>
                  <a:lnTo>
                    <a:pt x="190" y="436"/>
                  </a:lnTo>
                  <a:lnTo>
                    <a:pt x="190" y="436"/>
                  </a:lnTo>
                  <a:lnTo>
                    <a:pt x="190" y="436"/>
                  </a:lnTo>
                  <a:lnTo>
                    <a:pt x="190" y="436"/>
                  </a:lnTo>
                  <a:lnTo>
                    <a:pt x="191" y="436"/>
                  </a:lnTo>
                  <a:lnTo>
                    <a:pt x="191" y="436"/>
                  </a:lnTo>
                  <a:lnTo>
                    <a:pt x="192" y="437"/>
                  </a:lnTo>
                  <a:lnTo>
                    <a:pt x="192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3" y="437"/>
                  </a:lnTo>
                  <a:lnTo>
                    <a:pt x="194" y="437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4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6" y="438"/>
                  </a:lnTo>
                  <a:lnTo>
                    <a:pt x="196" y="438"/>
                  </a:lnTo>
                  <a:lnTo>
                    <a:pt x="196" y="438"/>
                  </a:lnTo>
                  <a:lnTo>
                    <a:pt x="196" y="438"/>
                  </a:lnTo>
                  <a:lnTo>
                    <a:pt x="197" y="438"/>
                  </a:lnTo>
                  <a:lnTo>
                    <a:pt x="197" y="438"/>
                  </a:lnTo>
                  <a:lnTo>
                    <a:pt x="197" y="439"/>
                  </a:lnTo>
                  <a:lnTo>
                    <a:pt x="197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8" y="439"/>
                  </a:lnTo>
                  <a:lnTo>
                    <a:pt x="199" y="439"/>
                  </a:lnTo>
                  <a:lnTo>
                    <a:pt x="199" y="439"/>
                  </a:lnTo>
                  <a:lnTo>
                    <a:pt x="199" y="439"/>
                  </a:lnTo>
                  <a:lnTo>
                    <a:pt x="200" y="439"/>
                  </a:lnTo>
                  <a:lnTo>
                    <a:pt x="200" y="439"/>
                  </a:lnTo>
                  <a:lnTo>
                    <a:pt x="200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2" y="440"/>
                  </a:lnTo>
                  <a:lnTo>
                    <a:pt x="202" y="440"/>
                  </a:lnTo>
                  <a:lnTo>
                    <a:pt x="202" y="440"/>
                  </a:lnTo>
                  <a:lnTo>
                    <a:pt x="202" y="440"/>
                  </a:lnTo>
                  <a:lnTo>
                    <a:pt x="202" y="440"/>
                  </a:lnTo>
                  <a:lnTo>
                    <a:pt x="202" y="440"/>
                  </a:lnTo>
                  <a:lnTo>
                    <a:pt x="203" y="440"/>
                  </a:lnTo>
                  <a:lnTo>
                    <a:pt x="203" y="440"/>
                  </a:lnTo>
                  <a:lnTo>
                    <a:pt x="203" y="440"/>
                  </a:lnTo>
                  <a:lnTo>
                    <a:pt x="203" y="440"/>
                  </a:lnTo>
                  <a:lnTo>
                    <a:pt x="203" y="440"/>
                  </a:lnTo>
                  <a:lnTo>
                    <a:pt x="203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4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5" y="441"/>
                  </a:lnTo>
                  <a:lnTo>
                    <a:pt x="206" y="441"/>
                  </a:lnTo>
                  <a:lnTo>
                    <a:pt x="206" y="441"/>
                  </a:lnTo>
                  <a:lnTo>
                    <a:pt x="206" y="441"/>
                  </a:lnTo>
                  <a:lnTo>
                    <a:pt x="206" y="441"/>
                  </a:lnTo>
                  <a:lnTo>
                    <a:pt x="206" y="441"/>
                  </a:lnTo>
                  <a:lnTo>
                    <a:pt x="206" y="441"/>
                  </a:lnTo>
                  <a:lnTo>
                    <a:pt x="207" y="442"/>
                  </a:lnTo>
                  <a:lnTo>
                    <a:pt x="207" y="442"/>
                  </a:lnTo>
                  <a:lnTo>
                    <a:pt x="207" y="442"/>
                  </a:lnTo>
                  <a:lnTo>
                    <a:pt x="207" y="442"/>
                  </a:lnTo>
                  <a:lnTo>
                    <a:pt x="207" y="442"/>
                  </a:lnTo>
                  <a:lnTo>
                    <a:pt x="208" y="442"/>
                  </a:lnTo>
                  <a:lnTo>
                    <a:pt x="208" y="442"/>
                  </a:lnTo>
                  <a:lnTo>
                    <a:pt x="209" y="442"/>
                  </a:lnTo>
                  <a:lnTo>
                    <a:pt x="209" y="442"/>
                  </a:lnTo>
                  <a:lnTo>
                    <a:pt x="209" y="442"/>
                  </a:lnTo>
                  <a:lnTo>
                    <a:pt x="210" y="442"/>
                  </a:lnTo>
                  <a:lnTo>
                    <a:pt x="210" y="442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0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11" y="443"/>
                  </a:lnTo>
                  <a:lnTo>
                    <a:pt x="212" y="443"/>
                  </a:lnTo>
                  <a:lnTo>
                    <a:pt x="212" y="443"/>
                  </a:lnTo>
                  <a:lnTo>
                    <a:pt x="212" y="443"/>
                  </a:lnTo>
                  <a:lnTo>
                    <a:pt x="213" y="443"/>
                  </a:lnTo>
                  <a:lnTo>
                    <a:pt x="213" y="443"/>
                  </a:lnTo>
                  <a:lnTo>
                    <a:pt x="213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4" y="444"/>
                  </a:lnTo>
                  <a:lnTo>
                    <a:pt x="215" y="444"/>
                  </a:lnTo>
                  <a:lnTo>
                    <a:pt x="215" y="444"/>
                  </a:lnTo>
                  <a:lnTo>
                    <a:pt x="215" y="444"/>
                  </a:lnTo>
                  <a:lnTo>
                    <a:pt x="215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6" y="444"/>
                  </a:lnTo>
                  <a:lnTo>
                    <a:pt x="217" y="444"/>
                  </a:lnTo>
                  <a:lnTo>
                    <a:pt x="217" y="444"/>
                  </a:lnTo>
                  <a:lnTo>
                    <a:pt x="217" y="444"/>
                  </a:lnTo>
                  <a:lnTo>
                    <a:pt x="217" y="444"/>
                  </a:lnTo>
                  <a:lnTo>
                    <a:pt x="217" y="444"/>
                  </a:lnTo>
                  <a:lnTo>
                    <a:pt x="217" y="445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9" y="445"/>
                  </a:lnTo>
                  <a:lnTo>
                    <a:pt x="219" y="445"/>
                  </a:lnTo>
                  <a:lnTo>
                    <a:pt x="220" y="445"/>
                  </a:lnTo>
                  <a:lnTo>
                    <a:pt x="220" y="445"/>
                  </a:lnTo>
                  <a:lnTo>
                    <a:pt x="220" y="445"/>
                  </a:lnTo>
                  <a:lnTo>
                    <a:pt x="220" y="445"/>
                  </a:lnTo>
                  <a:lnTo>
                    <a:pt x="220" y="445"/>
                  </a:lnTo>
                  <a:lnTo>
                    <a:pt x="220" y="445"/>
                  </a:lnTo>
                  <a:lnTo>
                    <a:pt x="221" y="446"/>
                  </a:lnTo>
                  <a:lnTo>
                    <a:pt x="221" y="446"/>
                  </a:lnTo>
                  <a:lnTo>
                    <a:pt x="221" y="446"/>
                  </a:lnTo>
                  <a:lnTo>
                    <a:pt x="221" y="446"/>
                  </a:lnTo>
                  <a:lnTo>
                    <a:pt x="221" y="446"/>
                  </a:lnTo>
                  <a:lnTo>
                    <a:pt x="222" y="446"/>
                  </a:lnTo>
                  <a:lnTo>
                    <a:pt x="223" y="446"/>
                  </a:lnTo>
                  <a:lnTo>
                    <a:pt x="223" y="446"/>
                  </a:lnTo>
                  <a:lnTo>
                    <a:pt x="223" y="446"/>
                  </a:lnTo>
                  <a:lnTo>
                    <a:pt x="223" y="446"/>
                  </a:lnTo>
                  <a:lnTo>
                    <a:pt x="223" y="446"/>
                  </a:lnTo>
                  <a:lnTo>
                    <a:pt x="223" y="446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5" y="447"/>
                  </a:lnTo>
                  <a:lnTo>
                    <a:pt x="225" y="447"/>
                  </a:lnTo>
                  <a:lnTo>
                    <a:pt x="225" y="447"/>
                  </a:lnTo>
                  <a:lnTo>
                    <a:pt x="225" y="447"/>
                  </a:lnTo>
                  <a:lnTo>
                    <a:pt x="225" y="447"/>
                  </a:lnTo>
                  <a:lnTo>
                    <a:pt x="225" y="447"/>
                  </a:lnTo>
                  <a:lnTo>
                    <a:pt x="226" y="447"/>
                  </a:lnTo>
                  <a:lnTo>
                    <a:pt x="227" y="447"/>
                  </a:lnTo>
                  <a:lnTo>
                    <a:pt x="228" y="447"/>
                  </a:lnTo>
                  <a:lnTo>
                    <a:pt x="229" y="448"/>
                  </a:lnTo>
                  <a:lnTo>
                    <a:pt x="229" y="448"/>
                  </a:lnTo>
                  <a:lnTo>
                    <a:pt x="230" y="448"/>
                  </a:lnTo>
                  <a:lnTo>
                    <a:pt x="230" y="448"/>
                  </a:lnTo>
                  <a:lnTo>
                    <a:pt x="230" y="448"/>
                  </a:lnTo>
                  <a:lnTo>
                    <a:pt x="230" y="448"/>
                  </a:lnTo>
                  <a:lnTo>
                    <a:pt x="230" y="448"/>
                  </a:lnTo>
                  <a:lnTo>
                    <a:pt x="231" y="448"/>
                  </a:lnTo>
                  <a:lnTo>
                    <a:pt x="231" y="448"/>
                  </a:lnTo>
                  <a:lnTo>
                    <a:pt x="231" y="448"/>
                  </a:lnTo>
                  <a:lnTo>
                    <a:pt x="231" y="448"/>
                  </a:lnTo>
                  <a:lnTo>
                    <a:pt x="231" y="448"/>
                  </a:lnTo>
                  <a:lnTo>
                    <a:pt x="232" y="448"/>
                  </a:lnTo>
                  <a:lnTo>
                    <a:pt x="232" y="449"/>
                  </a:lnTo>
                  <a:lnTo>
                    <a:pt x="232" y="449"/>
                  </a:lnTo>
                  <a:lnTo>
                    <a:pt x="233" y="449"/>
                  </a:lnTo>
                  <a:lnTo>
                    <a:pt x="233" y="449"/>
                  </a:lnTo>
                  <a:lnTo>
                    <a:pt x="233" y="449"/>
                  </a:lnTo>
                  <a:lnTo>
                    <a:pt x="233" y="449"/>
                  </a:lnTo>
                  <a:lnTo>
                    <a:pt x="233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4" y="449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236" y="449"/>
                  </a:lnTo>
                  <a:lnTo>
                    <a:pt x="236" y="449"/>
                  </a:lnTo>
                  <a:lnTo>
                    <a:pt x="236" y="449"/>
                  </a:lnTo>
                  <a:lnTo>
                    <a:pt x="236" y="449"/>
                  </a:lnTo>
                  <a:lnTo>
                    <a:pt x="236" y="449"/>
                  </a:lnTo>
                  <a:lnTo>
                    <a:pt x="237" y="450"/>
                  </a:lnTo>
                  <a:lnTo>
                    <a:pt x="237" y="450"/>
                  </a:lnTo>
                  <a:lnTo>
                    <a:pt x="237" y="450"/>
                  </a:lnTo>
                  <a:lnTo>
                    <a:pt x="237" y="450"/>
                  </a:lnTo>
                  <a:lnTo>
                    <a:pt x="237" y="450"/>
                  </a:lnTo>
                  <a:lnTo>
                    <a:pt x="237" y="450"/>
                  </a:lnTo>
                  <a:lnTo>
                    <a:pt x="238" y="450"/>
                  </a:lnTo>
                  <a:lnTo>
                    <a:pt x="238" y="450"/>
                  </a:lnTo>
                  <a:lnTo>
                    <a:pt x="238" y="450"/>
                  </a:lnTo>
                  <a:lnTo>
                    <a:pt x="238" y="450"/>
                  </a:lnTo>
                  <a:lnTo>
                    <a:pt x="238" y="450"/>
                  </a:lnTo>
                  <a:lnTo>
                    <a:pt x="239" y="450"/>
                  </a:lnTo>
                  <a:lnTo>
                    <a:pt x="239" y="450"/>
                  </a:lnTo>
                  <a:lnTo>
                    <a:pt x="239" y="450"/>
                  </a:lnTo>
                  <a:lnTo>
                    <a:pt x="239" y="450"/>
                  </a:lnTo>
                  <a:lnTo>
                    <a:pt x="239" y="450"/>
                  </a:lnTo>
                  <a:lnTo>
                    <a:pt x="239" y="450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0" y="450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1" y="451"/>
                  </a:lnTo>
                  <a:lnTo>
                    <a:pt x="242" y="451"/>
                  </a:lnTo>
                  <a:lnTo>
                    <a:pt x="242" y="451"/>
                  </a:lnTo>
                  <a:lnTo>
                    <a:pt x="242" y="451"/>
                  </a:lnTo>
                  <a:lnTo>
                    <a:pt x="242" y="451"/>
                  </a:lnTo>
                  <a:lnTo>
                    <a:pt x="242" y="451"/>
                  </a:lnTo>
                  <a:lnTo>
                    <a:pt x="243" y="451"/>
                  </a:lnTo>
                  <a:lnTo>
                    <a:pt x="243" y="451"/>
                  </a:lnTo>
                  <a:lnTo>
                    <a:pt x="243" y="451"/>
                  </a:lnTo>
                  <a:lnTo>
                    <a:pt x="243" y="451"/>
                  </a:lnTo>
                  <a:lnTo>
                    <a:pt x="243" y="451"/>
                  </a:lnTo>
                  <a:lnTo>
                    <a:pt x="244" y="451"/>
                  </a:lnTo>
                  <a:lnTo>
                    <a:pt x="244" y="451"/>
                  </a:lnTo>
                  <a:lnTo>
                    <a:pt x="244" y="451"/>
                  </a:lnTo>
                  <a:lnTo>
                    <a:pt x="244" y="451"/>
                  </a:lnTo>
                  <a:lnTo>
                    <a:pt x="244" y="451"/>
                  </a:lnTo>
                  <a:lnTo>
                    <a:pt x="245" y="451"/>
                  </a:lnTo>
                  <a:lnTo>
                    <a:pt x="245" y="452"/>
                  </a:lnTo>
                  <a:lnTo>
                    <a:pt x="246" y="452"/>
                  </a:lnTo>
                  <a:lnTo>
                    <a:pt x="246" y="452"/>
                  </a:lnTo>
                  <a:lnTo>
                    <a:pt x="247" y="452"/>
                  </a:lnTo>
                  <a:lnTo>
                    <a:pt x="247" y="452"/>
                  </a:lnTo>
                  <a:lnTo>
                    <a:pt x="247" y="452"/>
                  </a:lnTo>
                  <a:lnTo>
                    <a:pt x="247" y="452"/>
                  </a:lnTo>
                  <a:lnTo>
                    <a:pt x="248" y="452"/>
                  </a:lnTo>
                  <a:lnTo>
                    <a:pt x="248" y="452"/>
                  </a:lnTo>
                  <a:lnTo>
                    <a:pt x="248" y="452"/>
                  </a:lnTo>
                  <a:lnTo>
                    <a:pt x="249" y="452"/>
                  </a:lnTo>
                  <a:lnTo>
                    <a:pt x="250" y="453"/>
                  </a:lnTo>
                  <a:lnTo>
                    <a:pt x="250" y="453"/>
                  </a:lnTo>
                  <a:lnTo>
                    <a:pt x="250" y="453"/>
                  </a:lnTo>
                  <a:lnTo>
                    <a:pt x="251" y="453"/>
                  </a:lnTo>
                  <a:lnTo>
                    <a:pt x="251" y="453"/>
                  </a:lnTo>
                  <a:lnTo>
                    <a:pt x="252" y="453"/>
                  </a:lnTo>
                  <a:lnTo>
                    <a:pt x="253" y="453"/>
                  </a:lnTo>
                  <a:lnTo>
                    <a:pt x="253" y="453"/>
                  </a:lnTo>
                  <a:lnTo>
                    <a:pt x="253" y="453"/>
                  </a:lnTo>
                  <a:lnTo>
                    <a:pt x="253" y="453"/>
                  </a:lnTo>
                  <a:lnTo>
                    <a:pt x="253" y="453"/>
                  </a:lnTo>
                  <a:lnTo>
                    <a:pt x="253" y="453"/>
                  </a:lnTo>
                  <a:lnTo>
                    <a:pt x="254" y="453"/>
                  </a:lnTo>
                  <a:lnTo>
                    <a:pt x="254" y="453"/>
                  </a:lnTo>
                  <a:lnTo>
                    <a:pt x="254" y="454"/>
                  </a:lnTo>
                  <a:lnTo>
                    <a:pt x="255" y="454"/>
                  </a:lnTo>
                  <a:lnTo>
                    <a:pt x="255" y="454"/>
                  </a:lnTo>
                  <a:lnTo>
                    <a:pt x="256" y="454"/>
                  </a:lnTo>
                  <a:lnTo>
                    <a:pt x="256" y="454"/>
                  </a:lnTo>
                  <a:lnTo>
                    <a:pt x="256" y="454"/>
                  </a:lnTo>
                  <a:lnTo>
                    <a:pt x="256" y="454"/>
                  </a:lnTo>
                  <a:lnTo>
                    <a:pt x="257" y="454"/>
                  </a:lnTo>
                  <a:lnTo>
                    <a:pt x="257" y="454"/>
                  </a:lnTo>
                  <a:lnTo>
                    <a:pt x="257" y="454"/>
                  </a:lnTo>
                  <a:lnTo>
                    <a:pt x="257" y="454"/>
                  </a:lnTo>
                  <a:lnTo>
                    <a:pt x="257" y="454"/>
                  </a:lnTo>
                  <a:lnTo>
                    <a:pt x="257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9" y="454"/>
                  </a:lnTo>
                  <a:lnTo>
                    <a:pt x="259" y="455"/>
                  </a:lnTo>
                  <a:lnTo>
                    <a:pt x="259" y="455"/>
                  </a:lnTo>
                  <a:lnTo>
                    <a:pt x="260" y="455"/>
                  </a:lnTo>
                  <a:lnTo>
                    <a:pt x="260" y="455"/>
                  </a:lnTo>
                  <a:lnTo>
                    <a:pt x="260" y="455"/>
                  </a:lnTo>
                  <a:lnTo>
                    <a:pt x="260" y="455"/>
                  </a:lnTo>
                  <a:lnTo>
                    <a:pt x="261" y="455"/>
                  </a:lnTo>
                  <a:lnTo>
                    <a:pt x="261" y="455"/>
                  </a:lnTo>
                  <a:lnTo>
                    <a:pt x="261" y="455"/>
                  </a:lnTo>
                  <a:lnTo>
                    <a:pt x="261" y="455"/>
                  </a:lnTo>
                  <a:lnTo>
                    <a:pt x="262" y="455"/>
                  </a:lnTo>
                  <a:lnTo>
                    <a:pt x="262" y="455"/>
                  </a:lnTo>
                  <a:lnTo>
                    <a:pt x="262" y="455"/>
                  </a:lnTo>
                  <a:lnTo>
                    <a:pt x="262" y="455"/>
                  </a:lnTo>
                  <a:lnTo>
                    <a:pt x="262" y="455"/>
                  </a:lnTo>
                  <a:lnTo>
                    <a:pt x="262" y="455"/>
                  </a:lnTo>
                  <a:lnTo>
                    <a:pt x="263" y="455"/>
                  </a:lnTo>
                  <a:lnTo>
                    <a:pt x="264" y="456"/>
                  </a:lnTo>
                  <a:lnTo>
                    <a:pt x="264" y="456"/>
                  </a:lnTo>
                  <a:lnTo>
                    <a:pt x="264" y="456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5" y="456"/>
                  </a:lnTo>
                  <a:lnTo>
                    <a:pt x="266" y="456"/>
                  </a:lnTo>
                  <a:lnTo>
                    <a:pt x="266" y="456"/>
                  </a:lnTo>
                  <a:lnTo>
                    <a:pt x="266" y="456"/>
                  </a:lnTo>
                  <a:lnTo>
                    <a:pt x="266" y="456"/>
                  </a:lnTo>
                  <a:lnTo>
                    <a:pt x="266" y="456"/>
                  </a:lnTo>
                  <a:lnTo>
                    <a:pt x="267" y="456"/>
                  </a:lnTo>
                  <a:lnTo>
                    <a:pt x="267" y="456"/>
                  </a:lnTo>
                  <a:lnTo>
                    <a:pt x="267" y="456"/>
                  </a:lnTo>
                  <a:lnTo>
                    <a:pt x="267" y="456"/>
                  </a:lnTo>
                  <a:lnTo>
                    <a:pt x="267" y="456"/>
                  </a:lnTo>
                  <a:lnTo>
                    <a:pt x="267" y="456"/>
                  </a:lnTo>
                  <a:lnTo>
                    <a:pt x="268" y="456"/>
                  </a:lnTo>
                  <a:lnTo>
                    <a:pt x="268" y="456"/>
                  </a:lnTo>
                  <a:lnTo>
                    <a:pt x="268" y="456"/>
                  </a:lnTo>
                  <a:lnTo>
                    <a:pt x="268" y="456"/>
                  </a:lnTo>
                  <a:lnTo>
                    <a:pt x="269" y="456"/>
                  </a:lnTo>
                  <a:lnTo>
                    <a:pt x="269" y="456"/>
                  </a:lnTo>
                  <a:lnTo>
                    <a:pt x="269" y="457"/>
                  </a:lnTo>
                  <a:lnTo>
                    <a:pt x="269" y="457"/>
                  </a:lnTo>
                  <a:lnTo>
                    <a:pt x="269" y="457"/>
                  </a:lnTo>
                  <a:lnTo>
                    <a:pt x="269" y="457"/>
                  </a:lnTo>
                  <a:lnTo>
                    <a:pt x="270" y="457"/>
                  </a:lnTo>
                  <a:lnTo>
                    <a:pt x="271" y="457"/>
                  </a:lnTo>
                  <a:lnTo>
                    <a:pt x="271" y="457"/>
                  </a:lnTo>
                  <a:lnTo>
                    <a:pt x="271" y="457"/>
                  </a:lnTo>
                  <a:lnTo>
                    <a:pt x="271" y="457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73" y="457"/>
                  </a:lnTo>
                  <a:lnTo>
                    <a:pt x="273" y="457"/>
                  </a:lnTo>
                  <a:lnTo>
                    <a:pt x="273" y="457"/>
                  </a:lnTo>
                  <a:lnTo>
                    <a:pt x="273" y="457"/>
                  </a:lnTo>
                  <a:lnTo>
                    <a:pt x="273" y="457"/>
                  </a:lnTo>
                  <a:lnTo>
                    <a:pt x="274" y="457"/>
                  </a:lnTo>
                  <a:lnTo>
                    <a:pt x="274" y="457"/>
                  </a:lnTo>
                  <a:lnTo>
                    <a:pt x="274" y="457"/>
                  </a:lnTo>
                  <a:lnTo>
                    <a:pt x="274" y="457"/>
                  </a:lnTo>
                  <a:lnTo>
                    <a:pt x="274" y="457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5" y="458"/>
                  </a:lnTo>
                  <a:lnTo>
                    <a:pt x="276" y="458"/>
                  </a:lnTo>
                  <a:lnTo>
                    <a:pt x="276" y="458"/>
                  </a:lnTo>
                  <a:lnTo>
                    <a:pt x="276" y="458"/>
                  </a:lnTo>
                  <a:lnTo>
                    <a:pt x="276" y="458"/>
                  </a:lnTo>
                  <a:lnTo>
                    <a:pt x="276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7" y="458"/>
                  </a:lnTo>
                  <a:lnTo>
                    <a:pt x="278" y="458"/>
                  </a:lnTo>
                  <a:lnTo>
                    <a:pt x="278" y="458"/>
                  </a:lnTo>
                  <a:lnTo>
                    <a:pt x="279" y="458"/>
                  </a:lnTo>
                  <a:lnTo>
                    <a:pt x="279" y="458"/>
                  </a:lnTo>
                  <a:lnTo>
                    <a:pt x="279" y="458"/>
                  </a:lnTo>
                  <a:lnTo>
                    <a:pt x="279" y="458"/>
                  </a:lnTo>
                  <a:lnTo>
                    <a:pt x="279" y="458"/>
                  </a:lnTo>
                  <a:lnTo>
                    <a:pt x="280" y="458"/>
                  </a:lnTo>
                  <a:lnTo>
                    <a:pt x="280" y="459"/>
                  </a:lnTo>
                  <a:lnTo>
                    <a:pt x="280" y="459"/>
                  </a:lnTo>
                  <a:lnTo>
                    <a:pt x="280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2" y="459"/>
                  </a:lnTo>
                  <a:lnTo>
                    <a:pt x="282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4" y="459"/>
                  </a:lnTo>
                  <a:lnTo>
                    <a:pt x="284" y="459"/>
                  </a:lnTo>
                  <a:lnTo>
                    <a:pt x="284" y="459"/>
                  </a:lnTo>
                  <a:lnTo>
                    <a:pt x="284" y="459"/>
                  </a:lnTo>
                  <a:lnTo>
                    <a:pt x="285" y="459"/>
                  </a:lnTo>
                  <a:lnTo>
                    <a:pt x="285" y="459"/>
                  </a:lnTo>
                  <a:lnTo>
                    <a:pt x="285" y="460"/>
                  </a:lnTo>
                  <a:lnTo>
                    <a:pt x="285" y="460"/>
                  </a:lnTo>
                  <a:lnTo>
                    <a:pt x="286" y="460"/>
                  </a:lnTo>
                  <a:lnTo>
                    <a:pt x="286" y="460"/>
                  </a:lnTo>
                  <a:lnTo>
                    <a:pt x="286" y="460"/>
                  </a:lnTo>
                  <a:lnTo>
                    <a:pt x="286" y="460"/>
                  </a:lnTo>
                  <a:lnTo>
                    <a:pt x="287" y="460"/>
                  </a:lnTo>
                  <a:lnTo>
                    <a:pt x="287" y="460"/>
                  </a:lnTo>
                  <a:lnTo>
                    <a:pt x="287" y="460"/>
                  </a:lnTo>
                  <a:lnTo>
                    <a:pt x="288" y="460"/>
                  </a:lnTo>
                  <a:lnTo>
                    <a:pt x="288" y="460"/>
                  </a:lnTo>
                  <a:lnTo>
                    <a:pt x="288" y="460"/>
                  </a:lnTo>
                  <a:lnTo>
                    <a:pt x="288" y="460"/>
                  </a:lnTo>
                  <a:lnTo>
                    <a:pt x="289" y="460"/>
                  </a:lnTo>
                  <a:lnTo>
                    <a:pt x="289" y="460"/>
                  </a:lnTo>
                  <a:lnTo>
                    <a:pt x="289" y="460"/>
                  </a:lnTo>
                  <a:lnTo>
                    <a:pt x="289" y="460"/>
                  </a:lnTo>
                  <a:lnTo>
                    <a:pt x="289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0" y="460"/>
                  </a:lnTo>
                  <a:lnTo>
                    <a:pt x="291" y="460"/>
                  </a:lnTo>
                  <a:lnTo>
                    <a:pt x="291" y="460"/>
                  </a:lnTo>
                  <a:lnTo>
                    <a:pt x="291" y="460"/>
                  </a:lnTo>
                  <a:lnTo>
                    <a:pt x="291" y="460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2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4" y="461"/>
                  </a:lnTo>
                  <a:lnTo>
                    <a:pt x="294" y="461"/>
                  </a:lnTo>
                  <a:lnTo>
                    <a:pt x="294" y="461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7" y="461"/>
                  </a:lnTo>
                  <a:lnTo>
                    <a:pt x="297" y="461"/>
                  </a:lnTo>
                  <a:lnTo>
                    <a:pt x="297" y="461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9" y="462"/>
                  </a:lnTo>
                  <a:lnTo>
                    <a:pt x="299" y="462"/>
                  </a:lnTo>
                  <a:lnTo>
                    <a:pt x="299" y="462"/>
                  </a:lnTo>
                  <a:lnTo>
                    <a:pt x="299" y="462"/>
                  </a:lnTo>
                  <a:lnTo>
                    <a:pt x="300" y="462"/>
                  </a:lnTo>
                  <a:lnTo>
                    <a:pt x="300" y="462"/>
                  </a:lnTo>
                  <a:lnTo>
                    <a:pt x="300" y="462"/>
                  </a:lnTo>
                  <a:lnTo>
                    <a:pt x="301" y="462"/>
                  </a:lnTo>
                  <a:lnTo>
                    <a:pt x="301" y="462"/>
                  </a:lnTo>
                  <a:lnTo>
                    <a:pt x="301" y="462"/>
                  </a:lnTo>
                  <a:lnTo>
                    <a:pt x="301" y="462"/>
                  </a:lnTo>
                  <a:lnTo>
                    <a:pt x="301" y="462"/>
                  </a:lnTo>
                  <a:lnTo>
                    <a:pt x="301" y="462"/>
                  </a:lnTo>
                  <a:lnTo>
                    <a:pt x="302" y="462"/>
                  </a:lnTo>
                  <a:lnTo>
                    <a:pt x="302" y="462"/>
                  </a:lnTo>
                  <a:lnTo>
                    <a:pt x="302" y="462"/>
                  </a:lnTo>
                  <a:lnTo>
                    <a:pt x="303" y="462"/>
                  </a:lnTo>
                  <a:lnTo>
                    <a:pt x="303" y="462"/>
                  </a:lnTo>
                  <a:lnTo>
                    <a:pt x="303" y="462"/>
                  </a:lnTo>
                  <a:lnTo>
                    <a:pt x="303" y="462"/>
                  </a:lnTo>
                  <a:lnTo>
                    <a:pt x="304" y="462"/>
                  </a:lnTo>
                  <a:lnTo>
                    <a:pt x="304" y="462"/>
                  </a:lnTo>
                  <a:lnTo>
                    <a:pt x="304" y="462"/>
                  </a:lnTo>
                  <a:lnTo>
                    <a:pt x="304" y="463"/>
                  </a:lnTo>
                  <a:lnTo>
                    <a:pt x="304" y="463"/>
                  </a:lnTo>
                  <a:lnTo>
                    <a:pt x="304" y="463"/>
                  </a:lnTo>
                  <a:lnTo>
                    <a:pt x="304" y="463"/>
                  </a:lnTo>
                  <a:lnTo>
                    <a:pt x="305" y="463"/>
                  </a:lnTo>
                  <a:lnTo>
                    <a:pt x="305" y="463"/>
                  </a:lnTo>
                  <a:lnTo>
                    <a:pt x="306" y="463"/>
                  </a:lnTo>
                  <a:lnTo>
                    <a:pt x="306" y="463"/>
                  </a:lnTo>
                  <a:lnTo>
                    <a:pt x="306" y="463"/>
                  </a:lnTo>
                  <a:lnTo>
                    <a:pt x="306" y="463"/>
                  </a:lnTo>
                  <a:lnTo>
                    <a:pt x="307" y="463"/>
                  </a:lnTo>
                  <a:lnTo>
                    <a:pt x="307" y="463"/>
                  </a:lnTo>
                  <a:lnTo>
                    <a:pt x="307" y="463"/>
                  </a:lnTo>
                  <a:lnTo>
                    <a:pt x="308" y="463"/>
                  </a:lnTo>
                  <a:lnTo>
                    <a:pt x="309" y="463"/>
                  </a:lnTo>
                  <a:lnTo>
                    <a:pt x="309" y="463"/>
                  </a:lnTo>
                  <a:lnTo>
                    <a:pt x="309" y="463"/>
                  </a:lnTo>
                  <a:lnTo>
                    <a:pt x="309" y="463"/>
                  </a:lnTo>
                  <a:lnTo>
                    <a:pt x="309" y="463"/>
                  </a:lnTo>
                  <a:lnTo>
                    <a:pt x="309" y="463"/>
                  </a:lnTo>
                  <a:lnTo>
                    <a:pt x="310" y="463"/>
                  </a:lnTo>
                  <a:lnTo>
                    <a:pt x="310" y="463"/>
                  </a:lnTo>
                  <a:lnTo>
                    <a:pt x="310" y="463"/>
                  </a:lnTo>
                  <a:lnTo>
                    <a:pt x="311" y="464"/>
                  </a:lnTo>
                  <a:lnTo>
                    <a:pt x="311" y="464"/>
                  </a:lnTo>
                  <a:lnTo>
                    <a:pt x="311" y="464"/>
                  </a:lnTo>
                  <a:lnTo>
                    <a:pt x="312" y="464"/>
                  </a:lnTo>
                  <a:lnTo>
                    <a:pt x="313" y="464"/>
                  </a:lnTo>
                  <a:lnTo>
                    <a:pt x="313" y="464"/>
                  </a:lnTo>
                  <a:lnTo>
                    <a:pt x="313" y="464"/>
                  </a:lnTo>
                  <a:lnTo>
                    <a:pt x="314" y="464"/>
                  </a:lnTo>
                  <a:lnTo>
                    <a:pt x="314" y="464"/>
                  </a:lnTo>
                  <a:lnTo>
                    <a:pt x="314" y="464"/>
                  </a:lnTo>
                  <a:lnTo>
                    <a:pt x="314" y="464"/>
                  </a:lnTo>
                  <a:lnTo>
                    <a:pt x="314" y="464"/>
                  </a:lnTo>
                  <a:lnTo>
                    <a:pt x="315" y="464"/>
                  </a:lnTo>
                  <a:lnTo>
                    <a:pt x="315" y="464"/>
                  </a:lnTo>
                  <a:lnTo>
                    <a:pt x="315" y="464"/>
                  </a:lnTo>
                  <a:lnTo>
                    <a:pt x="316" y="464"/>
                  </a:lnTo>
                  <a:lnTo>
                    <a:pt x="316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8" y="465"/>
                  </a:lnTo>
                  <a:lnTo>
                    <a:pt x="318" y="465"/>
                  </a:lnTo>
                  <a:lnTo>
                    <a:pt x="319" y="465"/>
                  </a:lnTo>
                  <a:lnTo>
                    <a:pt x="319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0" y="465"/>
                  </a:lnTo>
                  <a:lnTo>
                    <a:pt x="321" y="465"/>
                  </a:lnTo>
                  <a:lnTo>
                    <a:pt x="321" y="465"/>
                  </a:lnTo>
                  <a:lnTo>
                    <a:pt x="321" y="465"/>
                  </a:lnTo>
                  <a:lnTo>
                    <a:pt x="321" y="465"/>
                  </a:lnTo>
                  <a:lnTo>
                    <a:pt x="321" y="465"/>
                  </a:lnTo>
                  <a:lnTo>
                    <a:pt x="321" y="465"/>
                  </a:lnTo>
                  <a:lnTo>
                    <a:pt x="322" y="465"/>
                  </a:lnTo>
                  <a:lnTo>
                    <a:pt x="322" y="465"/>
                  </a:lnTo>
                  <a:lnTo>
                    <a:pt x="322" y="465"/>
                  </a:lnTo>
                  <a:lnTo>
                    <a:pt x="323" y="465"/>
                  </a:lnTo>
                  <a:lnTo>
                    <a:pt x="323" y="465"/>
                  </a:lnTo>
                  <a:lnTo>
                    <a:pt x="324" y="465"/>
                  </a:lnTo>
                  <a:lnTo>
                    <a:pt x="324" y="465"/>
                  </a:lnTo>
                  <a:lnTo>
                    <a:pt x="325" y="466"/>
                  </a:lnTo>
                  <a:lnTo>
                    <a:pt x="326" y="466"/>
                  </a:lnTo>
                  <a:lnTo>
                    <a:pt x="326" y="466"/>
                  </a:lnTo>
                  <a:lnTo>
                    <a:pt x="327" y="466"/>
                  </a:lnTo>
                  <a:lnTo>
                    <a:pt x="327" y="466"/>
                  </a:lnTo>
                  <a:lnTo>
                    <a:pt x="327" y="466"/>
                  </a:lnTo>
                  <a:lnTo>
                    <a:pt x="328" y="466"/>
                  </a:lnTo>
                  <a:lnTo>
                    <a:pt x="328" y="466"/>
                  </a:lnTo>
                  <a:lnTo>
                    <a:pt x="328" y="466"/>
                  </a:lnTo>
                  <a:lnTo>
                    <a:pt x="330" y="466"/>
                  </a:lnTo>
                  <a:lnTo>
                    <a:pt x="330" y="466"/>
                  </a:lnTo>
                  <a:lnTo>
                    <a:pt x="330" y="466"/>
                  </a:lnTo>
                  <a:lnTo>
                    <a:pt x="331" y="466"/>
                  </a:lnTo>
                  <a:lnTo>
                    <a:pt x="331" y="466"/>
                  </a:lnTo>
                  <a:lnTo>
                    <a:pt x="331" y="466"/>
                  </a:lnTo>
                  <a:lnTo>
                    <a:pt x="331" y="466"/>
                  </a:lnTo>
                  <a:lnTo>
                    <a:pt x="331" y="466"/>
                  </a:lnTo>
                  <a:lnTo>
                    <a:pt x="331" y="466"/>
                  </a:lnTo>
                  <a:lnTo>
                    <a:pt x="332" y="467"/>
                  </a:lnTo>
                  <a:lnTo>
                    <a:pt x="332" y="467"/>
                  </a:lnTo>
                  <a:lnTo>
                    <a:pt x="333" y="467"/>
                  </a:lnTo>
                  <a:lnTo>
                    <a:pt x="333" y="467"/>
                  </a:lnTo>
                  <a:lnTo>
                    <a:pt x="333" y="467"/>
                  </a:lnTo>
                  <a:lnTo>
                    <a:pt x="333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4" y="467"/>
                  </a:lnTo>
                  <a:lnTo>
                    <a:pt x="335" y="467"/>
                  </a:lnTo>
                  <a:lnTo>
                    <a:pt x="336" y="467"/>
                  </a:lnTo>
                  <a:lnTo>
                    <a:pt x="337" y="467"/>
                  </a:lnTo>
                  <a:lnTo>
                    <a:pt x="337" y="467"/>
                  </a:lnTo>
                  <a:lnTo>
                    <a:pt x="338" y="467"/>
                  </a:lnTo>
                  <a:lnTo>
                    <a:pt x="338" y="467"/>
                  </a:lnTo>
                  <a:lnTo>
                    <a:pt x="339" y="467"/>
                  </a:lnTo>
                  <a:lnTo>
                    <a:pt x="339" y="467"/>
                  </a:lnTo>
                  <a:lnTo>
                    <a:pt x="339" y="467"/>
                  </a:lnTo>
                  <a:lnTo>
                    <a:pt x="339" y="467"/>
                  </a:lnTo>
                  <a:lnTo>
                    <a:pt x="340" y="467"/>
                  </a:lnTo>
                  <a:lnTo>
                    <a:pt x="340" y="467"/>
                  </a:lnTo>
                  <a:lnTo>
                    <a:pt x="340" y="467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3" y="468"/>
                  </a:lnTo>
                  <a:lnTo>
                    <a:pt x="344" y="468"/>
                  </a:lnTo>
                  <a:lnTo>
                    <a:pt x="344" y="468"/>
                  </a:lnTo>
                  <a:lnTo>
                    <a:pt x="344" y="468"/>
                  </a:lnTo>
                  <a:lnTo>
                    <a:pt x="345" y="468"/>
                  </a:lnTo>
                  <a:lnTo>
                    <a:pt x="346" y="468"/>
                  </a:lnTo>
                  <a:lnTo>
                    <a:pt x="346" y="468"/>
                  </a:lnTo>
                  <a:lnTo>
                    <a:pt x="347" y="468"/>
                  </a:lnTo>
                  <a:lnTo>
                    <a:pt x="347" y="468"/>
                  </a:lnTo>
                  <a:lnTo>
                    <a:pt x="347" y="468"/>
                  </a:lnTo>
                  <a:lnTo>
                    <a:pt x="348" y="468"/>
                  </a:lnTo>
                  <a:lnTo>
                    <a:pt x="348" y="469"/>
                  </a:lnTo>
                  <a:lnTo>
                    <a:pt x="349" y="469"/>
                  </a:lnTo>
                  <a:lnTo>
                    <a:pt x="349" y="469"/>
                  </a:lnTo>
                  <a:lnTo>
                    <a:pt x="349" y="469"/>
                  </a:lnTo>
                  <a:lnTo>
                    <a:pt x="350" y="469"/>
                  </a:lnTo>
                  <a:lnTo>
                    <a:pt x="350" y="469"/>
                  </a:lnTo>
                  <a:lnTo>
                    <a:pt x="351" y="469"/>
                  </a:lnTo>
                  <a:lnTo>
                    <a:pt x="352" y="469"/>
                  </a:lnTo>
                  <a:lnTo>
                    <a:pt x="352" y="469"/>
                  </a:lnTo>
                  <a:lnTo>
                    <a:pt x="353" y="469"/>
                  </a:lnTo>
                  <a:lnTo>
                    <a:pt x="353" y="469"/>
                  </a:lnTo>
                  <a:lnTo>
                    <a:pt x="354" y="469"/>
                  </a:lnTo>
                  <a:lnTo>
                    <a:pt x="355" y="469"/>
                  </a:lnTo>
                  <a:lnTo>
                    <a:pt x="355" y="469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7" y="470"/>
                  </a:lnTo>
                  <a:lnTo>
                    <a:pt x="357" y="470"/>
                  </a:lnTo>
                  <a:lnTo>
                    <a:pt x="357" y="470"/>
                  </a:lnTo>
                  <a:lnTo>
                    <a:pt x="359" y="470"/>
                  </a:lnTo>
                  <a:lnTo>
                    <a:pt x="359" y="470"/>
                  </a:lnTo>
                  <a:lnTo>
                    <a:pt x="359" y="470"/>
                  </a:lnTo>
                  <a:lnTo>
                    <a:pt x="359" y="470"/>
                  </a:lnTo>
                  <a:lnTo>
                    <a:pt x="360" y="470"/>
                  </a:lnTo>
                  <a:lnTo>
                    <a:pt x="360" y="470"/>
                  </a:lnTo>
                  <a:lnTo>
                    <a:pt x="360" y="470"/>
                  </a:lnTo>
                  <a:lnTo>
                    <a:pt x="361" y="470"/>
                  </a:lnTo>
                  <a:lnTo>
                    <a:pt x="361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3" y="470"/>
                  </a:lnTo>
                  <a:lnTo>
                    <a:pt x="363" y="470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5" y="470"/>
                  </a:lnTo>
                  <a:lnTo>
                    <a:pt x="366" y="471"/>
                  </a:lnTo>
                  <a:lnTo>
                    <a:pt x="368" y="471"/>
                  </a:lnTo>
                  <a:lnTo>
                    <a:pt x="368" y="471"/>
                  </a:lnTo>
                  <a:lnTo>
                    <a:pt x="368" y="471"/>
                  </a:lnTo>
                  <a:lnTo>
                    <a:pt x="369" y="471"/>
                  </a:lnTo>
                  <a:lnTo>
                    <a:pt x="370" y="471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2" y="471"/>
                  </a:lnTo>
                  <a:lnTo>
                    <a:pt x="372" y="471"/>
                  </a:lnTo>
                  <a:lnTo>
                    <a:pt x="372" y="471"/>
                  </a:lnTo>
                  <a:lnTo>
                    <a:pt x="372" y="471"/>
                  </a:lnTo>
                  <a:lnTo>
                    <a:pt x="373" y="471"/>
                  </a:lnTo>
                  <a:lnTo>
                    <a:pt x="373" y="471"/>
                  </a:lnTo>
                  <a:lnTo>
                    <a:pt x="374" y="471"/>
                  </a:lnTo>
                  <a:lnTo>
                    <a:pt x="374" y="471"/>
                  </a:lnTo>
                  <a:lnTo>
                    <a:pt x="374" y="471"/>
                  </a:lnTo>
                  <a:lnTo>
                    <a:pt x="375" y="471"/>
                  </a:lnTo>
                  <a:lnTo>
                    <a:pt x="375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7" y="472"/>
                  </a:lnTo>
                  <a:lnTo>
                    <a:pt x="377" y="472"/>
                  </a:lnTo>
                  <a:lnTo>
                    <a:pt x="378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79" y="472"/>
                  </a:lnTo>
                  <a:lnTo>
                    <a:pt x="380" y="472"/>
                  </a:lnTo>
                  <a:lnTo>
                    <a:pt x="381" y="472"/>
                  </a:lnTo>
                  <a:lnTo>
                    <a:pt x="381" y="472"/>
                  </a:lnTo>
                  <a:lnTo>
                    <a:pt x="381" y="472"/>
                  </a:lnTo>
                  <a:lnTo>
                    <a:pt x="382" y="472"/>
                  </a:lnTo>
                  <a:lnTo>
                    <a:pt x="382" y="472"/>
                  </a:lnTo>
                  <a:lnTo>
                    <a:pt x="382" y="472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4" y="472"/>
                  </a:lnTo>
                  <a:lnTo>
                    <a:pt x="384" y="472"/>
                  </a:lnTo>
                  <a:lnTo>
                    <a:pt x="384" y="472"/>
                  </a:lnTo>
                  <a:lnTo>
                    <a:pt x="385" y="473"/>
                  </a:lnTo>
                  <a:lnTo>
                    <a:pt x="385" y="473"/>
                  </a:lnTo>
                  <a:lnTo>
                    <a:pt x="385" y="473"/>
                  </a:lnTo>
                  <a:lnTo>
                    <a:pt x="385" y="473"/>
                  </a:lnTo>
                  <a:lnTo>
                    <a:pt x="386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87" y="473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9" y="473"/>
                  </a:lnTo>
                  <a:lnTo>
                    <a:pt x="389" y="473"/>
                  </a:lnTo>
                  <a:lnTo>
                    <a:pt x="389" y="473"/>
                  </a:lnTo>
                  <a:lnTo>
                    <a:pt x="389" y="473"/>
                  </a:lnTo>
                  <a:lnTo>
                    <a:pt x="391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3" y="473"/>
                  </a:lnTo>
                  <a:lnTo>
                    <a:pt x="394" y="473"/>
                  </a:lnTo>
                  <a:lnTo>
                    <a:pt x="394" y="473"/>
                  </a:lnTo>
                  <a:lnTo>
                    <a:pt x="395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6" y="474"/>
                  </a:lnTo>
                  <a:lnTo>
                    <a:pt x="396" y="474"/>
                  </a:lnTo>
                  <a:lnTo>
                    <a:pt x="397" y="474"/>
                  </a:lnTo>
                  <a:lnTo>
                    <a:pt x="398" y="474"/>
                  </a:lnTo>
                  <a:lnTo>
                    <a:pt x="398" y="474"/>
                  </a:lnTo>
                  <a:lnTo>
                    <a:pt x="398" y="474"/>
                  </a:lnTo>
                  <a:lnTo>
                    <a:pt x="399" y="474"/>
                  </a:lnTo>
                  <a:lnTo>
                    <a:pt x="400" y="474"/>
                  </a:lnTo>
                  <a:lnTo>
                    <a:pt x="400" y="474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2" y="474"/>
                  </a:lnTo>
                  <a:lnTo>
                    <a:pt x="402" y="474"/>
                  </a:lnTo>
                  <a:lnTo>
                    <a:pt x="402" y="474"/>
                  </a:lnTo>
                  <a:lnTo>
                    <a:pt x="402" y="474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6" y="474"/>
                  </a:lnTo>
                  <a:lnTo>
                    <a:pt x="406" y="474"/>
                  </a:lnTo>
                  <a:lnTo>
                    <a:pt x="408" y="475"/>
                  </a:lnTo>
                  <a:lnTo>
                    <a:pt x="408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12" y="475"/>
                  </a:lnTo>
                  <a:lnTo>
                    <a:pt x="412" y="475"/>
                  </a:lnTo>
                  <a:lnTo>
                    <a:pt x="413" y="475"/>
                  </a:lnTo>
                  <a:lnTo>
                    <a:pt x="413" y="475"/>
                  </a:lnTo>
                  <a:lnTo>
                    <a:pt x="413" y="475"/>
                  </a:lnTo>
                  <a:lnTo>
                    <a:pt x="414" y="475"/>
                  </a:lnTo>
                  <a:lnTo>
                    <a:pt x="415" y="475"/>
                  </a:lnTo>
                  <a:lnTo>
                    <a:pt x="415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7" y="475"/>
                  </a:lnTo>
                  <a:lnTo>
                    <a:pt x="417" y="475"/>
                  </a:lnTo>
                  <a:lnTo>
                    <a:pt x="417" y="475"/>
                  </a:lnTo>
                  <a:lnTo>
                    <a:pt x="418" y="476"/>
                  </a:lnTo>
                  <a:lnTo>
                    <a:pt x="419" y="476"/>
                  </a:lnTo>
                  <a:lnTo>
                    <a:pt x="420" y="476"/>
                  </a:lnTo>
                  <a:lnTo>
                    <a:pt x="420" y="476"/>
                  </a:lnTo>
                  <a:lnTo>
                    <a:pt x="420" y="476"/>
                  </a:lnTo>
                  <a:lnTo>
                    <a:pt x="420" y="476"/>
                  </a:lnTo>
                  <a:lnTo>
                    <a:pt x="421" y="476"/>
                  </a:lnTo>
                  <a:lnTo>
                    <a:pt x="421" y="476"/>
                  </a:lnTo>
                  <a:lnTo>
                    <a:pt x="421" y="476"/>
                  </a:lnTo>
                  <a:lnTo>
                    <a:pt x="424" y="476"/>
                  </a:lnTo>
                  <a:lnTo>
                    <a:pt x="424" y="476"/>
                  </a:lnTo>
                  <a:lnTo>
                    <a:pt x="424" y="476"/>
                  </a:lnTo>
                  <a:lnTo>
                    <a:pt x="425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27" y="476"/>
                  </a:lnTo>
                  <a:lnTo>
                    <a:pt x="428" y="476"/>
                  </a:lnTo>
                  <a:lnTo>
                    <a:pt x="428" y="476"/>
                  </a:lnTo>
                  <a:lnTo>
                    <a:pt x="429" y="477"/>
                  </a:lnTo>
                  <a:lnTo>
                    <a:pt x="429" y="477"/>
                  </a:lnTo>
                  <a:lnTo>
                    <a:pt x="429" y="477"/>
                  </a:lnTo>
                  <a:lnTo>
                    <a:pt x="429" y="477"/>
                  </a:lnTo>
                  <a:lnTo>
                    <a:pt x="430" y="477"/>
                  </a:lnTo>
                  <a:lnTo>
                    <a:pt x="431" y="477"/>
                  </a:lnTo>
                  <a:lnTo>
                    <a:pt x="432" y="477"/>
                  </a:lnTo>
                  <a:lnTo>
                    <a:pt x="433" y="477"/>
                  </a:lnTo>
                  <a:lnTo>
                    <a:pt x="433" y="477"/>
                  </a:lnTo>
                  <a:lnTo>
                    <a:pt x="433" y="477"/>
                  </a:lnTo>
                  <a:lnTo>
                    <a:pt x="434" y="477"/>
                  </a:lnTo>
                  <a:lnTo>
                    <a:pt x="434" y="477"/>
                  </a:lnTo>
                  <a:lnTo>
                    <a:pt x="434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8" y="477"/>
                  </a:lnTo>
                  <a:lnTo>
                    <a:pt x="438" y="477"/>
                  </a:lnTo>
                  <a:lnTo>
                    <a:pt x="439" y="477"/>
                  </a:lnTo>
                  <a:lnTo>
                    <a:pt x="440" y="477"/>
                  </a:lnTo>
                  <a:lnTo>
                    <a:pt x="440" y="477"/>
                  </a:lnTo>
                  <a:lnTo>
                    <a:pt x="440" y="477"/>
                  </a:lnTo>
                  <a:lnTo>
                    <a:pt x="441" y="477"/>
                  </a:lnTo>
                  <a:lnTo>
                    <a:pt x="442" y="478"/>
                  </a:lnTo>
                  <a:lnTo>
                    <a:pt x="445" y="478"/>
                  </a:lnTo>
                  <a:lnTo>
                    <a:pt x="445" y="478"/>
                  </a:lnTo>
                  <a:lnTo>
                    <a:pt x="445" y="478"/>
                  </a:lnTo>
                  <a:lnTo>
                    <a:pt x="445" y="478"/>
                  </a:lnTo>
                  <a:lnTo>
                    <a:pt x="446" y="478"/>
                  </a:lnTo>
                  <a:lnTo>
                    <a:pt x="446" y="478"/>
                  </a:lnTo>
                  <a:lnTo>
                    <a:pt x="448" y="478"/>
                  </a:lnTo>
                  <a:lnTo>
                    <a:pt x="448" y="478"/>
                  </a:lnTo>
                  <a:lnTo>
                    <a:pt x="449" y="478"/>
                  </a:lnTo>
                  <a:lnTo>
                    <a:pt x="449" y="478"/>
                  </a:lnTo>
                  <a:lnTo>
                    <a:pt x="449" y="478"/>
                  </a:lnTo>
                  <a:lnTo>
                    <a:pt x="451" y="478"/>
                  </a:lnTo>
                  <a:lnTo>
                    <a:pt x="452" y="478"/>
                  </a:lnTo>
                  <a:lnTo>
                    <a:pt x="453" y="478"/>
                  </a:lnTo>
                  <a:lnTo>
                    <a:pt x="453" y="478"/>
                  </a:lnTo>
                  <a:lnTo>
                    <a:pt x="454" y="478"/>
                  </a:lnTo>
                  <a:lnTo>
                    <a:pt x="454" y="478"/>
                  </a:lnTo>
                  <a:lnTo>
                    <a:pt x="454" y="478"/>
                  </a:lnTo>
                  <a:lnTo>
                    <a:pt x="455" y="479"/>
                  </a:lnTo>
                  <a:lnTo>
                    <a:pt x="456" y="479"/>
                  </a:lnTo>
                  <a:lnTo>
                    <a:pt x="456" y="479"/>
                  </a:lnTo>
                  <a:lnTo>
                    <a:pt x="457" y="479"/>
                  </a:lnTo>
                  <a:lnTo>
                    <a:pt x="458" y="479"/>
                  </a:lnTo>
                  <a:lnTo>
                    <a:pt x="459" y="479"/>
                  </a:lnTo>
                  <a:lnTo>
                    <a:pt x="460" y="479"/>
                  </a:lnTo>
                  <a:lnTo>
                    <a:pt x="460" y="479"/>
                  </a:lnTo>
                  <a:lnTo>
                    <a:pt x="463" y="479"/>
                  </a:lnTo>
                  <a:lnTo>
                    <a:pt x="463" y="479"/>
                  </a:lnTo>
                  <a:lnTo>
                    <a:pt x="464" y="479"/>
                  </a:lnTo>
                  <a:lnTo>
                    <a:pt x="464" y="479"/>
                  </a:lnTo>
                  <a:lnTo>
                    <a:pt x="466" y="479"/>
                  </a:lnTo>
                  <a:lnTo>
                    <a:pt x="466" y="479"/>
                  </a:lnTo>
                  <a:lnTo>
                    <a:pt x="467" y="479"/>
                  </a:lnTo>
                  <a:lnTo>
                    <a:pt x="467" y="479"/>
                  </a:lnTo>
                  <a:lnTo>
                    <a:pt x="468" y="479"/>
                  </a:lnTo>
                  <a:lnTo>
                    <a:pt x="469" y="479"/>
                  </a:lnTo>
                  <a:lnTo>
                    <a:pt x="469" y="480"/>
                  </a:lnTo>
                  <a:lnTo>
                    <a:pt x="470" y="480"/>
                  </a:lnTo>
                  <a:lnTo>
                    <a:pt x="471" y="480"/>
                  </a:lnTo>
                  <a:lnTo>
                    <a:pt x="471" y="480"/>
                  </a:lnTo>
                  <a:lnTo>
                    <a:pt x="471" y="480"/>
                  </a:lnTo>
                  <a:lnTo>
                    <a:pt x="472" y="480"/>
                  </a:lnTo>
                  <a:lnTo>
                    <a:pt x="473" y="480"/>
                  </a:lnTo>
                  <a:lnTo>
                    <a:pt x="474" y="480"/>
                  </a:lnTo>
                  <a:lnTo>
                    <a:pt x="474" y="480"/>
                  </a:lnTo>
                  <a:lnTo>
                    <a:pt x="476" y="480"/>
                  </a:lnTo>
                  <a:lnTo>
                    <a:pt x="476" y="480"/>
                  </a:lnTo>
                  <a:lnTo>
                    <a:pt x="478" y="480"/>
                  </a:lnTo>
                  <a:lnTo>
                    <a:pt x="478" y="480"/>
                  </a:lnTo>
                  <a:lnTo>
                    <a:pt x="480" y="480"/>
                  </a:lnTo>
                  <a:lnTo>
                    <a:pt x="481" y="480"/>
                  </a:lnTo>
                  <a:lnTo>
                    <a:pt x="481" y="480"/>
                  </a:lnTo>
                  <a:lnTo>
                    <a:pt x="481" y="480"/>
                  </a:lnTo>
                  <a:lnTo>
                    <a:pt x="481" y="480"/>
                  </a:lnTo>
                  <a:lnTo>
                    <a:pt x="481" y="480"/>
                  </a:lnTo>
                  <a:lnTo>
                    <a:pt x="483" y="480"/>
                  </a:lnTo>
                  <a:lnTo>
                    <a:pt x="483" y="480"/>
                  </a:lnTo>
                  <a:lnTo>
                    <a:pt x="484" y="481"/>
                  </a:lnTo>
                  <a:lnTo>
                    <a:pt x="486" y="481"/>
                  </a:lnTo>
                  <a:lnTo>
                    <a:pt x="486" y="481"/>
                  </a:lnTo>
                  <a:lnTo>
                    <a:pt x="488" y="481"/>
                  </a:lnTo>
                  <a:lnTo>
                    <a:pt x="488" y="481"/>
                  </a:lnTo>
                  <a:lnTo>
                    <a:pt x="489" y="481"/>
                  </a:lnTo>
                  <a:lnTo>
                    <a:pt x="490" y="481"/>
                  </a:lnTo>
                  <a:lnTo>
                    <a:pt x="490" y="481"/>
                  </a:lnTo>
                  <a:lnTo>
                    <a:pt x="491" y="481"/>
                  </a:lnTo>
                  <a:lnTo>
                    <a:pt x="494" y="481"/>
                  </a:lnTo>
                  <a:lnTo>
                    <a:pt x="494" y="481"/>
                  </a:lnTo>
                  <a:lnTo>
                    <a:pt x="497" y="481"/>
                  </a:lnTo>
                  <a:lnTo>
                    <a:pt x="498" y="481"/>
                  </a:lnTo>
                  <a:lnTo>
                    <a:pt x="500" y="482"/>
                  </a:lnTo>
                  <a:lnTo>
                    <a:pt x="502" y="482"/>
                  </a:lnTo>
                  <a:lnTo>
                    <a:pt x="503" y="482"/>
                  </a:lnTo>
                  <a:lnTo>
                    <a:pt x="503" y="482"/>
                  </a:lnTo>
                  <a:lnTo>
                    <a:pt x="504" y="482"/>
                  </a:lnTo>
                  <a:lnTo>
                    <a:pt x="504" y="482"/>
                  </a:lnTo>
                  <a:lnTo>
                    <a:pt x="504" y="482"/>
                  </a:lnTo>
                  <a:lnTo>
                    <a:pt x="505" y="482"/>
                  </a:lnTo>
                  <a:lnTo>
                    <a:pt x="505" y="482"/>
                  </a:lnTo>
                  <a:lnTo>
                    <a:pt x="507" y="482"/>
                  </a:lnTo>
                  <a:lnTo>
                    <a:pt x="507" y="482"/>
                  </a:lnTo>
                  <a:lnTo>
                    <a:pt x="508" y="482"/>
                  </a:lnTo>
                  <a:lnTo>
                    <a:pt x="508" y="482"/>
                  </a:lnTo>
                  <a:lnTo>
                    <a:pt x="510" y="482"/>
                  </a:lnTo>
                  <a:lnTo>
                    <a:pt x="510" y="482"/>
                  </a:lnTo>
                  <a:lnTo>
                    <a:pt x="511" y="482"/>
                  </a:lnTo>
                  <a:lnTo>
                    <a:pt x="511" y="482"/>
                  </a:lnTo>
                  <a:lnTo>
                    <a:pt x="512" y="482"/>
                  </a:lnTo>
                  <a:lnTo>
                    <a:pt x="514" y="482"/>
                  </a:lnTo>
                  <a:lnTo>
                    <a:pt x="515" y="482"/>
                  </a:lnTo>
                  <a:lnTo>
                    <a:pt x="517" y="483"/>
                  </a:lnTo>
                  <a:lnTo>
                    <a:pt x="517" y="483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3" y="483"/>
                  </a:lnTo>
                  <a:lnTo>
                    <a:pt x="524" y="483"/>
                  </a:lnTo>
                  <a:lnTo>
                    <a:pt x="524" y="483"/>
                  </a:lnTo>
                  <a:lnTo>
                    <a:pt x="524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6" y="483"/>
                  </a:lnTo>
                  <a:lnTo>
                    <a:pt x="527" y="483"/>
                  </a:lnTo>
                  <a:lnTo>
                    <a:pt x="528" y="483"/>
                  </a:lnTo>
                  <a:lnTo>
                    <a:pt x="528" y="483"/>
                  </a:lnTo>
                  <a:lnTo>
                    <a:pt x="528" y="483"/>
                  </a:lnTo>
                  <a:lnTo>
                    <a:pt x="531" y="483"/>
                  </a:lnTo>
                  <a:lnTo>
                    <a:pt x="532" y="483"/>
                  </a:lnTo>
                  <a:lnTo>
                    <a:pt x="532" y="483"/>
                  </a:lnTo>
                  <a:lnTo>
                    <a:pt x="533" y="483"/>
                  </a:lnTo>
                  <a:lnTo>
                    <a:pt x="533" y="483"/>
                  </a:lnTo>
                  <a:lnTo>
                    <a:pt x="534" y="484"/>
                  </a:lnTo>
                  <a:lnTo>
                    <a:pt x="534" y="484"/>
                  </a:lnTo>
                  <a:lnTo>
                    <a:pt x="534" y="484"/>
                  </a:lnTo>
                  <a:lnTo>
                    <a:pt x="534" y="484"/>
                  </a:lnTo>
                  <a:lnTo>
                    <a:pt x="535" y="484"/>
                  </a:lnTo>
                  <a:lnTo>
                    <a:pt x="535" y="484"/>
                  </a:lnTo>
                  <a:lnTo>
                    <a:pt x="535" y="484"/>
                  </a:lnTo>
                  <a:lnTo>
                    <a:pt x="536" y="484"/>
                  </a:lnTo>
                  <a:lnTo>
                    <a:pt x="537" y="484"/>
                  </a:lnTo>
                  <a:lnTo>
                    <a:pt x="538" y="484"/>
                  </a:lnTo>
                  <a:lnTo>
                    <a:pt x="539" y="484"/>
                  </a:lnTo>
                  <a:lnTo>
                    <a:pt x="539" y="484"/>
                  </a:lnTo>
                  <a:lnTo>
                    <a:pt x="541" y="484"/>
                  </a:lnTo>
                  <a:lnTo>
                    <a:pt x="542" y="484"/>
                  </a:lnTo>
                  <a:lnTo>
                    <a:pt x="545" y="484"/>
                  </a:lnTo>
                  <a:lnTo>
                    <a:pt x="546" y="484"/>
                  </a:lnTo>
                  <a:lnTo>
                    <a:pt x="546" y="484"/>
                  </a:lnTo>
                  <a:lnTo>
                    <a:pt x="547" y="484"/>
                  </a:lnTo>
                  <a:lnTo>
                    <a:pt x="547" y="484"/>
                  </a:lnTo>
                  <a:lnTo>
                    <a:pt x="550" y="484"/>
                  </a:lnTo>
                  <a:lnTo>
                    <a:pt x="550" y="484"/>
                  </a:lnTo>
                  <a:lnTo>
                    <a:pt x="550" y="484"/>
                  </a:lnTo>
                  <a:lnTo>
                    <a:pt x="552" y="484"/>
                  </a:lnTo>
                  <a:lnTo>
                    <a:pt x="553" y="485"/>
                  </a:lnTo>
                  <a:lnTo>
                    <a:pt x="555" y="485"/>
                  </a:lnTo>
                  <a:lnTo>
                    <a:pt x="556" y="485"/>
                  </a:lnTo>
                  <a:lnTo>
                    <a:pt x="558" y="485"/>
                  </a:lnTo>
                  <a:lnTo>
                    <a:pt x="559" y="485"/>
                  </a:lnTo>
                  <a:lnTo>
                    <a:pt x="559" y="485"/>
                  </a:lnTo>
                  <a:lnTo>
                    <a:pt x="562" y="485"/>
                  </a:lnTo>
                  <a:lnTo>
                    <a:pt x="562" y="485"/>
                  </a:lnTo>
                  <a:lnTo>
                    <a:pt x="563" y="485"/>
                  </a:lnTo>
                  <a:lnTo>
                    <a:pt x="563" y="485"/>
                  </a:lnTo>
                  <a:lnTo>
                    <a:pt x="564" y="485"/>
                  </a:lnTo>
                  <a:lnTo>
                    <a:pt x="565" y="485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3" y="486"/>
                  </a:lnTo>
                  <a:lnTo>
                    <a:pt x="573" y="486"/>
                  </a:lnTo>
                  <a:lnTo>
                    <a:pt x="578" y="486"/>
                  </a:lnTo>
                  <a:lnTo>
                    <a:pt x="578" y="486"/>
                  </a:lnTo>
                  <a:lnTo>
                    <a:pt x="578" y="486"/>
                  </a:lnTo>
                  <a:lnTo>
                    <a:pt x="579" y="486"/>
                  </a:lnTo>
                  <a:lnTo>
                    <a:pt x="581" y="486"/>
                  </a:lnTo>
                  <a:lnTo>
                    <a:pt x="583" y="486"/>
                  </a:lnTo>
                  <a:lnTo>
                    <a:pt x="583" y="486"/>
                  </a:lnTo>
                  <a:lnTo>
                    <a:pt x="584" y="486"/>
                  </a:lnTo>
                  <a:lnTo>
                    <a:pt x="586" y="486"/>
                  </a:lnTo>
                  <a:lnTo>
                    <a:pt x="586" y="486"/>
                  </a:lnTo>
                  <a:lnTo>
                    <a:pt x="587" y="486"/>
                  </a:lnTo>
                  <a:lnTo>
                    <a:pt x="587" y="486"/>
                  </a:lnTo>
                  <a:lnTo>
                    <a:pt x="589" y="486"/>
                  </a:lnTo>
                  <a:lnTo>
                    <a:pt x="589" y="486"/>
                  </a:lnTo>
                  <a:lnTo>
                    <a:pt x="589" y="486"/>
                  </a:lnTo>
                  <a:lnTo>
                    <a:pt x="590" y="486"/>
                  </a:lnTo>
                  <a:lnTo>
                    <a:pt x="592" y="486"/>
                  </a:lnTo>
                  <a:lnTo>
                    <a:pt x="592" y="486"/>
                  </a:lnTo>
                  <a:lnTo>
                    <a:pt x="593" y="486"/>
                  </a:lnTo>
                  <a:lnTo>
                    <a:pt x="594" y="486"/>
                  </a:lnTo>
                  <a:lnTo>
                    <a:pt x="594" y="486"/>
                  </a:lnTo>
                  <a:lnTo>
                    <a:pt x="596" y="487"/>
                  </a:lnTo>
                  <a:lnTo>
                    <a:pt x="597" y="487"/>
                  </a:lnTo>
                  <a:lnTo>
                    <a:pt x="598" y="487"/>
                  </a:lnTo>
                  <a:lnTo>
                    <a:pt x="599" y="487"/>
                  </a:lnTo>
                  <a:lnTo>
                    <a:pt x="600" y="487"/>
                  </a:lnTo>
                  <a:lnTo>
                    <a:pt x="601" y="487"/>
                  </a:lnTo>
                  <a:lnTo>
                    <a:pt x="601" y="487"/>
                  </a:lnTo>
                  <a:lnTo>
                    <a:pt x="601" y="487"/>
                  </a:lnTo>
                  <a:lnTo>
                    <a:pt x="602" y="487"/>
                  </a:lnTo>
                  <a:lnTo>
                    <a:pt x="602" y="487"/>
                  </a:lnTo>
                  <a:lnTo>
                    <a:pt x="603" y="487"/>
                  </a:lnTo>
                  <a:lnTo>
                    <a:pt x="604" y="487"/>
                  </a:lnTo>
                  <a:lnTo>
                    <a:pt x="604" y="487"/>
                  </a:lnTo>
                  <a:lnTo>
                    <a:pt x="607" y="487"/>
                  </a:lnTo>
                  <a:lnTo>
                    <a:pt x="607" y="487"/>
                  </a:lnTo>
                  <a:lnTo>
                    <a:pt x="608" y="487"/>
                  </a:lnTo>
                  <a:lnTo>
                    <a:pt x="609" y="487"/>
                  </a:lnTo>
                  <a:lnTo>
                    <a:pt x="610" y="487"/>
                  </a:lnTo>
                  <a:lnTo>
                    <a:pt x="610" y="487"/>
                  </a:lnTo>
                  <a:lnTo>
                    <a:pt x="614" y="487"/>
                  </a:lnTo>
                  <a:lnTo>
                    <a:pt x="616" y="487"/>
                  </a:lnTo>
                  <a:lnTo>
                    <a:pt x="617" y="487"/>
                  </a:lnTo>
                  <a:lnTo>
                    <a:pt x="620" y="488"/>
                  </a:lnTo>
                  <a:lnTo>
                    <a:pt x="623" y="488"/>
                  </a:lnTo>
                  <a:lnTo>
                    <a:pt x="624" y="488"/>
                  </a:lnTo>
                  <a:lnTo>
                    <a:pt x="625" y="488"/>
                  </a:lnTo>
                  <a:lnTo>
                    <a:pt x="626" y="488"/>
                  </a:lnTo>
                  <a:lnTo>
                    <a:pt x="627" y="488"/>
                  </a:lnTo>
                  <a:lnTo>
                    <a:pt x="627" y="488"/>
                  </a:lnTo>
                  <a:lnTo>
                    <a:pt x="627" y="488"/>
                  </a:lnTo>
                  <a:lnTo>
                    <a:pt x="629" y="488"/>
                  </a:lnTo>
                  <a:lnTo>
                    <a:pt x="630" y="488"/>
                  </a:lnTo>
                  <a:lnTo>
                    <a:pt x="631" y="488"/>
                  </a:lnTo>
                  <a:lnTo>
                    <a:pt x="632" y="488"/>
                  </a:lnTo>
                  <a:lnTo>
                    <a:pt x="640" y="488"/>
                  </a:lnTo>
                  <a:lnTo>
                    <a:pt x="640" y="488"/>
                  </a:lnTo>
                  <a:lnTo>
                    <a:pt x="642" y="488"/>
                  </a:lnTo>
                  <a:lnTo>
                    <a:pt x="642" y="488"/>
                  </a:lnTo>
                  <a:lnTo>
                    <a:pt x="643" y="489"/>
                  </a:lnTo>
                  <a:lnTo>
                    <a:pt x="647" y="489"/>
                  </a:lnTo>
                  <a:lnTo>
                    <a:pt x="652" y="489"/>
                  </a:lnTo>
                  <a:lnTo>
                    <a:pt x="653" y="489"/>
                  </a:lnTo>
                  <a:lnTo>
                    <a:pt x="658" y="489"/>
                  </a:lnTo>
                  <a:lnTo>
                    <a:pt x="659" y="489"/>
                  </a:lnTo>
                  <a:lnTo>
                    <a:pt x="663" y="489"/>
                  </a:lnTo>
                  <a:lnTo>
                    <a:pt x="665" y="489"/>
                  </a:lnTo>
                  <a:lnTo>
                    <a:pt x="665" y="489"/>
                  </a:lnTo>
                  <a:lnTo>
                    <a:pt x="665" y="489"/>
                  </a:lnTo>
                  <a:lnTo>
                    <a:pt x="665" y="489"/>
                  </a:lnTo>
                  <a:lnTo>
                    <a:pt x="666" y="489"/>
                  </a:lnTo>
                  <a:lnTo>
                    <a:pt x="667" y="489"/>
                  </a:lnTo>
                  <a:lnTo>
                    <a:pt x="667" y="489"/>
                  </a:lnTo>
                  <a:lnTo>
                    <a:pt x="667" y="489"/>
                  </a:lnTo>
                  <a:lnTo>
                    <a:pt x="668" y="489"/>
                  </a:lnTo>
                  <a:lnTo>
                    <a:pt x="669" y="489"/>
                  </a:lnTo>
                  <a:lnTo>
                    <a:pt x="671" y="490"/>
                  </a:lnTo>
                  <a:lnTo>
                    <a:pt x="672" y="490"/>
                  </a:lnTo>
                  <a:lnTo>
                    <a:pt x="674" y="490"/>
                  </a:lnTo>
                  <a:lnTo>
                    <a:pt x="675" y="490"/>
                  </a:lnTo>
                  <a:lnTo>
                    <a:pt x="675" y="490"/>
                  </a:lnTo>
                  <a:lnTo>
                    <a:pt x="676" y="490"/>
                  </a:lnTo>
                  <a:lnTo>
                    <a:pt x="678" y="490"/>
                  </a:lnTo>
                  <a:lnTo>
                    <a:pt x="684" y="490"/>
                  </a:lnTo>
                  <a:lnTo>
                    <a:pt x="685" y="490"/>
                  </a:lnTo>
                  <a:lnTo>
                    <a:pt x="688" y="490"/>
                  </a:lnTo>
                  <a:lnTo>
                    <a:pt x="690" y="490"/>
                  </a:lnTo>
                  <a:lnTo>
                    <a:pt x="691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4" y="490"/>
                  </a:lnTo>
                  <a:lnTo>
                    <a:pt x="698" y="490"/>
                  </a:lnTo>
                  <a:lnTo>
                    <a:pt x="699" y="491"/>
                  </a:lnTo>
                  <a:lnTo>
                    <a:pt x="704" y="491"/>
                  </a:lnTo>
                  <a:lnTo>
                    <a:pt x="708" y="491"/>
                  </a:lnTo>
                  <a:lnTo>
                    <a:pt x="710" y="491"/>
                  </a:lnTo>
                  <a:lnTo>
                    <a:pt x="714" y="491"/>
                  </a:lnTo>
                  <a:lnTo>
                    <a:pt x="714" y="491"/>
                  </a:lnTo>
                  <a:lnTo>
                    <a:pt x="715" y="491"/>
                  </a:lnTo>
                  <a:lnTo>
                    <a:pt x="717" y="491"/>
                  </a:lnTo>
                  <a:lnTo>
                    <a:pt x="719" y="491"/>
                  </a:lnTo>
                  <a:lnTo>
                    <a:pt x="720" y="491"/>
                  </a:lnTo>
                  <a:lnTo>
                    <a:pt x="721" y="491"/>
                  </a:lnTo>
                  <a:lnTo>
                    <a:pt x="723" y="491"/>
                  </a:lnTo>
                  <a:lnTo>
                    <a:pt x="728" y="491"/>
                  </a:lnTo>
                  <a:lnTo>
                    <a:pt x="729" y="491"/>
                  </a:lnTo>
                  <a:lnTo>
                    <a:pt x="732" y="492"/>
                  </a:lnTo>
                  <a:lnTo>
                    <a:pt x="733" y="492"/>
                  </a:lnTo>
                  <a:lnTo>
                    <a:pt x="743" y="492"/>
                  </a:lnTo>
                  <a:lnTo>
                    <a:pt x="743" y="492"/>
                  </a:lnTo>
                  <a:lnTo>
                    <a:pt x="743" y="492"/>
                  </a:lnTo>
                  <a:lnTo>
                    <a:pt x="750" y="492"/>
                  </a:lnTo>
                  <a:lnTo>
                    <a:pt x="751" y="492"/>
                  </a:lnTo>
                  <a:lnTo>
                    <a:pt x="756" y="492"/>
                  </a:lnTo>
                  <a:lnTo>
                    <a:pt x="757" y="492"/>
                  </a:lnTo>
                  <a:lnTo>
                    <a:pt x="758" y="492"/>
                  </a:lnTo>
                  <a:lnTo>
                    <a:pt x="762" y="492"/>
                  </a:lnTo>
                  <a:lnTo>
                    <a:pt x="766" y="492"/>
                  </a:lnTo>
                  <a:lnTo>
                    <a:pt x="773" y="493"/>
                  </a:lnTo>
                  <a:lnTo>
                    <a:pt x="774" y="493"/>
                  </a:lnTo>
                  <a:lnTo>
                    <a:pt x="777" y="493"/>
                  </a:lnTo>
                  <a:lnTo>
                    <a:pt x="778" y="493"/>
                  </a:lnTo>
                  <a:lnTo>
                    <a:pt x="783" y="493"/>
                  </a:lnTo>
                  <a:lnTo>
                    <a:pt x="783" y="493"/>
                  </a:lnTo>
                  <a:lnTo>
                    <a:pt x="791" y="493"/>
                  </a:lnTo>
                  <a:lnTo>
                    <a:pt x="793" y="493"/>
                  </a:lnTo>
                  <a:lnTo>
                    <a:pt x="794" y="493"/>
                  </a:lnTo>
                  <a:lnTo>
                    <a:pt x="798" y="493"/>
                  </a:lnTo>
                  <a:lnTo>
                    <a:pt x="798" y="493"/>
                  </a:lnTo>
                  <a:lnTo>
                    <a:pt x="800" y="493"/>
                  </a:lnTo>
                  <a:lnTo>
                    <a:pt x="800" y="493"/>
                  </a:lnTo>
                  <a:lnTo>
                    <a:pt x="805" y="494"/>
                  </a:lnTo>
                  <a:lnTo>
                    <a:pt x="807" y="494"/>
                  </a:lnTo>
                  <a:lnTo>
                    <a:pt x="809" y="494"/>
                  </a:lnTo>
                  <a:lnTo>
                    <a:pt x="810" y="494"/>
                  </a:lnTo>
                  <a:lnTo>
                    <a:pt x="812" y="494"/>
                  </a:lnTo>
                  <a:lnTo>
                    <a:pt x="812" y="494"/>
                  </a:lnTo>
                  <a:lnTo>
                    <a:pt x="814" y="494"/>
                  </a:lnTo>
                  <a:lnTo>
                    <a:pt x="815" y="494"/>
                  </a:lnTo>
                  <a:lnTo>
                    <a:pt x="817" y="494"/>
                  </a:lnTo>
                  <a:lnTo>
                    <a:pt x="818" y="494"/>
                  </a:lnTo>
                  <a:lnTo>
                    <a:pt x="830" y="494"/>
                  </a:lnTo>
                  <a:lnTo>
                    <a:pt x="837" y="494"/>
                  </a:lnTo>
                  <a:lnTo>
                    <a:pt x="847" y="495"/>
                  </a:lnTo>
                  <a:lnTo>
                    <a:pt x="852" y="495"/>
                  </a:lnTo>
                  <a:lnTo>
                    <a:pt x="853" y="495"/>
                  </a:lnTo>
                  <a:lnTo>
                    <a:pt x="856" y="495"/>
                  </a:lnTo>
                  <a:lnTo>
                    <a:pt x="861" y="495"/>
                  </a:lnTo>
                  <a:lnTo>
                    <a:pt x="862" y="495"/>
                  </a:lnTo>
                  <a:lnTo>
                    <a:pt x="872" y="495"/>
                  </a:lnTo>
                  <a:lnTo>
                    <a:pt x="878" y="495"/>
                  </a:lnTo>
                  <a:lnTo>
                    <a:pt x="893" y="496"/>
                  </a:lnTo>
                  <a:lnTo>
                    <a:pt x="896" y="496"/>
                  </a:lnTo>
                  <a:lnTo>
                    <a:pt x="906" y="496"/>
                  </a:lnTo>
                  <a:lnTo>
                    <a:pt x="907" y="496"/>
                  </a:lnTo>
                  <a:lnTo>
                    <a:pt x="908" y="496"/>
                  </a:lnTo>
                  <a:lnTo>
                    <a:pt x="912" y="496"/>
                  </a:lnTo>
                  <a:lnTo>
                    <a:pt x="915" y="496"/>
                  </a:lnTo>
                  <a:lnTo>
                    <a:pt x="916" y="496"/>
                  </a:lnTo>
                  <a:lnTo>
                    <a:pt x="920" y="496"/>
                  </a:lnTo>
                  <a:lnTo>
                    <a:pt x="929" y="496"/>
                  </a:lnTo>
                  <a:lnTo>
                    <a:pt x="935" y="496"/>
                  </a:lnTo>
                  <a:lnTo>
                    <a:pt x="940" y="496"/>
                  </a:lnTo>
                  <a:lnTo>
                    <a:pt x="950" y="497"/>
                  </a:lnTo>
                  <a:lnTo>
                    <a:pt x="954" y="497"/>
                  </a:lnTo>
                  <a:lnTo>
                    <a:pt x="957" y="497"/>
                  </a:lnTo>
                  <a:lnTo>
                    <a:pt x="960" y="497"/>
                  </a:lnTo>
                  <a:lnTo>
                    <a:pt x="963" y="497"/>
                  </a:lnTo>
                  <a:lnTo>
                    <a:pt x="966" y="497"/>
                  </a:lnTo>
                  <a:lnTo>
                    <a:pt x="969" y="497"/>
                  </a:lnTo>
                  <a:lnTo>
                    <a:pt x="969" y="497"/>
                  </a:lnTo>
                  <a:lnTo>
                    <a:pt x="971" y="497"/>
                  </a:lnTo>
                  <a:lnTo>
                    <a:pt x="986" y="497"/>
                  </a:lnTo>
                  <a:lnTo>
                    <a:pt x="989" y="497"/>
                  </a:lnTo>
                  <a:lnTo>
                    <a:pt x="990" y="497"/>
                  </a:lnTo>
                  <a:lnTo>
                    <a:pt x="1011" y="498"/>
                  </a:lnTo>
                  <a:lnTo>
                    <a:pt x="1020" y="498"/>
                  </a:lnTo>
                  <a:lnTo>
                    <a:pt x="1026" y="498"/>
                  </a:lnTo>
                  <a:lnTo>
                    <a:pt x="1034" y="498"/>
                  </a:lnTo>
                  <a:lnTo>
                    <a:pt x="1039" y="498"/>
                  </a:lnTo>
                  <a:lnTo>
                    <a:pt x="1049" y="498"/>
                  </a:lnTo>
                  <a:lnTo>
                    <a:pt x="1055" y="498"/>
                  </a:lnTo>
                  <a:lnTo>
                    <a:pt x="1116" y="499"/>
                  </a:lnTo>
                  <a:lnTo>
                    <a:pt x="1170" y="500"/>
                  </a:lnTo>
                  <a:lnTo>
                    <a:pt x="1369" y="502"/>
                  </a:lnTo>
                </a:path>
              </a:pathLst>
            </a:custGeom>
            <a:noFill/>
            <a:ln w="22225">
              <a:solidFill>
                <a:srgbClr val="70707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3" name="Line 4478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4" name="Line 4479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5" name="Rectangle 4480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26" name="Line 4481"/>
            <p:cNvSpPr>
              <a:spLocks noChangeShapeType="1"/>
            </p:cNvSpPr>
            <p:nvPr/>
          </p:nvSpPr>
          <p:spPr bwMode="auto">
            <a:xfrm flipH="1">
              <a:off x="492" y="296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7" name="Rectangle 4482"/>
            <p:cNvSpPr>
              <a:spLocks noChangeArrowheads="1"/>
            </p:cNvSpPr>
            <p:nvPr/>
          </p:nvSpPr>
          <p:spPr bwMode="auto">
            <a:xfrm rot="16200000">
              <a:off x="314" y="28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28" name="Line 4483"/>
            <p:cNvSpPr>
              <a:spLocks noChangeShapeType="1"/>
            </p:cNvSpPr>
            <p:nvPr/>
          </p:nvSpPr>
          <p:spPr bwMode="auto">
            <a:xfrm flipH="1">
              <a:off x="492" y="2359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29" name="Rectangle 4484"/>
            <p:cNvSpPr>
              <a:spLocks noChangeArrowheads="1"/>
            </p:cNvSpPr>
            <p:nvPr/>
          </p:nvSpPr>
          <p:spPr bwMode="auto">
            <a:xfrm rot="16200000">
              <a:off x="314" y="223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30" name="Line 4485"/>
            <p:cNvSpPr>
              <a:spLocks noChangeShapeType="1"/>
            </p:cNvSpPr>
            <p:nvPr/>
          </p:nvSpPr>
          <p:spPr bwMode="auto">
            <a:xfrm flipH="1">
              <a:off x="492" y="17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1" name="Rectangle 4486"/>
            <p:cNvSpPr>
              <a:spLocks noChangeArrowheads="1"/>
            </p:cNvSpPr>
            <p:nvPr/>
          </p:nvSpPr>
          <p:spPr bwMode="auto">
            <a:xfrm rot="16200000">
              <a:off x="314" y="1628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32" name="Line 4487"/>
            <p:cNvSpPr>
              <a:spLocks noChangeShapeType="1"/>
            </p:cNvSpPr>
            <p:nvPr/>
          </p:nvSpPr>
          <p:spPr bwMode="auto">
            <a:xfrm flipH="1">
              <a:off x="492" y="114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3" name="Rectangle 4488"/>
            <p:cNvSpPr>
              <a:spLocks noChangeArrowheads="1"/>
            </p:cNvSpPr>
            <p:nvPr/>
          </p:nvSpPr>
          <p:spPr bwMode="auto">
            <a:xfrm rot="16200000">
              <a:off x="314" y="102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80</a:t>
              </a:r>
            </a:p>
          </p:txBody>
        </p:sp>
        <p:sp>
          <p:nvSpPr>
            <p:cNvPr id="34" name="Line 4489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5" name="Rectangle 4490"/>
            <p:cNvSpPr>
              <a:spLocks noChangeArrowheads="1"/>
            </p:cNvSpPr>
            <p:nvPr/>
          </p:nvSpPr>
          <p:spPr bwMode="auto">
            <a:xfrm rot="16200000">
              <a:off x="274" y="412"/>
              <a:ext cx="24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100</a:t>
              </a:r>
            </a:p>
          </p:txBody>
        </p:sp>
        <p:sp>
          <p:nvSpPr>
            <p:cNvPr id="36" name="Rectangle 4491"/>
            <p:cNvSpPr>
              <a:spLocks noChangeArrowheads="1"/>
            </p:cNvSpPr>
            <p:nvPr/>
          </p:nvSpPr>
          <p:spPr bwMode="auto">
            <a:xfrm rot="16200000">
              <a:off x="-1548" y="1880"/>
              <a:ext cx="347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</a:rPr>
                <a:t>Top-Quintile Outcome </a:t>
              </a:r>
              <a:r>
                <a:rPr lang="en-US" altLang="en-US" dirty="0">
                  <a:solidFill>
                    <a:srgbClr val="000000"/>
                  </a:solidFill>
                </a:rPr>
                <a:t>Rate: P(Child in Q5 | Par in Q1)</a:t>
              </a:r>
            </a:p>
          </p:txBody>
        </p:sp>
        <p:sp>
          <p:nvSpPr>
            <p:cNvPr id="37" name="Line 4492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8" name="Line 4493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39" name="Rectangle 4494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40" name="Line 4495"/>
            <p:cNvSpPr>
              <a:spLocks noChangeShapeType="1"/>
            </p:cNvSpPr>
            <p:nvPr/>
          </p:nvSpPr>
          <p:spPr bwMode="auto">
            <a:xfrm>
              <a:off x="2248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1" name="Rectangle 4496"/>
            <p:cNvSpPr>
              <a:spLocks noChangeArrowheads="1"/>
            </p:cNvSpPr>
            <p:nvPr/>
          </p:nvSpPr>
          <p:spPr bwMode="auto">
            <a:xfrm>
              <a:off x="2168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20</a:t>
              </a:r>
            </a:p>
          </p:txBody>
        </p:sp>
        <p:sp>
          <p:nvSpPr>
            <p:cNvPr id="42" name="Line 4497"/>
            <p:cNvSpPr>
              <a:spLocks noChangeShapeType="1"/>
            </p:cNvSpPr>
            <p:nvPr/>
          </p:nvSpPr>
          <p:spPr bwMode="auto">
            <a:xfrm>
              <a:off x="3854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3" name="Rectangle 4498"/>
            <p:cNvSpPr>
              <a:spLocks noChangeArrowheads="1"/>
            </p:cNvSpPr>
            <p:nvPr/>
          </p:nvSpPr>
          <p:spPr bwMode="auto">
            <a:xfrm>
              <a:off x="3774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40</a:t>
              </a:r>
            </a:p>
          </p:txBody>
        </p:sp>
        <p:sp>
          <p:nvSpPr>
            <p:cNvPr id="44" name="Line 4499"/>
            <p:cNvSpPr>
              <a:spLocks noChangeShapeType="1"/>
            </p:cNvSpPr>
            <p:nvPr/>
          </p:nvSpPr>
          <p:spPr bwMode="auto">
            <a:xfrm>
              <a:off x="546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5" name="Rectangle 4500"/>
            <p:cNvSpPr>
              <a:spLocks noChangeArrowheads="1"/>
            </p:cNvSpPr>
            <p:nvPr/>
          </p:nvSpPr>
          <p:spPr bwMode="auto">
            <a:xfrm>
              <a:off x="5379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60</a:t>
              </a:r>
            </a:p>
          </p:txBody>
        </p:sp>
        <p:sp>
          <p:nvSpPr>
            <p:cNvPr id="46" name="Rectangle 4501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>
                  <a:solidFill>
                    <a:srgbClr val="000000"/>
                  </a:solidFill>
                </a:rPr>
                <a:t>Access: Percent of Parents in Bottom Quintile</a:t>
              </a:r>
            </a:p>
          </p:txBody>
        </p:sp>
        <p:sp>
          <p:nvSpPr>
            <p:cNvPr id="47" name="Oval 4502"/>
            <p:cNvSpPr>
              <a:spLocks noChangeArrowheads="1"/>
            </p:cNvSpPr>
            <p:nvPr/>
          </p:nvSpPr>
          <p:spPr bwMode="auto">
            <a:xfrm>
              <a:off x="2321" y="571"/>
              <a:ext cx="21" cy="2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8" name="Oval 4503"/>
            <p:cNvSpPr>
              <a:spLocks noChangeArrowheads="1"/>
            </p:cNvSpPr>
            <p:nvPr/>
          </p:nvSpPr>
          <p:spPr bwMode="auto">
            <a:xfrm>
              <a:off x="2321" y="777"/>
              <a:ext cx="21" cy="21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49" name="Oval 4504"/>
            <p:cNvSpPr>
              <a:spLocks noChangeArrowheads="1"/>
            </p:cNvSpPr>
            <p:nvPr/>
          </p:nvSpPr>
          <p:spPr bwMode="auto">
            <a:xfrm>
              <a:off x="2321" y="980"/>
              <a:ext cx="21" cy="21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50" name="Rectangle 4505"/>
            <p:cNvSpPr>
              <a:spLocks noChangeArrowheads="1"/>
            </p:cNvSpPr>
            <p:nvPr/>
          </p:nvSpPr>
          <p:spPr bwMode="auto">
            <a:xfrm>
              <a:off x="2430" y="508"/>
              <a:ext cx="100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>
                  <a:solidFill>
                    <a:srgbClr val="000000"/>
                  </a:solidFill>
                </a:rPr>
                <a:t>Public </a:t>
              </a:r>
              <a:r>
                <a:rPr lang="en-US" altLang="en-US" dirty="0" smtClean="0">
                  <a:solidFill>
                    <a:srgbClr val="000000"/>
                  </a:solidFill>
                </a:rPr>
                <a:t>Colleges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Rectangle 4506"/>
            <p:cNvSpPr>
              <a:spLocks noChangeArrowheads="1"/>
            </p:cNvSpPr>
            <p:nvPr/>
          </p:nvSpPr>
          <p:spPr bwMode="auto">
            <a:xfrm>
              <a:off x="2430" y="711"/>
              <a:ext cx="175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>
                  <a:solidFill>
                    <a:srgbClr val="000000"/>
                  </a:solidFill>
                </a:rPr>
                <a:t>Private Non-Profit </a:t>
              </a:r>
              <a:r>
                <a:rPr lang="en-US" altLang="en-US" dirty="0" smtClean="0">
                  <a:solidFill>
                    <a:srgbClr val="000000"/>
                  </a:solidFill>
                </a:rPr>
                <a:t>Colleges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Rectangle 4507"/>
            <p:cNvSpPr>
              <a:spLocks noChangeArrowheads="1"/>
            </p:cNvSpPr>
            <p:nvPr/>
          </p:nvSpPr>
          <p:spPr bwMode="auto">
            <a:xfrm>
              <a:off x="2430" y="913"/>
              <a:ext cx="170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dirty="0" smtClean="0">
                  <a:solidFill>
                    <a:srgbClr val="000000"/>
                  </a:solidFill>
                </a:rPr>
                <a:t>Private For-Profit Colleges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53" name="Rectangle 4508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sp>
        <p:nvSpPr>
          <p:cNvPr id="2254" name="AutoShape 3"/>
          <p:cNvSpPr>
            <a:spLocks noChangeAspect="1" noChangeArrowheads="1" noTextEdit="1"/>
          </p:cNvSpPr>
          <p:nvPr/>
        </p:nvSpPr>
        <p:spPr bwMode="auto">
          <a:xfrm>
            <a:off x="1366849" y="27782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  <a:latin typeface="Arial" pitchFamily="34" charset="0"/>
            </a:endParaRPr>
          </a:p>
        </p:txBody>
      </p:sp>
      <p:sp>
        <p:nvSpPr>
          <p:cNvPr id="2255" name="AutoShape 3"/>
          <p:cNvSpPr>
            <a:spLocks noChangeAspect="1" noChangeArrowheads="1" noTextEdit="1"/>
          </p:cNvSpPr>
          <p:nvPr/>
        </p:nvSpPr>
        <p:spPr bwMode="auto">
          <a:xfrm>
            <a:off x="1366849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6" name="AutoShape 3"/>
          <p:cNvSpPr>
            <a:spLocks noChangeAspect="1" noChangeArrowheads="1" noTextEdit="1"/>
          </p:cNvSpPr>
          <p:nvPr/>
        </p:nvSpPr>
        <p:spPr bwMode="auto">
          <a:xfrm>
            <a:off x="1366837" y="103196"/>
            <a:ext cx="9144003" cy="6651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7" name="Rectangle 2248"/>
          <p:cNvSpPr>
            <a:spLocks noChangeArrowheads="1"/>
          </p:cNvSpPr>
          <p:nvPr/>
        </p:nvSpPr>
        <p:spPr bwMode="auto">
          <a:xfrm>
            <a:off x="6227763" y="349267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8" name="TextBox 92"/>
          <p:cNvSpPr txBox="1"/>
          <p:nvPr/>
        </p:nvSpPr>
        <p:spPr>
          <a:xfrm>
            <a:off x="1366973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</a:rPr>
              <a:t>Mobility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</a:rPr>
              <a:t>Rates</a:t>
            </a:r>
            <a:r>
              <a:rPr lang="en-US" b="1" kern="0" dirty="0">
                <a:solidFill>
                  <a:srgbClr val="1E2D53"/>
                </a:solidFill>
                <a:latin typeface="Arial"/>
              </a:rPr>
              <a:t>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</a:rPr>
              <a:t>at Public vs. Private Colleges</a:t>
            </a:r>
            <a:endParaRPr lang="en-US" b="1" kern="0" dirty="0">
              <a:solidFill>
                <a:srgbClr val="1E2D53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4293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Rectangle 1613"/>
          <p:cNvSpPr/>
          <p:nvPr/>
        </p:nvSpPr>
        <p:spPr>
          <a:xfrm>
            <a:off x="1524004" y="0"/>
            <a:ext cx="913923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4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5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48" name="Rectangle 174"/>
          <p:cNvSpPr>
            <a:spLocks noChangeArrowheads="1"/>
          </p:cNvSpPr>
          <p:nvPr/>
        </p:nvSpPr>
        <p:spPr bwMode="auto">
          <a:xfrm>
            <a:off x="5929367" y="6250069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</a:rPr>
              <a:t>Magnitude of Correlation</a:t>
            </a:r>
          </a:p>
        </p:txBody>
      </p:sp>
      <p:sp>
        <p:nvSpPr>
          <p:cNvPr id="1986" name="AutoShape 3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7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8" name="Rectangle 6"/>
          <p:cNvSpPr>
            <a:spLocks noChangeArrowheads="1"/>
          </p:cNvSpPr>
          <p:nvPr/>
        </p:nvSpPr>
        <p:spPr bwMode="auto">
          <a:xfrm>
            <a:off x="1524051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89" name="Rectangle 7"/>
          <p:cNvSpPr>
            <a:spLocks noChangeArrowheads="1"/>
          </p:cNvSpPr>
          <p:nvPr/>
        </p:nvSpPr>
        <p:spPr bwMode="auto">
          <a:xfrm>
            <a:off x="3940227" y="619207"/>
            <a:ext cx="6523039" cy="51990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0" name="Line 8"/>
          <p:cNvSpPr>
            <a:spLocks noChangeShapeType="1"/>
          </p:cNvSpPr>
          <p:nvPr/>
        </p:nvSpPr>
        <p:spPr bwMode="auto">
          <a:xfrm flipV="1">
            <a:off x="4084637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1" name="Line 9"/>
          <p:cNvSpPr>
            <a:spLocks noChangeShapeType="1"/>
          </p:cNvSpPr>
          <p:nvPr/>
        </p:nvSpPr>
        <p:spPr bwMode="auto">
          <a:xfrm flipV="1">
            <a:off x="5330825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2" name="Line 10"/>
          <p:cNvSpPr>
            <a:spLocks noChangeShapeType="1"/>
          </p:cNvSpPr>
          <p:nvPr/>
        </p:nvSpPr>
        <p:spPr bwMode="auto">
          <a:xfrm flipV="1">
            <a:off x="6578600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3" name="Line 11"/>
          <p:cNvSpPr>
            <a:spLocks noChangeShapeType="1"/>
          </p:cNvSpPr>
          <p:nvPr/>
        </p:nvSpPr>
        <p:spPr bwMode="auto">
          <a:xfrm flipV="1">
            <a:off x="7824787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4" name="Line 12"/>
          <p:cNvSpPr>
            <a:spLocks noChangeShapeType="1"/>
          </p:cNvSpPr>
          <p:nvPr/>
        </p:nvSpPr>
        <p:spPr bwMode="auto">
          <a:xfrm flipV="1">
            <a:off x="9072563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5" name="Line 13"/>
          <p:cNvSpPr>
            <a:spLocks noChangeShapeType="1"/>
          </p:cNvSpPr>
          <p:nvPr/>
        </p:nvSpPr>
        <p:spPr bwMode="auto">
          <a:xfrm>
            <a:off x="394020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6" name="Line 14"/>
          <p:cNvSpPr>
            <a:spLocks noChangeShapeType="1"/>
          </p:cNvSpPr>
          <p:nvPr/>
        </p:nvSpPr>
        <p:spPr bwMode="auto">
          <a:xfrm>
            <a:off x="4140201" y="4687889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7" name="Line 15"/>
          <p:cNvSpPr>
            <a:spLocks noChangeShapeType="1"/>
          </p:cNvSpPr>
          <p:nvPr/>
        </p:nvSpPr>
        <p:spPr bwMode="auto">
          <a:xfrm>
            <a:off x="433869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8" name="Line 16"/>
          <p:cNvSpPr>
            <a:spLocks noChangeShapeType="1"/>
          </p:cNvSpPr>
          <p:nvPr/>
        </p:nvSpPr>
        <p:spPr bwMode="auto">
          <a:xfrm>
            <a:off x="453871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99" name="Line 17"/>
          <p:cNvSpPr>
            <a:spLocks noChangeShapeType="1"/>
          </p:cNvSpPr>
          <p:nvPr/>
        </p:nvSpPr>
        <p:spPr bwMode="auto">
          <a:xfrm>
            <a:off x="4738739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0" name="Line 18"/>
          <p:cNvSpPr>
            <a:spLocks noChangeShapeType="1"/>
          </p:cNvSpPr>
          <p:nvPr/>
        </p:nvSpPr>
        <p:spPr bwMode="auto">
          <a:xfrm>
            <a:off x="4937178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1" name="Line 19"/>
          <p:cNvSpPr>
            <a:spLocks noChangeShapeType="1"/>
          </p:cNvSpPr>
          <p:nvPr/>
        </p:nvSpPr>
        <p:spPr bwMode="auto">
          <a:xfrm>
            <a:off x="5137202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2" name="Line 20"/>
          <p:cNvSpPr>
            <a:spLocks noChangeShapeType="1"/>
          </p:cNvSpPr>
          <p:nvPr/>
        </p:nvSpPr>
        <p:spPr bwMode="auto">
          <a:xfrm>
            <a:off x="5337227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3" name="Line 21"/>
          <p:cNvSpPr>
            <a:spLocks noChangeShapeType="1"/>
          </p:cNvSpPr>
          <p:nvPr/>
        </p:nvSpPr>
        <p:spPr bwMode="auto">
          <a:xfrm>
            <a:off x="5535665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4" name="Line 22"/>
          <p:cNvSpPr>
            <a:spLocks noChangeShapeType="1"/>
          </p:cNvSpPr>
          <p:nvPr/>
        </p:nvSpPr>
        <p:spPr bwMode="auto">
          <a:xfrm>
            <a:off x="573569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5" name="Line 23"/>
          <p:cNvSpPr>
            <a:spLocks noChangeShapeType="1"/>
          </p:cNvSpPr>
          <p:nvPr/>
        </p:nvSpPr>
        <p:spPr bwMode="auto">
          <a:xfrm>
            <a:off x="593571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6" name="Line 24"/>
          <p:cNvSpPr>
            <a:spLocks noChangeShapeType="1"/>
          </p:cNvSpPr>
          <p:nvPr/>
        </p:nvSpPr>
        <p:spPr bwMode="auto">
          <a:xfrm>
            <a:off x="613412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7" name="Line 25"/>
          <p:cNvSpPr>
            <a:spLocks noChangeShapeType="1"/>
          </p:cNvSpPr>
          <p:nvPr/>
        </p:nvSpPr>
        <p:spPr bwMode="auto">
          <a:xfrm>
            <a:off x="6334178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8" name="Line 26"/>
          <p:cNvSpPr>
            <a:spLocks noChangeShapeType="1"/>
          </p:cNvSpPr>
          <p:nvPr/>
        </p:nvSpPr>
        <p:spPr bwMode="auto">
          <a:xfrm>
            <a:off x="6534152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9" name="Line 27"/>
          <p:cNvSpPr>
            <a:spLocks noChangeShapeType="1"/>
          </p:cNvSpPr>
          <p:nvPr/>
        </p:nvSpPr>
        <p:spPr bwMode="auto">
          <a:xfrm>
            <a:off x="6732628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0" name="Line 28"/>
          <p:cNvSpPr>
            <a:spLocks noChangeShapeType="1"/>
          </p:cNvSpPr>
          <p:nvPr/>
        </p:nvSpPr>
        <p:spPr bwMode="auto">
          <a:xfrm>
            <a:off x="6932665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1" name="Line 29"/>
          <p:cNvSpPr>
            <a:spLocks noChangeShapeType="1"/>
          </p:cNvSpPr>
          <p:nvPr/>
        </p:nvSpPr>
        <p:spPr bwMode="auto">
          <a:xfrm>
            <a:off x="713266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2" name="Line 30"/>
          <p:cNvSpPr>
            <a:spLocks noChangeShapeType="1"/>
          </p:cNvSpPr>
          <p:nvPr/>
        </p:nvSpPr>
        <p:spPr bwMode="auto">
          <a:xfrm>
            <a:off x="7331127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3" name="Line 31"/>
          <p:cNvSpPr>
            <a:spLocks noChangeShapeType="1"/>
          </p:cNvSpPr>
          <p:nvPr/>
        </p:nvSpPr>
        <p:spPr bwMode="auto">
          <a:xfrm>
            <a:off x="753110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4" name="Line 32"/>
          <p:cNvSpPr>
            <a:spLocks noChangeShapeType="1"/>
          </p:cNvSpPr>
          <p:nvPr/>
        </p:nvSpPr>
        <p:spPr bwMode="auto">
          <a:xfrm>
            <a:off x="773112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5" name="Line 33"/>
          <p:cNvSpPr>
            <a:spLocks noChangeShapeType="1"/>
          </p:cNvSpPr>
          <p:nvPr/>
        </p:nvSpPr>
        <p:spPr bwMode="auto">
          <a:xfrm>
            <a:off x="792961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0" name="Line 34"/>
          <p:cNvSpPr>
            <a:spLocks noChangeShapeType="1"/>
          </p:cNvSpPr>
          <p:nvPr/>
        </p:nvSpPr>
        <p:spPr bwMode="auto">
          <a:xfrm>
            <a:off x="8129608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1" name="Line 35"/>
          <p:cNvSpPr>
            <a:spLocks noChangeShapeType="1"/>
          </p:cNvSpPr>
          <p:nvPr/>
        </p:nvSpPr>
        <p:spPr bwMode="auto">
          <a:xfrm>
            <a:off x="8329612" y="4687889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2" name="Line 36"/>
          <p:cNvSpPr>
            <a:spLocks noChangeShapeType="1"/>
          </p:cNvSpPr>
          <p:nvPr/>
        </p:nvSpPr>
        <p:spPr bwMode="auto">
          <a:xfrm>
            <a:off x="8523339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3" name="Line 37"/>
          <p:cNvSpPr>
            <a:spLocks noChangeShapeType="1"/>
          </p:cNvSpPr>
          <p:nvPr/>
        </p:nvSpPr>
        <p:spPr bwMode="auto">
          <a:xfrm>
            <a:off x="8723313" y="4687889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4" name="Line 38"/>
          <p:cNvSpPr>
            <a:spLocks noChangeShapeType="1"/>
          </p:cNvSpPr>
          <p:nvPr/>
        </p:nvSpPr>
        <p:spPr bwMode="auto">
          <a:xfrm>
            <a:off x="8921802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5" name="Line 39"/>
          <p:cNvSpPr>
            <a:spLocks noChangeShapeType="1"/>
          </p:cNvSpPr>
          <p:nvPr/>
        </p:nvSpPr>
        <p:spPr bwMode="auto">
          <a:xfrm>
            <a:off x="9121827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6" name="Line 40"/>
          <p:cNvSpPr>
            <a:spLocks noChangeShapeType="1"/>
          </p:cNvSpPr>
          <p:nvPr/>
        </p:nvSpPr>
        <p:spPr bwMode="auto">
          <a:xfrm>
            <a:off x="9321801" y="4687889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7" name="Line 41"/>
          <p:cNvSpPr>
            <a:spLocks noChangeShapeType="1"/>
          </p:cNvSpPr>
          <p:nvPr/>
        </p:nvSpPr>
        <p:spPr bwMode="auto">
          <a:xfrm>
            <a:off x="9520290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8" name="Line 42"/>
          <p:cNvSpPr>
            <a:spLocks noChangeShapeType="1"/>
          </p:cNvSpPr>
          <p:nvPr/>
        </p:nvSpPr>
        <p:spPr bwMode="auto">
          <a:xfrm>
            <a:off x="9720314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09" name="Line 43"/>
          <p:cNvSpPr>
            <a:spLocks noChangeShapeType="1"/>
          </p:cNvSpPr>
          <p:nvPr/>
        </p:nvSpPr>
        <p:spPr bwMode="auto">
          <a:xfrm>
            <a:off x="9920339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0" name="Line 44"/>
          <p:cNvSpPr>
            <a:spLocks noChangeShapeType="1"/>
          </p:cNvSpPr>
          <p:nvPr/>
        </p:nvSpPr>
        <p:spPr bwMode="auto">
          <a:xfrm>
            <a:off x="10118778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1" name="Line 45"/>
          <p:cNvSpPr>
            <a:spLocks noChangeShapeType="1"/>
          </p:cNvSpPr>
          <p:nvPr/>
        </p:nvSpPr>
        <p:spPr bwMode="auto">
          <a:xfrm>
            <a:off x="10318802" y="4687889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2" name="Line 46"/>
          <p:cNvSpPr>
            <a:spLocks noChangeShapeType="1"/>
          </p:cNvSpPr>
          <p:nvPr/>
        </p:nvSpPr>
        <p:spPr bwMode="auto">
          <a:xfrm>
            <a:off x="394020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3" name="Line 47"/>
          <p:cNvSpPr>
            <a:spLocks noChangeShapeType="1"/>
          </p:cNvSpPr>
          <p:nvPr/>
        </p:nvSpPr>
        <p:spPr bwMode="auto">
          <a:xfrm>
            <a:off x="4140201" y="30527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4" name="Line 48"/>
          <p:cNvSpPr>
            <a:spLocks noChangeShapeType="1"/>
          </p:cNvSpPr>
          <p:nvPr/>
        </p:nvSpPr>
        <p:spPr bwMode="auto">
          <a:xfrm>
            <a:off x="433869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5" name="Line 49"/>
          <p:cNvSpPr>
            <a:spLocks noChangeShapeType="1"/>
          </p:cNvSpPr>
          <p:nvPr/>
        </p:nvSpPr>
        <p:spPr bwMode="auto">
          <a:xfrm>
            <a:off x="453871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6" name="Line 50"/>
          <p:cNvSpPr>
            <a:spLocks noChangeShapeType="1"/>
          </p:cNvSpPr>
          <p:nvPr/>
        </p:nvSpPr>
        <p:spPr bwMode="auto">
          <a:xfrm>
            <a:off x="4738739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" name="Line 51"/>
          <p:cNvSpPr>
            <a:spLocks noChangeShapeType="1"/>
          </p:cNvSpPr>
          <p:nvPr/>
        </p:nvSpPr>
        <p:spPr bwMode="auto">
          <a:xfrm>
            <a:off x="4937178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8" name="Line 52"/>
          <p:cNvSpPr>
            <a:spLocks noChangeShapeType="1"/>
          </p:cNvSpPr>
          <p:nvPr/>
        </p:nvSpPr>
        <p:spPr bwMode="auto">
          <a:xfrm>
            <a:off x="5137202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9" name="Line 53"/>
          <p:cNvSpPr>
            <a:spLocks noChangeShapeType="1"/>
          </p:cNvSpPr>
          <p:nvPr/>
        </p:nvSpPr>
        <p:spPr bwMode="auto">
          <a:xfrm>
            <a:off x="5337227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" name="Line 54"/>
          <p:cNvSpPr>
            <a:spLocks noChangeShapeType="1"/>
          </p:cNvSpPr>
          <p:nvPr/>
        </p:nvSpPr>
        <p:spPr bwMode="auto">
          <a:xfrm>
            <a:off x="5535665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" name="Line 55"/>
          <p:cNvSpPr>
            <a:spLocks noChangeShapeType="1"/>
          </p:cNvSpPr>
          <p:nvPr/>
        </p:nvSpPr>
        <p:spPr bwMode="auto">
          <a:xfrm>
            <a:off x="573569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" name="Line 56"/>
          <p:cNvSpPr>
            <a:spLocks noChangeShapeType="1"/>
          </p:cNvSpPr>
          <p:nvPr/>
        </p:nvSpPr>
        <p:spPr bwMode="auto">
          <a:xfrm>
            <a:off x="593571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3" name="Line 57"/>
          <p:cNvSpPr>
            <a:spLocks noChangeShapeType="1"/>
          </p:cNvSpPr>
          <p:nvPr/>
        </p:nvSpPr>
        <p:spPr bwMode="auto">
          <a:xfrm>
            <a:off x="613412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67" name="Line 58"/>
          <p:cNvSpPr>
            <a:spLocks noChangeShapeType="1"/>
          </p:cNvSpPr>
          <p:nvPr/>
        </p:nvSpPr>
        <p:spPr bwMode="auto">
          <a:xfrm>
            <a:off x="6334178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68" name="Line 59"/>
          <p:cNvSpPr>
            <a:spLocks noChangeShapeType="1"/>
          </p:cNvSpPr>
          <p:nvPr/>
        </p:nvSpPr>
        <p:spPr bwMode="auto">
          <a:xfrm>
            <a:off x="6534152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69" name="Line 60"/>
          <p:cNvSpPr>
            <a:spLocks noChangeShapeType="1"/>
          </p:cNvSpPr>
          <p:nvPr/>
        </p:nvSpPr>
        <p:spPr bwMode="auto">
          <a:xfrm>
            <a:off x="6732628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0" name="Line 61"/>
          <p:cNvSpPr>
            <a:spLocks noChangeShapeType="1"/>
          </p:cNvSpPr>
          <p:nvPr/>
        </p:nvSpPr>
        <p:spPr bwMode="auto">
          <a:xfrm>
            <a:off x="6932665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1" name="Line 62"/>
          <p:cNvSpPr>
            <a:spLocks noChangeShapeType="1"/>
          </p:cNvSpPr>
          <p:nvPr/>
        </p:nvSpPr>
        <p:spPr bwMode="auto">
          <a:xfrm>
            <a:off x="713266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2" name="Line 63"/>
          <p:cNvSpPr>
            <a:spLocks noChangeShapeType="1"/>
          </p:cNvSpPr>
          <p:nvPr/>
        </p:nvSpPr>
        <p:spPr bwMode="auto">
          <a:xfrm>
            <a:off x="7331127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3" name="Line 64"/>
          <p:cNvSpPr>
            <a:spLocks noChangeShapeType="1"/>
          </p:cNvSpPr>
          <p:nvPr/>
        </p:nvSpPr>
        <p:spPr bwMode="auto">
          <a:xfrm>
            <a:off x="753110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4" name="Line 65"/>
          <p:cNvSpPr>
            <a:spLocks noChangeShapeType="1"/>
          </p:cNvSpPr>
          <p:nvPr/>
        </p:nvSpPr>
        <p:spPr bwMode="auto">
          <a:xfrm>
            <a:off x="773112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175" name="Line 66"/>
          <p:cNvSpPr>
            <a:spLocks noChangeShapeType="1"/>
          </p:cNvSpPr>
          <p:nvPr/>
        </p:nvSpPr>
        <p:spPr bwMode="auto">
          <a:xfrm>
            <a:off x="792961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8" name="Line 67"/>
          <p:cNvSpPr>
            <a:spLocks noChangeShapeType="1"/>
          </p:cNvSpPr>
          <p:nvPr/>
        </p:nvSpPr>
        <p:spPr bwMode="auto">
          <a:xfrm>
            <a:off x="8129608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09" name="Line 68"/>
          <p:cNvSpPr>
            <a:spLocks noChangeShapeType="1"/>
          </p:cNvSpPr>
          <p:nvPr/>
        </p:nvSpPr>
        <p:spPr bwMode="auto">
          <a:xfrm>
            <a:off x="8329612" y="3052764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0" name="Line 69"/>
          <p:cNvSpPr>
            <a:spLocks noChangeShapeType="1"/>
          </p:cNvSpPr>
          <p:nvPr/>
        </p:nvSpPr>
        <p:spPr bwMode="auto">
          <a:xfrm>
            <a:off x="8523339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1" name="Line 70"/>
          <p:cNvSpPr>
            <a:spLocks noChangeShapeType="1"/>
          </p:cNvSpPr>
          <p:nvPr/>
        </p:nvSpPr>
        <p:spPr bwMode="auto">
          <a:xfrm>
            <a:off x="8723313" y="30527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2" name="Line 71"/>
          <p:cNvSpPr>
            <a:spLocks noChangeShapeType="1"/>
          </p:cNvSpPr>
          <p:nvPr/>
        </p:nvSpPr>
        <p:spPr bwMode="auto">
          <a:xfrm>
            <a:off x="8921802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3" name="Line 72"/>
          <p:cNvSpPr>
            <a:spLocks noChangeShapeType="1"/>
          </p:cNvSpPr>
          <p:nvPr/>
        </p:nvSpPr>
        <p:spPr bwMode="auto">
          <a:xfrm>
            <a:off x="9121827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4" name="Line 73"/>
          <p:cNvSpPr>
            <a:spLocks noChangeShapeType="1"/>
          </p:cNvSpPr>
          <p:nvPr/>
        </p:nvSpPr>
        <p:spPr bwMode="auto">
          <a:xfrm>
            <a:off x="9321801" y="30527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5" name="Line 74"/>
          <p:cNvSpPr>
            <a:spLocks noChangeShapeType="1"/>
          </p:cNvSpPr>
          <p:nvPr/>
        </p:nvSpPr>
        <p:spPr bwMode="auto">
          <a:xfrm>
            <a:off x="9520290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6" name="Line 75"/>
          <p:cNvSpPr>
            <a:spLocks noChangeShapeType="1"/>
          </p:cNvSpPr>
          <p:nvPr/>
        </p:nvSpPr>
        <p:spPr bwMode="auto">
          <a:xfrm>
            <a:off x="9720314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7" name="Line 76"/>
          <p:cNvSpPr>
            <a:spLocks noChangeShapeType="1"/>
          </p:cNvSpPr>
          <p:nvPr/>
        </p:nvSpPr>
        <p:spPr bwMode="auto">
          <a:xfrm>
            <a:off x="9920339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8" name="Line 77"/>
          <p:cNvSpPr>
            <a:spLocks noChangeShapeType="1"/>
          </p:cNvSpPr>
          <p:nvPr/>
        </p:nvSpPr>
        <p:spPr bwMode="auto">
          <a:xfrm>
            <a:off x="10118778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19" name="Line 78"/>
          <p:cNvSpPr>
            <a:spLocks noChangeShapeType="1"/>
          </p:cNvSpPr>
          <p:nvPr/>
        </p:nvSpPr>
        <p:spPr bwMode="auto">
          <a:xfrm>
            <a:off x="10318802" y="30527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0" name="Line 79"/>
          <p:cNvSpPr>
            <a:spLocks noChangeShapeType="1"/>
          </p:cNvSpPr>
          <p:nvPr/>
        </p:nvSpPr>
        <p:spPr bwMode="auto">
          <a:xfrm>
            <a:off x="394020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21" name="Line 80"/>
          <p:cNvSpPr>
            <a:spLocks noChangeShapeType="1"/>
          </p:cNvSpPr>
          <p:nvPr/>
        </p:nvSpPr>
        <p:spPr bwMode="auto">
          <a:xfrm>
            <a:off x="4140201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1" name="Line 81"/>
          <p:cNvSpPr>
            <a:spLocks noChangeShapeType="1"/>
          </p:cNvSpPr>
          <p:nvPr/>
        </p:nvSpPr>
        <p:spPr bwMode="auto">
          <a:xfrm>
            <a:off x="43386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2" name="Line 82"/>
          <p:cNvSpPr>
            <a:spLocks noChangeShapeType="1"/>
          </p:cNvSpPr>
          <p:nvPr/>
        </p:nvSpPr>
        <p:spPr bwMode="auto">
          <a:xfrm>
            <a:off x="45387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3" name="Line 83"/>
          <p:cNvSpPr>
            <a:spLocks noChangeShapeType="1"/>
          </p:cNvSpPr>
          <p:nvPr/>
        </p:nvSpPr>
        <p:spPr bwMode="auto">
          <a:xfrm>
            <a:off x="47387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4" name="Line 84"/>
          <p:cNvSpPr>
            <a:spLocks noChangeShapeType="1"/>
          </p:cNvSpPr>
          <p:nvPr/>
        </p:nvSpPr>
        <p:spPr bwMode="auto">
          <a:xfrm>
            <a:off x="49371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5" name="Line 85"/>
          <p:cNvSpPr>
            <a:spLocks noChangeShapeType="1"/>
          </p:cNvSpPr>
          <p:nvPr/>
        </p:nvSpPr>
        <p:spPr bwMode="auto">
          <a:xfrm>
            <a:off x="51372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6" name="Line 86"/>
          <p:cNvSpPr>
            <a:spLocks noChangeShapeType="1"/>
          </p:cNvSpPr>
          <p:nvPr/>
        </p:nvSpPr>
        <p:spPr bwMode="auto">
          <a:xfrm>
            <a:off x="53372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7" name="Line 87"/>
          <p:cNvSpPr>
            <a:spLocks noChangeShapeType="1"/>
          </p:cNvSpPr>
          <p:nvPr/>
        </p:nvSpPr>
        <p:spPr bwMode="auto">
          <a:xfrm>
            <a:off x="5535665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8" name="Line 88"/>
          <p:cNvSpPr>
            <a:spLocks noChangeShapeType="1"/>
          </p:cNvSpPr>
          <p:nvPr/>
        </p:nvSpPr>
        <p:spPr bwMode="auto">
          <a:xfrm>
            <a:off x="57356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59" name="Line 89"/>
          <p:cNvSpPr>
            <a:spLocks noChangeShapeType="1"/>
          </p:cNvSpPr>
          <p:nvPr/>
        </p:nvSpPr>
        <p:spPr bwMode="auto">
          <a:xfrm>
            <a:off x="59357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0" name="Line 90"/>
          <p:cNvSpPr>
            <a:spLocks noChangeShapeType="1"/>
          </p:cNvSpPr>
          <p:nvPr/>
        </p:nvSpPr>
        <p:spPr bwMode="auto">
          <a:xfrm>
            <a:off x="613412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1" name="Line 91"/>
          <p:cNvSpPr>
            <a:spLocks noChangeShapeType="1"/>
          </p:cNvSpPr>
          <p:nvPr/>
        </p:nvSpPr>
        <p:spPr bwMode="auto">
          <a:xfrm>
            <a:off x="63341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2" name="Line 92"/>
          <p:cNvSpPr>
            <a:spLocks noChangeShapeType="1"/>
          </p:cNvSpPr>
          <p:nvPr/>
        </p:nvSpPr>
        <p:spPr bwMode="auto">
          <a:xfrm>
            <a:off x="653415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3" name="Line 93"/>
          <p:cNvSpPr>
            <a:spLocks noChangeShapeType="1"/>
          </p:cNvSpPr>
          <p:nvPr/>
        </p:nvSpPr>
        <p:spPr bwMode="auto">
          <a:xfrm>
            <a:off x="673262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4" name="Line 94"/>
          <p:cNvSpPr>
            <a:spLocks noChangeShapeType="1"/>
          </p:cNvSpPr>
          <p:nvPr/>
        </p:nvSpPr>
        <p:spPr bwMode="auto">
          <a:xfrm>
            <a:off x="6932665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5" name="Line 95"/>
          <p:cNvSpPr>
            <a:spLocks noChangeShapeType="1"/>
          </p:cNvSpPr>
          <p:nvPr/>
        </p:nvSpPr>
        <p:spPr bwMode="auto">
          <a:xfrm>
            <a:off x="713266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6" name="Line 96"/>
          <p:cNvSpPr>
            <a:spLocks noChangeShapeType="1"/>
          </p:cNvSpPr>
          <p:nvPr/>
        </p:nvSpPr>
        <p:spPr bwMode="auto">
          <a:xfrm>
            <a:off x="73311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7" name="Line 97"/>
          <p:cNvSpPr>
            <a:spLocks noChangeShapeType="1"/>
          </p:cNvSpPr>
          <p:nvPr/>
        </p:nvSpPr>
        <p:spPr bwMode="auto">
          <a:xfrm>
            <a:off x="753110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8" name="Line 98"/>
          <p:cNvSpPr>
            <a:spLocks noChangeShapeType="1"/>
          </p:cNvSpPr>
          <p:nvPr/>
        </p:nvSpPr>
        <p:spPr bwMode="auto">
          <a:xfrm>
            <a:off x="773112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69" name="Line 99"/>
          <p:cNvSpPr>
            <a:spLocks noChangeShapeType="1"/>
          </p:cNvSpPr>
          <p:nvPr/>
        </p:nvSpPr>
        <p:spPr bwMode="auto">
          <a:xfrm>
            <a:off x="79296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0" name="Line 100"/>
          <p:cNvSpPr>
            <a:spLocks noChangeShapeType="1"/>
          </p:cNvSpPr>
          <p:nvPr/>
        </p:nvSpPr>
        <p:spPr bwMode="auto">
          <a:xfrm>
            <a:off x="812960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1" name="Line 101"/>
          <p:cNvSpPr>
            <a:spLocks noChangeShapeType="1"/>
          </p:cNvSpPr>
          <p:nvPr/>
        </p:nvSpPr>
        <p:spPr bwMode="auto">
          <a:xfrm>
            <a:off x="8329612" y="1744664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0" name="Line 102"/>
          <p:cNvSpPr>
            <a:spLocks noChangeShapeType="1"/>
          </p:cNvSpPr>
          <p:nvPr/>
        </p:nvSpPr>
        <p:spPr bwMode="auto">
          <a:xfrm>
            <a:off x="85233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1" name="Line 103"/>
          <p:cNvSpPr>
            <a:spLocks noChangeShapeType="1"/>
          </p:cNvSpPr>
          <p:nvPr/>
        </p:nvSpPr>
        <p:spPr bwMode="auto">
          <a:xfrm>
            <a:off x="8723313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2" name="Line 104"/>
          <p:cNvSpPr>
            <a:spLocks noChangeShapeType="1"/>
          </p:cNvSpPr>
          <p:nvPr/>
        </p:nvSpPr>
        <p:spPr bwMode="auto">
          <a:xfrm>
            <a:off x="89218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3" name="Line 105"/>
          <p:cNvSpPr>
            <a:spLocks noChangeShapeType="1"/>
          </p:cNvSpPr>
          <p:nvPr/>
        </p:nvSpPr>
        <p:spPr bwMode="auto">
          <a:xfrm>
            <a:off x="9121827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4" name="Line 106"/>
          <p:cNvSpPr>
            <a:spLocks noChangeShapeType="1"/>
          </p:cNvSpPr>
          <p:nvPr/>
        </p:nvSpPr>
        <p:spPr bwMode="auto">
          <a:xfrm>
            <a:off x="9321801" y="1744664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6" name="Line 107"/>
          <p:cNvSpPr>
            <a:spLocks noChangeShapeType="1"/>
          </p:cNvSpPr>
          <p:nvPr/>
        </p:nvSpPr>
        <p:spPr bwMode="auto">
          <a:xfrm>
            <a:off x="9520290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7" name="Line 108"/>
          <p:cNvSpPr>
            <a:spLocks noChangeShapeType="1"/>
          </p:cNvSpPr>
          <p:nvPr/>
        </p:nvSpPr>
        <p:spPr bwMode="auto">
          <a:xfrm>
            <a:off x="9720314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8" name="Line 109"/>
          <p:cNvSpPr>
            <a:spLocks noChangeShapeType="1"/>
          </p:cNvSpPr>
          <p:nvPr/>
        </p:nvSpPr>
        <p:spPr bwMode="auto">
          <a:xfrm>
            <a:off x="9920339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59" name="Line 110"/>
          <p:cNvSpPr>
            <a:spLocks noChangeShapeType="1"/>
          </p:cNvSpPr>
          <p:nvPr/>
        </p:nvSpPr>
        <p:spPr bwMode="auto">
          <a:xfrm>
            <a:off x="10118778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0" name="Line 111"/>
          <p:cNvSpPr>
            <a:spLocks noChangeShapeType="1"/>
          </p:cNvSpPr>
          <p:nvPr/>
        </p:nvSpPr>
        <p:spPr bwMode="auto">
          <a:xfrm>
            <a:off x="10318802" y="1744664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1" name="Line 112"/>
          <p:cNvSpPr>
            <a:spLocks noChangeShapeType="1"/>
          </p:cNvSpPr>
          <p:nvPr/>
        </p:nvSpPr>
        <p:spPr bwMode="auto">
          <a:xfrm>
            <a:off x="4084637" y="5668964"/>
            <a:ext cx="465139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2" name="Rectangle 113"/>
          <p:cNvSpPr>
            <a:spLocks noChangeArrowheads="1"/>
          </p:cNvSpPr>
          <p:nvPr/>
        </p:nvSpPr>
        <p:spPr bwMode="auto">
          <a:xfrm>
            <a:off x="4200578" y="5635626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3" name="Line 114"/>
          <p:cNvSpPr>
            <a:spLocks noChangeShapeType="1"/>
          </p:cNvSpPr>
          <p:nvPr/>
        </p:nvSpPr>
        <p:spPr bwMode="auto">
          <a:xfrm>
            <a:off x="4084639" y="5341939"/>
            <a:ext cx="698500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4" name="Rectangle 115"/>
          <p:cNvSpPr>
            <a:spLocks noChangeArrowheads="1"/>
          </p:cNvSpPr>
          <p:nvPr/>
        </p:nvSpPr>
        <p:spPr bwMode="auto">
          <a:xfrm>
            <a:off x="4372029" y="5308601"/>
            <a:ext cx="73025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5" name="Line 116"/>
          <p:cNvSpPr>
            <a:spLocks noChangeShapeType="1"/>
          </p:cNvSpPr>
          <p:nvPr/>
        </p:nvSpPr>
        <p:spPr bwMode="auto">
          <a:xfrm>
            <a:off x="4676775" y="5014914"/>
            <a:ext cx="698500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6" name="Rectangle 117"/>
          <p:cNvSpPr>
            <a:spLocks noChangeArrowheads="1"/>
          </p:cNvSpPr>
          <p:nvPr/>
        </p:nvSpPr>
        <p:spPr bwMode="auto">
          <a:xfrm>
            <a:off x="4992741" y="4981576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7" name="Line 118"/>
          <p:cNvSpPr>
            <a:spLocks noChangeShapeType="1"/>
          </p:cNvSpPr>
          <p:nvPr/>
        </p:nvSpPr>
        <p:spPr bwMode="auto">
          <a:xfrm>
            <a:off x="4405316" y="4360864"/>
            <a:ext cx="84772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8" name="Rectangle 119"/>
          <p:cNvSpPr>
            <a:spLocks noChangeArrowheads="1"/>
          </p:cNvSpPr>
          <p:nvPr/>
        </p:nvSpPr>
        <p:spPr bwMode="auto">
          <a:xfrm>
            <a:off x="4794302" y="432752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69" name="Line 120"/>
          <p:cNvSpPr>
            <a:spLocks noChangeShapeType="1"/>
          </p:cNvSpPr>
          <p:nvPr/>
        </p:nvSpPr>
        <p:spPr bwMode="auto">
          <a:xfrm>
            <a:off x="4959405" y="4033839"/>
            <a:ext cx="111442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0" name="Rectangle 121"/>
          <p:cNvSpPr>
            <a:spLocks noChangeArrowheads="1"/>
          </p:cNvSpPr>
          <p:nvPr/>
        </p:nvSpPr>
        <p:spPr bwMode="auto">
          <a:xfrm>
            <a:off x="5481690" y="400050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1" name="Line 122"/>
          <p:cNvSpPr>
            <a:spLocks noChangeShapeType="1"/>
          </p:cNvSpPr>
          <p:nvPr/>
        </p:nvSpPr>
        <p:spPr bwMode="auto">
          <a:xfrm>
            <a:off x="4084637" y="3706814"/>
            <a:ext cx="908051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2" name="Rectangle 123"/>
          <p:cNvSpPr>
            <a:spLocks noChangeArrowheads="1"/>
          </p:cNvSpPr>
          <p:nvPr/>
        </p:nvSpPr>
        <p:spPr bwMode="auto">
          <a:xfrm>
            <a:off x="4483154" y="3673476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59" name="Line 124"/>
          <p:cNvSpPr>
            <a:spLocks noChangeShapeType="1"/>
          </p:cNvSpPr>
          <p:nvPr/>
        </p:nvSpPr>
        <p:spPr bwMode="auto">
          <a:xfrm>
            <a:off x="4394203" y="3379789"/>
            <a:ext cx="1181100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0" name="Rectangle 125"/>
          <p:cNvSpPr>
            <a:spLocks noChangeArrowheads="1"/>
          </p:cNvSpPr>
          <p:nvPr/>
        </p:nvSpPr>
        <p:spPr bwMode="auto">
          <a:xfrm>
            <a:off x="4948292" y="334645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1" name="Line 126"/>
          <p:cNvSpPr>
            <a:spLocks noChangeShapeType="1"/>
          </p:cNvSpPr>
          <p:nvPr/>
        </p:nvSpPr>
        <p:spPr bwMode="auto">
          <a:xfrm>
            <a:off x="4251378" y="2725739"/>
            <a:ext cx="1112839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2" name="Rectangle 127"/>
          <p:cNvSpPr>
            <a:spLocks noChangeArrowheads="1"/>
          </p:cNvSpPr>
          <p:nvPr/>
        </p:nvSpPr>
        <p:spPr bwMode="auto">
          <a:xfrm>
            <a:off x="4772078" y="269240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3" name="Line 128"/>
          <p:cNvSpPr>
            <a:spLocks noChangeShapeType="1"/>
          </p:cNvSpPr>
          <p:nvPr/>
        </p:nvSpPr>
        <p:spPr bwMode="auto">
          <a:xfrm>
            <a:off x="5448354" y="2398714"/>
            <a:ext cx="1312863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4" name="Rectangle 129"/>
          <p:cNvSpPr>
            <a:spLocks noChangeArrowheads="1"/>
          </p:cNvSpPr>
          <p:nvPr/>
        </p:nvSpPr>
        <p:spPr bwMode="auto">
          <a:xfrm>
            <a:off x="6069065" y="236537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5" name="Line 130"/>
          <p:cNvSpPr>
            <a:spLocks noChangeShapeType="1"/>
          </p:cNvSpPr>
          <p:nvPr/>
        </p:nvSpPr>
        <p:spPr bwMode="auto">
          <a:xfrm>
            <a:off x="5081641" y="2071689"/>
            <a:ext cx="976313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6" name="Rectangle 131"/>
          <p:cNvSpPr>
            <a:spLocks noChangeArrowheads="1"/>
          </p:cNvSpPr>
          <p:nvPr/>
        </p:nvSpPr>
        <p:spPr bwMode="auto">
          <a:xfrm>
            <a:off x="5535666" y="203835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7" name="Line 132"/>
          <p:cNvSpPr>
            <a:spLocks noChangeShapeType="1"/>
          </p:cNvSpPr>
          <p:nvPr/>
        </p:nvSpPr>
        <p:spPr bwMode="auto">
          <a:xfrm>
            <a:off x="4438702" y="1417639"/>
            <a:ext cx="731839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8" name="Rectangle 133"/>
          <p:cNvSpPr>
            <a:spLocks noChangeArrowheads="1"/>
          </p:cNvSpPr>
          <p:nvPr/>
        </p:nvSpPr>
        <p:spPr bwMode="auto">
          <a:xfrm>
            <a:off x="4772078" y="138430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69" name="Line 134"/>
          <p:cNvSpPr>
            <a:spLocks noChangeShapeType="1"/>
          </p:cNvSpPr>
          <p:nvPr/>
        </p:nvSpPr>
        <p:spPr bwMode="auto">
          <a:xfrm>
            <a:off x="4084640" y="1090614"/>
            <a:ext cx="23812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0" name="Rectangle 135"/>
          <p:cNvSpPr>
            <a:spLocks noChangeArrowheads="1"/>
          </p:cNvSpPr>
          <p:nvPr/>
        </p:nvSpPr>
        <p:spPr bwMode="auto">
          <a:xfrm>
            <a:off x="4073560" y="105727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1" name="Line 136"/>
          <p:cNvSpPr>
            <a:spLocks noChangeShapeType="1"/>
          </p:cNvSpPr>
          <p:nvPr/>
        </p:nvSpPr>
        <p:spPr bwMode="auto">
          <a:xfrm>
            <a:off x="4084691" y="763589"/>
            <a:ext cx="53657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2" name="Rectangle 137"/>
          <p:cNvSpPr>
            <a:spLocks noChangeArrowheads="1"/>
          </p:cNvSpPr>
          <p:nvPr/>
        </p:nvSpPr>
        <p:spPr bwMode="auto">
          <a:xfrm>
            <a:off x="4272017" y="73025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3" name="Line 138"/>
          <p:cNvSpPr>
            <a:spLocks noChangeShapeType="1"/>
          </p:cNvSpPr>
          <p:nvPr/>
        </p:nvSpPr>
        <p:spPr bwMode="auto">
          <a:xfrm flipV="1">
            <a:off x="3940175" y="619207"/>
            <a:ext cx="0" cy="51990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4" name="Line 139"/>
          <p:cNvSpPr>
            <a:spLocks noChangeShapeType="1"/>
          </p:cNvSpPr>
          <p:nvPr/>
        </p:nvSpPr>
        <p:spPr bwMode="auto">
          <a:xfrm flipH="1">
            <a:off x="3846566" y="566896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5" name="Rectangle 140"/>
          <p:cNvSpPr>
            <a:spLocks noChangeArrowheads="1"/>
          </p:cNvSpPr>
          <p:nvPr/>
        </p:nvSpPr>
        <p:spPr bwMode="auto">
          <a:xfrm>
            <a:off x="2727114" y="5575756"/>
            <a:ext cx="100668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Sticker Price</a:t>
            </a:r>
          </a:p>
        </p:txBody>
      </p:sp>
      <p:sp>
        <p:nvSpPr>
          <p:cNvPr id="476" name="Line 141"/>
          <p:cNvSpPr>
            <a:spLocks noChangeShapeType="1"/>
          </p:cNvSpPr>
          <p:nvPr/>
        </p:nvSpPr>
        <p:spPr bwMode="auto">
          <a:xfrm flipH="1">
            <a:off x="3846566" y="534193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7" name="Rectangle 142"/>
          <p:cNvSpPr>
            <a:spLocks noChangeArrowheads="1"/>
          </p:cNvSpPr>
          <p:nvPr/>
        </p:nvSpPr>
        <p:spPr bwMode="auto">
          <a:xfrm>
            <a:off x="2350413" y="5248731"/>
            <a:ext cx="13833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Net Cost for Poor</a:t>
            </a:r>
          </a:p>
        </p:txBody>
      </p:sp>
      <p:sp>
        <p:nvSpPr>
          <p:cNvPr id="478" name="Line 143"/>
          <p:cNvSpPr>
            <a:spLocks noChangeShapeType="1"/>
          </p:cNvSpPr>
          <p:nvPr/>
        </p:nvSpPr>
        <p:spPr bwMode="auto">
          <a:xfrm flipH="1">
            <a:off x="3846566" y="501491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79" name="Rectangle 144"/>
          <p:cNvSpPr>
            <a:spLocks noChangeArrowheads="1"/>
          </p:cNvSpPr>
          <p:nvPr/>
        </p:nvSpPr>
        <p:spPr bwMode="auto">
          <a:xfrm>
            <a:off x="1962740" y="4921706"/>
            <a:ext cx="1771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Instr. Exp. per Student</a:t>
            </a:r>
          </a:p>
        </p:txBody>
      </p:sp>
      <p:sp>
        <p:nvSpPr>
          <p:cNvPr id="480" name="Line 145"/>
          <p:cNvSpPr>
            <a:spLocks noChangeShapeType="1"/>
          </p:cNvSpPr>
          <p:nvPr/>
        </p:nvSpPr>
        <p:spPr bwMode="auto">
          <a:xfrm flipH="1">
            <a:off x="3846566" y="436086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81" name="Rectangle 146"/>
          <p:cNvSpPr>
            <a:spLocks noChangeArrowheads="1"/>
          </p:cNvSpPr>
          <p:nvPr/>
        </p:nvSpPr>
        <p:spPr bwMode="auto">
          <a:xfrm>
            <a:off x="2211027" y="4267656"/>
            <a:ext cx="152285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STEM Major Share</a:t>
            </a:r>
          </a:p>
        </p:txBody>
      </p:sp>
      <p:sp>
        <p:nvSpPr>
          <p:cNvPr id="482" name="Line 147"/>
          <p:cNvSpPr>
            <a:spLocks noChangeShapeType="1"/>
          </p:cNvSpPr>
          <p:nvPr/>
        </p:nvSpPr>
        <p:spPr bwMode="auto">
          <a:xfrm flipH="1">
            <a:off x="3846566" y="403383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83" name="Rectangle 148"/>
          <p:cNvSpPr>
            <a:spLocks noChangeArrowheads="1"/>
          </p:cNvSpPr>
          <p:nvPr/>
        </p:nvSpPr>
        <p:spPr bwMode="auto">
          <a:xfrm>
            <a:off x="2193378" y="3940631"/>
            <a:ext cx="15404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Avg. Faculty Salary</a:t>
            </a:r>
          </a:p>
        </p:txBody>
      </p:sp>
      <p:sp>
        <p:nvSpPr>
          <p:cNvPr id="484" name="Line 149"/>
          <p:cNvSpPr>
            <a:spLocks noChangeShapeType="1"/>
          </p:cNvSpPr>
          <p:nvPr/>
        </p:nvSpPr>
        <p:spPr bwMode="auto">
          <a:xfrm flipH="1">
            <a:off x="3846566" y="370681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85" name="Rectangle 150"/>
          <p:cNvSpPr>
            <a:spLocks noChangeArrowheads="1"/>
          </p:cNvSpPr>
          <p:nvPr/>
        </p:nvSpPr>
        <p:spPr bwMode="auto">
          <a:xfrm>
            <a:off x="2400102" y="3613606"/>
            <a:ext cx="133369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Completion Rate</a:t>
            </a:r>
          </a:p>
        </p:txBody>
      </p:sp>
      <p:sp>
        <p:nvSpPr>
          <p:cNvPr id="486" name="Line 151"/>
          <p:cNvSpPr>
            <a:spLocks noChangeShapeType="1"/>
          </p:cNvSpPr>
          <p:nvPr/>
        </p:nvSpPr>
        <p:spPr bwMode="auto">
          <a:xfrm flipH="1">
            <a:off x="3846566" y="337978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51" name="Rectangle 152"/>
          <p:cNvSpPr>
            <a:spLocks noChangeArrowheads="1"/>
          </p:cNvSpPr>
          <p:nvPr/>
        </p:nvSpPr>
        <p:spPr bwMode="auto">
          <a:xfrm>
            <a:off x="2877796" y="3286581"/>
            <a:ext cx="8560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Enrollment</a:t>
            </a:r>
          </a:p>
        </p:txBody>
      </p:sp>
      <p:sp>
        <p:nvSpPr>
          <p:cNvPr id="552" name="Line 153"/>
          <p:cNvSpPr>
            <a:spLocks noChangeShapeType="1"/>
          </p:cNvSpPr>
          <p:nvPr/>
        </p:nvSpPr>
        <p:spPr bwMode="auto">
          <a:xfrm flipH="1">
            <a:off x="3846566" y="272573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65" name="Rectangle 154"/>
          <p:cNvSpPr>
            <a:spLocks noChangeArrowheads="1"/>
          </p:cNvSpPr>
          <p:nvPr/>
        </p:nvSpPr>
        <p:spPr bwMode="auto">
          <a:xfrm>
            <a:off x="1901571" y="2632531"/>
            <a:ext cx="183223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Rate, Private</a:t>
            </a:r>
          </a:p>
        </p:txBody>
      </p:sp>
      <p:sp>
        <p:nvSpPr>
          <p:cNvPr id="566" name="Line 155"/>
          <p:cNvSpPr>
            <a:spLocks noChangeShapeType="1"/>
          </p:cNvSpPr>
          <p:nvPr/>
        </p:nvSpPr>
        <p:spPr bwMode="auto">
          <a:xfrm flipH="1">
            <a:off x="3846566" y="239871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67" name="Rectangle 156"/>
          <p:cNvSpPr>
            <a:spLocks noChangeArrowheads="1"/>
          </p:cNvSpPr>
          <p:nvPr/>
        </p:nvSpPr>
        <p:spPr bwMode="auto">
          <a:xfrm>
            <a:off x="1970550" y="2305506"/>
            <a:ext cx="176330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Rate, Public</a:t>
            </a:r>
          </a:p>
        </p:txBody>
      </p:sp>
      <p:sp>
        <p:nvSpPr>
          <p:cNvPr id="568" name="Line 157"/>
          <p:cNvSpPr>
            <a:spLocks noChangeShapeType="1"/>
          </p:cNvSpPr>
          <p:nvPr/>
        </p:nvSpPr>
        <p:spPr bwMode="auto">
          <a:xfrm flipH="1">
            <a:off x="3846566" y="207168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2" name="Rectangle 158"/>
          <p:cNvSpPr>
            <a:spLocks noChangeArrowheads="1"/>
          </p:cNvSpPr>
          <p:nvPr/>
        </p:nvSpPr>
        <p:spPr bwMode="auto">
          <a:xfrm>
            <a:off x="2558800" y="1978481"/>
            <a:ext cx="117500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</a:t>
            </a:r>
          </a:p>
        </p:txBody>
      </p:sp>
      <p:sp>
        <p:nvSpPr>
          <p:cNvPr id="2273" name="Line 159"/>
          <p:cNvSpPr>
            <a:spLocks noChangeShapeType="1"/>
          </p:cNvSpPr>
          <p:nvPr/>
        </p:nvSpPr>
        <p:spPr bwMode="auto">
          <a:xfrm flipH="1">
            <a:off x="3846566" y="141763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4" name="Rectangle 160"/>
          <p:cNvSpPr>
            <a:spLocks noChangeArrowheads="1"/>
          </p:cNvSpPr>
          <p:nvPr/>
        </p:nvSpPr>
        <p:spPr bwMode="auto">
          <a:xfrm>
            <a:off x="2556042" y="1324431"/>
            <a:ext cx="1177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4-Year College</a:t>
            </a:r>
          </a:p>
        </p:txBody>
      </p:sp>
      <p:sp>
        <p:nvSpPr>
          <p:cNvPr id="2275" name="Line 161"/>
          <p:cNvSpPr>
            <a:spLocks noChangeShapeType="1"/>
          </p:cNvSpPr>
          <p:nvPr/>
        </p:nvSpPr>
        <p:spPr bwMode="auto">
          <a:xfrm flipH="1">
            <a:off x="3846566" y="1090614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6" name="Rectangle 162"/>
          <p:cNvSpPr>
            <a:spLocks noChangeArrowheads="1"/>
          </p:cNvSpPr>
          <p:nvPr/>
        </p:nvSpPr>
        <p:spPr bwMode="auto">
          <a:xfrm>
            <a:off x="2988447" y="997406"/>
            <a:ext cx="7453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For-Profit</a:t>
            </a:r>
          </a:p>
        </p:txBody>
      </p:sp>
      <p:sp>
        <p:nvSpPr>
          <p:cNvPr id="2277" name="Line 163"/>
          <p:cNvSpPr>
            <a:spLocks noChangeShapeType="1"/>
          </p:cNvSpPr>
          <p:nvPr/>
        </p:nvSpPr>
        <p:spPr bwMode="auto">
          <a:xfrm flipH="1">
            <a:off x="3846566" y="763589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78" name="Rectangle 164"/>
          <p:cNvSpPr>
            <a:spLocks noChangeArrowheads="1"/>
          </p:cNvSpPr>
          <p:nvPr/>
        </p:nvSpPr>
        <p:spPr bwMode="auto">
          <a:xfrm>
            <a:off x="3244886" y="670381"/>
            <a:ext cx="48891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Public</a:t>
            </a:r>
          </a:p>
        </p:txBody>
      </p:sp>
      <p:sp>
        <p:nvSpPr>
          <p:cNvPr id="2279" name="Line 165"/>
          <p:cNvSpPr>
            <a:spLocks noChangeShapeType="1"/>
          </p:cNvSpPr>
          <p:nvPr/>
        </p:nvSpPr>
        <p:spPr bwMode="auto">
          <a:xfrm>
            <a:off x="3940227" y="5818189"/>
            <a:ext cx="6523039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0" name="Line 166"/>
          <p:cNvSpPr>
            <a:spLocks noChangeShapeType="1"/>
          </p:cNvSpPr>
          <p:nvPr/>
        </p:nvSpPr>
        <p:spPr bwMode="auto">
          <a:xfrm>
            <a:off x="4084637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1" name="Rectangle 167"/>
          <p:cNvSpPr>
            <a:spLocks noChangeArrowheads="1"/>
          </p:cNvSpPr>
          <p:nvPr/>
        </p:nvSpPr>
        <p:spPr bwMode="auto">
          <a:xfrm>
            <a:off x="4022725" y="5956382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</a:t>
            </a:r>
          </a:p>
        </p:txBody>
      </p:sp>
      <p:sp>
        <p:nvSpPr>
          <p:cNvPr id="2282" name="Line 168"/>
          <p:cNvSpPr>
            <a:spLocks noChangeShapeType="1"/>
          </p:cNvSpPr>
          <p:nvPr/>
        </p:nvSpPr>
        <p:spPr bwMode="auto">
          <a:xfrm>
            <a:off x="5330825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3" name="Rectangle 169"/>
          <p:cNvSpPr>
            <a:spLocks noChangeArrowheads="1"/>
          </p:cNvSpPr>
          <p:nvPr/>
        </p:nvSpPr>
        <p:spPr bwMode="auto">
          <a:xfrm>
            <a:off x="5170511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0.2</a:t>
            </a:r>
          </a:p>
        </p:txBody>
      </p:sp>
      <p:sp>
        <p:nvSpPr>
          <p:cNvPr id="2284" name="Line 170"/>
          <p:cNvSpPr>
            <a:spLocks noChangeShapeType="1"/>
          </p:cNvSpPr>
          <p:nvPr/>
        </p:nvSpPr>
        <p:spPr bwMode="auto">
          <a:xfrm>
            <a:off x="6578600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5" name="Rectangle 171"/>
          <p:cNvSpPr>
            <a:spLocks noChangeArrowheads="1"/>
          </p:cNvSpPr>
          <p:nvPr/>
        </p:nvSpPr>
        <p:spPr bwMode="auto">
          <a:xfrm>
            <a:off x="6416729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0.4</a:t>
            </a:r>
          </a:p>
        </p:txBody>
      </p:sp>
      <p:sp>
        <p:nvSpPr>
          <p:cNvPr id="2286" name="Line 172"/>
          <p:cNvSpPr>
            <a:spLocks noChangeShapeType="1"/>
          </p:cNvSpPr>
          <p:nvPr/>
        </p:nvSpPr>
        <p:spPr bwMode="auto">
          <a:xfrm>
            <a:off x="7824787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7" name="Rectangle 173"/>
          <p:cNvSpPr>
            <a:spLocks noChangeArrowheads="1"/>
          </p:cNvSpPr>
          <p:nvPr/>
        </p:nvSpPr>
        <p:spPr bwMode="auto">
          <a:xfrm>
            <a:off x="7664505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0.6</a:t>
            </a:r>
          </a:p>
        </p:txBody>
      </p:sp>
      <p:sp>
        <p:nvSpPr>
          <p:cNvPr id="2288" name="Line 174"/>
          <p:cNvSpPr>
            <a:spLocks noChangeShapeType="1"/>
          </p:cNvSpPr>
          <p:nvPr/>
        </p:nvSpPr>
        <p:spPr bwMode="auto">
          <a:xfrm>
            <a:off x="9072563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89" name="Rectangle 175"/>
          <p:cNvSpPr>
            <a:spLocks noChangeArrowheads="1"/>
          </p:cNvSpPr>
          <p:nvPr/>
        </p:nvSpPr>
        <p:spPr bwMode="auto">
          <a:xfrm>
            <a:off x="8910691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0.8</a:t>
            </a:r>
          </a:p>
        </p:txBody>
      </p:sp>
      <p:sp>
        <p:nvSpPr>
          <p:cNvPr id="2290" name="Line 176"/>
          <p:cNvSpPr>
            <a:spLocks noChangeShapeType="1"/>
          </p:cNvSpPr>
          <p:nvPr/>
        </p:nvSpPr>
        <p:spPr bwMode="auto">
          <a:xfrm>
            <a:off x="10318751" y="5818189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291" name="Rectangle 177"/>
          <p:cNvSpPr>
            <a:spLocks noChangeArrowheads="1"/>
          </p:cNvSpPr>
          <p:nvPr/>
        </p:nvSpPr>
        <p:spPr bwMode="auto">
          <a:xfrm>
            <a:off x="10158447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1.0</a:t>
            </a:r>
          </a:p>
        </p:txBody>
      </p:sp>
      <p:sp>
        <p:nvSpPr>
          <p:cNvPr id="2292" name="Rectangle 178"/>
          <p:cNvSpPr>
            <a:spLocks noChangeArrowheads="1"/>
          </p:cNvSpPr>
          <p:nvPr/>
        </p:nvSpPr>
        <p:spPr bwMode="auto">
          <a:xfrm>
            <a:off x="5929366" y="6250070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</a:rPr>
              <a:t>Magnitude of Correlation</a:t>
            </a:r>
          </a:p>
        </p:txBody>
      </p:sp>
      <p:sp>
        <p:nvSpPr>
          <p:cNvPr id="2293" name="Rectangle 179"/>
          <p:cNvSpPr>
            <a:spLocks noChangeArrowheads="1"/>
          </p:cNvSpPr>
          <p:nvPr/>
        </p:nvSpPr>
        <p:spPr bwMode="auto">
          <a:xfrm>
            <a:off x="7170739" y="319094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49" name="Rectangle 175"/>
          <p:cNvSpPr>
            <a:spLocks noChangeArrowheads="1"/>
          </p:cNvSpPr>
          <p:nvPr/>
        </p:nvSpPr>
        <p:spPr bwMode="auto">
          <a:xfrm>
            <a:off x="7170739" y="319089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50" name="TextBox 92"/>
          <p:cNvSpPr txBox="1"/>
          <p:nvPr/>
        </p:nvSpPr>
        <p:spPr>
          <a:xfrm>
            <a:off x="1524134" y="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</a:rPr>
              <a:t>Correlates of Top 20% Mobility Rate</a:t>
            </a:r>
          </a:p>
        </p:txBody>
      </p:sp>
      <p:sp>
        <p:nvSpPr>
          <p:cNvPr id="451" name="Rectangle 6"/>
          <p:cNvSpPr>
            <a:spLocks noChangeArrowheads="1"/>
          </p:cNvSpPr>
          <p:nvPr/>
        </p:nvSpPr>
        <p:spPr bwMode="auto">
          <a:xfrm>
            <a:off x="438039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</a:rPr>
              <a:t>Positive Correlation</a:t>
            </a:r>
          </a:p>
        </p:txBody>
      </p:sp>
      <p:sp>
        <p:nvSpPr>
          <p:cNvPr id="452" name="Rectangle 210"/>
          <p:cNvSpPr>
            <a:spLocks noChangeArrowheads="1"/>
          </p:cNvSpPr>
          <p:nvPr/>
        </p:nvSpPr>
        <p:spPr bwMode="auto">
          <a:xfrm>
            <a:off x="2595614" y="6405562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53" name="Rectangle 6"/>
          <p:cNvSpPr>
            <a:spLocks noChangeArrowheads="1"/>
          </p:cNvSpPr>
          <p:nvPr/>
        </p:nvSpPr>
        <p:spPr bwMode="auto">
          <a:xfrm>
            <a:off x="270958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</a:rPr>
              <a:t>Negative Correlation</a:t>
            </a:r>
          </a:p>
        </p:txBody>
      </p:sp>
      <p:sp>
        <p:nvSpPr>
          <p:cNvPr id="454" name="Rectangle 212"/>
          <p:cNvSpPr>
            <a:spLocks noChangeArrowheads="1"/>
          </p:cNvSpPr>
          <p:nvPr/>
        </p:nvSpPr>
        <p:spPr bwMode="auto">
          <a:xfrm>
            <a:off x="4270429" y="6405562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455" name="TextBox 454"/>
          <p:cNvSpPr txBox="1"/>
          <p:nvPr/>
        </p:nvSpPr>
        <p:spPr>
          <a:xfrm>
            <a:off x="8534400" y="1905000"/>
            <a:ext cx="13404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Selectivity</a:t>
            </a:r>
          </a:p>
        </p:txBody>
      </p:sp>
      <p:sp>
        <p:nvSpPr>
          <p:cNvPr id="456" name="TextBox 455"/>
          <p:cNvSpPr txBox="1"/>
          <p:nvPr/>
        </p:nvSpPr>
        <p:spPr>
          <a:xfrm>
            <a:off x="8544383" y="3330714"/>
            <a:ext cx="188064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Institutional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Characteristics</a:t>
            </a:r>
          </a:p>
        </p:txBody>
      </p:sp>
      <p:sp>
        <p:nvSpPr>
          <p:cNvPr id="457" name="TextBox 456"/>
          <p:cNvSpPr txBox="1"/>
          <p:nvPr/>
        </p:nvSpPr>
        <p:spPr>
          <a:xfrm>
            <a:off x="8534454" y="5010090"/>
            <a:ext cx="19656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Expend. &amp; Cost</a:t>
            </a:r>
          </a:p>
        </p:txBody>
      </p:sp>
      <p:sp>
        <p:nvSpPr>
          <p:cNvPr id="458" name="TextBox 457"/>
          <p:cNvSpPr txBox="1"/>
          <p:nvPr/>
        </p:nvSpPr>
        <p:spPr>
          <a:xfrm>
            <a:off x="8534400" y="819090"/>
            <a:ext cx="16791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College Type</a:t>
            </a:r>
          </a:p>
        </p:txBody>
      </p:sp>
    </p:spTree>
    <p:extLst>
      <p:ext uri="{BB962C8B-B14F-4D97-AF65-F5344CB8AC3E}">
        <p14:creationId xmlns:p14="http://schemas.microsoft.com/office/powerpoint/2010/main" val="3724391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Now examine mobility rates for upper-tail 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outcomes: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fraction of students who come from bottom quintile and reach top 1</a:t>
            </a:r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Obviously not the only measure of “success,” but a simple statistic that can be constructed with available data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Upper-Tail </a:t>
            </a:r>
            <a:r>
              <a:rPr lang="en-US" sz="26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Earnings Outcomes</a:t>
            </a:r>
            <a:endParaRPr lang="en-US" sz="26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9597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-3" y="62"/>
              <a:ext cx="5766" cy="4196"/>
              <a:chOff x="-3" y="62"/>
              <a:chExt cx="5766" cy="4196"/>
            </a:xfrm>
          </p:grpSpPr>
          <p:sp>
            <p:nvSpPr>
              <p:cNvPr id="9097" name="Rectangle 5"/>
              <p:cNvSpPr>
                <a:spLocks noChangeArrowheads="1"/>
              </p:cNvSpPr>
              <p:nvPr/>
            </p:nvSpPr>
            <p:spPr bwMode="auto">
              <a:xfrm>
                <a:off x="-3" y="62"/>
                <a:ext cx="5766" cy="41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8" name="Rectangle 6"/>
              <p:cNvSpPr>
                <a:spLocks noChangeArrowheads="1"/>
              </p:cNvSpPr>
              <p:nvPr/>
            </p:nvSpPr>
            <p:spPr bwMode="auto">
              <a:xfrm>
                <a:off x="0" y="68"/>
                <a:ext cx="5757" cy="4187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9" name="Rectangle 7"/>
              <p:cNvSpPr>
                <a:spLocks noChangeArrowheads="1"/>
              </p:cNvSpPr>
              <p:nvPr/>
            </p:nvSpPr>
            <p:spPr bwMode="auto">
              <a:xfrm>
                <a:off x="548" y="449"/>
                <a:ext cx="5083" cy="3216"/>
              </a:xfrm>
              <a:prstGeom prst="rect">
                <a:avLst/>
              </a:prstGeom>
              <a:solidFill>
                <a:srgbClr val="FFFFFF"/>
              </a:solidFill>
              <a:ln w="11113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0" name="Line 8"/>
              <p:cNvSpPr>
                <a:spLocks noChangeShapeType="1"/>
              </p:cNvSpPr>
              <p:nvPr/>
            </p:nvSpPr>
            <p:spPr bwMode="auto">
              <a:xfrm>
                <a:off x="548" y="3571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1" name="Line 9"/>
              <p:cNvSpPr>
                <a:spLocks noChangeShapeType="1"/>
              </p:cNvSpPr>
              <p:nvPr/>
            </p:nvSpPr>
            <p:spPr bwMode="auto">
              <a:xfrm>
                <a:off x="548" y="2813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2" name="Line 10"/>
              <p:cNvSpPr>
                <a:spLocks noChangeShapeType="1"/>
              </p:cNvSpPr>
              <p:nvPr/>
            </p:nvSpPr>
            <p:spPr bwMode="auto">
              <a:xfrm>
                <a:off x="548" y="2055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3" name="Line 11"/>
              <p:cNvSpPr>
                <a:spLocks noChangeShapeType="1"/>
              </p:cNvSpPr>
              <p:nvPr/>
            </p:nvSpPr>
            <p:spPr bwMode="auto">
              <a:xfrm>
                <a:off x="548" y="1298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4" name="Line 12"/>
              <p:cNvSpPr>
                <a:spLocks noChangeShapeType="1"/>
              </p:cNvSpPr>
              <p:nvPr/>
            </p:nvSpPr>
            <p:spPr bwMode="auto">
              <a:xfrm>
                <a:off x="548" y="540"/>
                <a:ext cx="5083" cy="0"/>
              </a:xfrm>
              <a:prstGeom prst="line">
                <a:avLst/>
              </a:prstGeom>
              <a:noFill/>
              <a:ln w="22225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5" name="Oval 13"/>
              <p:cNvSpPr>
                <a:spLocks noChangeArrowheads="1"/>
              </p:cNvSpPr>
              <p:nvPr/>
            </p:nvSpPr>
            <p:spPr bwMode="auto">
              <a:xfrm>
                <a:off x="723" y="25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6" name="Oval 14"/>
              <p:cNvSpPr>
                <a:spLocks noChangeArrowheads="1"/>
              </p:cNvSpPr>
              <p:nvPr/>
            </p:nvSpPr>
            <p:spPr bwMode="auto">
              <a:xfrm>
                <a:off x="733" y="29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7" name="Oval 15"/>
              <p:cNvSpPr>
                <a:spLocks noChangeArrowheads="1"/>
              </p:cNvSpPr>
              <p:nvPr/>
            </p:nvSpPr>
            <p:spPr bwMode="auto">
              <a:xfrm>
                <a:off x="740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8" name="Oval 16"/>
              <p:cNvSpPr>
                <a:spLocks noChangeArrowheads="1"/>
              </p:cNvSpPr>
              <p:nvPr/>
            </p:nvSpPr>
            <p:spPr bwMode="auto">
              <a:xfrm>
                <a:off x="744" y="16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9" name="Oval 17"/>
              <p:cNvSpPr>
                <a:spLocks noChangeArrowheads="1"/>
              </p:cNvSpPr>
              <p:nvPr/>
            </p:nvSpPr>
            <p:spPr bwMode="auto">
              <a:xfrm>
                <a:off x="747" y="172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0" name="Oval 18"/>
              <p:cNvSpPr>
                <a:spLocks noChangeArrowheads="1"/>
              </p:cNvSpPr>
              <p:nvPr/>
            </p:nvSpPr>
            <p:spPr bwMode="auto">
              <a:xfrm>
                <a:off x="751" y="1532"/>
                <a:ext cx="20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1" name="Oval 19"/>
              <p:cNvSpPr>
                <a:spLocks noChangeArrowheads="1"/>
              </p:cNvSpPr>
              <p:nvPr/>
            </p:nvSpPr>
            <p:spPr bwMode="auto">
              <a:xfrm>
                <a:off x="765" y="264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2" name="Oval 20"/>
              <p:cNvSpPr>
                <a:spLocks noChangeArrowheads="1"/>
              </p:cNvSpPr>
              <p:nvPr/>
            </p:nvSpPr>
            <p:spPr bwMode="auto">
              <a:xfrm>
                <a:off x="768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3" name="Oval 21"/>
              <p:cNvSpPr>
                <a:spLocks noChangeArrowheads="1"/>
              </p:cNvSpPr>
              <p:nvPr/>
            </p:nvSpPr>
            <p:spPr bwMode="auto">
              <a:xfrm>
                <a:off x="771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4" name="Oval 22"/>
              <p:cNvSpPr>
                <a:spLocks noChangeArrowheads="1"/>
              </p:cNvSpPr>
              <p:nvPr/>
            </p:nvSpPr>
            <p:spPr bwMode="auto">
              <a:xfrm>
                <a:off x="771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5" name="Oval 23"/>
              <p:cNvSpPr>
                <a:spLocks noChangeArrowheads="1"/>
              </p:cNvSpPr>
              <p:nvPr/>
            </p:nvSpPr>
            <p:spPr bwMode="auto">
              <a:xfrm>
                <a:off x="771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6" name="Oval 24"/>
              <p:cNvSpPr>
                <a:spLocks noChangeArrowheads="1"/>
              </p:cNvSpPr>
              <p:nvPr/>
            </p:nvSpPr>
            <p:spPr bwMode="auto">
              <a:xfrm>
                <a:off x="775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7" name="Oval 25"/>
              <p:cNvSpPr>
                <a:spLocks noChangeArrowheads="1"/>
              </p:cNvSpPr>
              <p:nvPr/>
            </p:nvSpPr>
            <p:spPr bwMode="auto">
              <a:xfrm>
                <a:off x="775" y="27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8" name="Oval 26"/>
              <p:cNvSpPr>
                <a:spLocks noChangeArrowheads="1"/>
              </p:cNvSpPr>
              <p:nvPr/>
            </p:nvSpPr>
            <p:spPr bwMode="auto">
              <a:xfrm>
                <a:off x="782" y="28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9" name="Oval 27"/>
              <p:cNvSpPr>
                <a:spLocks noChangeArrowheads="1"/>
              </p:cNvSpPr>
              <p:nvPr/>
            </p:nvSpPr>
            <p:spPr bwMode="auto">
              <a:xfrm>
                <a:off x="782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0" name="Oval 28"/>
              <p:cNvSpPr>
                <a:spLocks noChangeArrowheads="1"/>
              </p:cNvSpPr>
              <p:nvPr/>
            </p:nvSpPr>
            <p:spPr bwMode="auto">
              <a:xfrm>
                <a:off x="78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1" name="Oval 29"/>
              <p:cNvSpPr>
                <a:spLocks noChangeArrowheads="1"/>
              </p:cNvSpPr>
              <p:nvPr/>
            </p:nvSpPr>
            <p:spPr bwMode="auto">
              <a:xfrm>
                <a:off x="78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2" name="Oval 30"/>
              <p:cNvSpPr>
                <a:spLocks noChangeArrowheads="1"/>
              </p:cNvSpPr>
              <p:nvPr/>
            </p:nvSpPr>
            <p:spPr bwMode="auto">
              <a:xfrm>
                <a:off x="782" y="25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3" name="Oval 31"/>
              <p:cNvSpPr>
                <a:spLocks noChangeArrowheads="1"/>
              </p:cNvSpPr>
              <p:nvPr/>
            </p:nvSpPr>
            <p:spPr bwMode="auto">
              <a:xfrm>
                <a:off x="785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4" name="Oval 32"/>
              <p:cNvSpPr>
                <a:spLocks noChangeArrowheads="1"/>
              </p:cNvSpPr>
              <p:nvPr/>
            </p:nvSpPr>
            <p:spPr bwMode="auto">
              <a:xfrm>
                <a:off x="789" y="28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5" name="Oval 33"/>
              <p:cNvSpPr>
                <a:spLocks noChangeArrowheads="1"/>
              </p:cNvSpPr>
              <p:nvPr/>
            </p:nvSpPr>
            <p:spPr bwMode="auto">
              <a:xfrm>
                <a:off x="792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6" name="Oval 34"/>
              <p:cNvSpPr>
                <a:spLocks noChangeArrowheads="1"/>
              </p:cNvSpPr>
              <p:nvPr/>
            </p:nvSpPr>
            <p:spPr bwMode="auto">
              <a:xfrm>
                <a:off x="796" y="13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7" name="Oval 35"/>
              <p:cNvSpPr>
                <a:spLocks noChangeArrowheads="1"/>
              </p:cNvSpPr>
              <p:nvPr/>
            </p:nvSpPr>
            <p:spPr bwMode="auto">
              <a:xfrm>
                <a:off x="796" y="27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8" name="Oval 36"/>
              <p:cNvSpPr>
                <a:spLocks noChangeArrowheads="1"/>
              </p:cNvSpPr>
              <p:nvPr/>
            </p:nvSpPr>
            <p:spPr bwMode="auto">
              <a:xfrm>
                <a:off x="7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9" name="Oval 37"/>
              <p:cNvSpPr>
                <a:spLocks noChangeArrowheads="1"/>
              </p:cNvSpPr>
              <p:nvPr/>
            </p:nvSpPr>
            <p:spPr bwMode="auto">
              <a:xfrm>
                <a:off x="799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0" name="Oval 38"/>
              <p:cNvSpPr>
                <a:spLocks noChangeArrowheads="1"/>
              </p:cNvSpPr>
              <p:nvPr/>
            </p:nvSpPr>
            <p:spPr bwMode="auto">
              <a:xfrm>
                <a:off x="799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1" name="Oval 39"/>
              <p:cNvSpPr>
                <a:spLocks noChangeArrowheads="1"/>
              </p:cNvSpPr>
              <p:nvPr/>
            </p:nvSpPr>
            <p:spPr bwMode="auto">
              <a:xfrm>
                <a:off x="799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2" name="Oval 40"/>
              <p:cNvSpPr>
                <a:spLocks noChangeArrowheads="1"/>
              </p:cNvSpPr>
              <p:nvPr/>
            </p:nvSpPr>
            <p:spPr bwMode="auto">
              <a:xfrm>
                <a:off x="803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3" name="Oval 41"/>
              <p:cNvSpPr>
                <a:spLocks noChangeArrowheads="1"/>
              </p:cNvSpPr>
              <p:nvPr/>
            </p:nvSpPr>
            <p:spPr bwMode="auto">
              <a:xfrm>
                <a:off x="803" y="31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4" name="Oval 42"/>
              <p:cNvSpPr>
                <a:spLocks noChangeArrowheads="1"/>
              </p:cNvSpPr>
              <p:nvPr/>
            </p:nvSpPr>
            <p:spPr bwMode="auto">
              <a:xfrm>
                <a:off x="80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5" name="Oval 43"/>
              <p:cNvSpPr>
                <a:spLocks noChangeArrowheads="1"/>
              </p:cNvSpPr>
              <p:nvPr/>
            </p:nvSpPr>
            <p:spPr bwMode="auto">
              <a:xfrm>
                <a:off x="803" y="2363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6" name="Oval 44"/>
              <p:cNvSpPr>
                <a:spLocks noChangeArrowheads="1"/>
              </p:cNvSpPr>
              <p:nvPr/>
            </p:nvSpPr>
            <p:spPr bwMode="auto">
              <a:xfrm>
                <a:off x="806" y="277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7" name="Oval 45"/>
              <p:cNvSpPr>
                <a:spLocks noChangeArrowheads="1"/>
              </p:cNvSpPr>
              <p:nvPr/>
            </p:nvSpPr>
            <p:spPr bwMode="auto">
              <a:xfrm>
                <a:off x="806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8" name="Oval 46"/>
              <p:cNvSpPr>
                <a:spLocks noChangeArrowheads="1"/>
              </p:cNvSpPr>
              <p:nvPr/>
            </p:nvSpPr>
            <p:spPr bwMode="auto">
              <a:xfrm>
                <a:off x="810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9" name="Oval 47"/>
              <p:cNvSpPr>
                <a:spLocks noChangeArrowheads="1"/>
              </p:cNvSpPr>
              <p:nvPr/>
            </p:nvSpPr>
            <p:spPr bwMode="auto">
              <a:xfrm>
                <a:off x="810" y="21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0" name="Oval 48"/>
              <p:cNvSpPr>
                <a:spLocks noChangeArrowheads="1"/>
              </p:cNvSpPr>
              <p:nvPr/>
            </p:nvSpPr>
            <p:spPr bwMode="auto">
              <a:xfrm>
                <a:off x="810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1" name="Oval 49"/>
              <p:cNvSpPr>
                <a:spLocks noChangeArrowheads="1"/>
              </p:cNvSpPr>
              <p:nvPr/>
            </p:nvSpPr>
            <p:spPr bwMode="auto">
              <a:xfrm>
                <a:off x="813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" name="Oval 50"/>
              <p:cNvSpPr>
                <a:spLocks noChangeArrowheads="1"/>
              </p:cNvSpPr>
              <p:nvPr/>
            </p:nvSpPr>
            <p:spPr bwMode="auto">
              <a:xfrm>
                <a:off x="813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" name="Oval 51"/>
              <p:cNvSpPr>
                <a:spLocks noChangeArrowheads="1"/>
              </p:cNvSpPr>
              <p:nvPr/>
            </p:nvSpPr>
            <p:spPr bwMode="auto">
              <a:xfrm>
                <a:off x="813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" name="Oval 52"/>
              <p:cNvSpPr>
                <a:spLocks noChangeArrowheads="1"/>
              </p:cNvSpPr>
              <p:nvPr/>
            </p:nvSpPr>
            <p:spPr bwMode="auto">
              <a:xfrm>
                <a:off x="817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" name="Oval 53"/>
              <p:cNvSpPr>
                <a:spLocks noChangeArrowheads="1"/>
              </p:cNvSpPr>
              <p:nvPr/>
            </p:nvSpPr>
            <p:spPr bwMode="auto">
              <a:xfrm>
                <a:off x="817" y="23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" name="Oval 54"/>
              <p:cNvSpPr>
                <a:spLocks noChangeArrowheads="1"/>
              </p:cNvSpPr>
              <p:nvPr/>
            </p:nvSpPr>
            <p:spPr bwMode="auto">
              <a:xfrm>
                <a:off x="817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" name="Oval 55"/>
              <p:cNvSpPr>
                <a:spLocks noChangeArrowheads="1"/>
              </p:cNvSpPr>
              <p:nvPr/>
            </p:nvSpPr>
            <p:spPr bwMode="auto">
              <a:xfrm>
                <a:off x="820" y="24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" name="Oval 56"/>
              <p:cNvSpPr>
                <a:spLocks noChangeArrowheads="1"/>
              </p:cNvSpPr>
              <p:nvPr/>
            </p:nvSpPr>
            <p:spPr bwMode="auto">
              <a:xfrm>
                <a:off x="820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" name="Oval 57"/>
              <p:cNvSpPr>
                <a:spLocks noChangeArrowheads="1"/>
              </p:cNvSpPr>
              <p:nvPr/>
            </p:nvSpPr>
            <p:spPr bwMode="auto">
              <a:xfrm>
                <a:off x="824" y="31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0" name="Oval 58"/>
              <p:cNvSpPr>
                <a:spLocks noChangeArrowheads="1"/>
              </p:cNvSpPr>
              <p:nvPr/>
            </p:nvSpPr>
            <p:spPr bwMode="auto">
              <a:xfrm>
                <a:off x="827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1" name="Oval 59"/>
              <p:cNvSpPr>
                <a:spLocks noChangeArrowheads="1"/>
              </p:cNvSpPr>
              <p:nvPr/>
            </p:nvSpPr>
            <p:spPr bwMode="auto">
              <a:xfrm>
                <a:off x="827" y="28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2" name="Oval 60"/>
              <p:cNvSpPr>
                <a:spLocks noChangeArrowheads="1"/>
              </p:cNvSpPr>
              <p:nvPr/>
            </p:nvSpPr>
            <p:spPr bwMode="auto">
              <a:xfrm>
                <a:off x="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3" name="Oval 61"/>
              <p:cNvSpPr>
                <a:spLocks noChangeArrowheads="1"/>
              </p:cNvSpPr>
              <p:nvPr/>
            </p:nvSpPr>
            <p:spPr bwMode="auto">
              <a:xfrm>
                <a:off x="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4" name="Oval 62"/>
              <p:cNvSpPr>
                <a:spLocks noChangeArrowheads="1"/>
              </p:cNvSpPr>
              <p:nvPr/>
            </p:nvSpPr>
            <p:spPr bwMode="auto">
              <a:xfrm>
                <a:off x="831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5" name="Oval 63"/>
              <p:cNvSpPr>
                <a:spLocks noChangeArrowheads="1"/>
              </p:cNvSpPr>
              <p:nvPr/>
            </p:nvSpPr>
            <p:spPr bwMode="auto">
              <a:xfrm>
                <a:off x="831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6" name="Oval 64"/>
              <p:cNvSpPr>
                <a:spLocks noChangeArrowheads="1"/>
              </p:cNvSpPr>
              <p:nvPr/>
            </p:nvSpPr>
            <p:spPr bwMode="auto">
              <a:xfrm>
                <a:off x="834" y="15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7" name="Oval 65"/>
              <p:cNvSpPr>
                <a:spLocks noChangeArrowheads="1"/>
              </p:cNvSpPr>
              <p:nvPr/>
            </p:nvSpPr>
            <p:spPr bwMode="auto">
              <a:xfrm>
                <a:off x="834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8" name="Oval 66"/>
              <p:cNvSpPr>
                <a:spLocks noChangeArrowheads="1"/>
              </p:cNvSpPr>
              <p:nvPr/>
            </p:nvSpPr>
            <p:spPr bwMode="auto">
              <a:xfrm>
                <a:off x="834" y="23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9" name="Oval 67"/>
              <p:cNvSpPr>
                <a:spLocks noChangeArrowheads="1"/>
              </p:cNvSpPr>
              <p:nvPr/>
            </p:nvSpPr>
            <p:spPr bwMode="auto">
              <a:xfrm>
                <a:off x="834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0" name="Oval 68"/>
              <p:cNvSpPr>
                <a:spLocks noChangeArrowheads="1"/>
              </p:cNvSpPr>
              <p:nvPr/>
            </p:nvSpPr>
            <p:spPr bwMode="auto">
              <a:xfrm>
                <a:off x="83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1" name="Oval 69"/>
              <p:cNvSpPr>
                <a:spLocks noChangeArrowheads="1"/>
              </p:cNvSpPr>
              <p:nvPr/>
            </p:nvSpPr>
            <p:spPr bwMode="auto">
              <a:xfrm>
                <a:off x="841" y="26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2" name="Oval 70"/>
              <p:cNvSpPr>
                <a:spLocks noChangeArrowheads="1"/>
              </p:cNvSpPr>
              <p:nvPr/>
            </p:nvSpPr>
            <p:spPr bwMode="auto">
              <a:xfrm>
                <a:off x="841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3" name="Oval 71"/>
              <p:cNvSpPr>
                <a:spLocks noChangeArrowheads="1"/>
              </p:cNvSpPr>
              <p:nvPr/>
            </p:nvSpPr>
            <p:spPr bwMode="auto">
              <a:xfrm>
                <a:off x="8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4" name="Oval 72"/>
              <p:cNvSpPr>
                <a:spLocks noChangeArrowheads="1"/>
              </p:cNvSpPr>
              <p:nvPr/>
            </p:nvSpPr>
            <p:spPr bwMode="auto">
              <a:xfrm>
                <a:off x="845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5" name="Oval 73"/>
              <p:cNvSpPr>
                <a:spLocks noChangeArrowheads="1"/>
              </p:cNvSpPr>
              <p:nvPr/>
            </p:nvSpPr>
            <p:spPr bwMode="auto">
              <a:xfrm>
                <a:off x="84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6" name="Oval 74"/>
              <p:cNvSpPr>
                <a:spLocks noChangeArrowheads="1"/>
              </p:cNvSpPr>
              <p:nvPr/>
            </p:nvSpPr>
            <p:spPr bwMode="auto">
              <a:xfrm>
                <a:off x="845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7" name="Oval 75"/>
              <p:cNvSpPr>
                <a:spLocks noChangeArrowheads="1"/>
              </p:cNvSpPr>
              <p:nvPr/>
            </p:nvSpPr>
            <p:spPr bwMode="auto">
              <a:xfrm>
                <a:off x="845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8" name="Oval 76"/>
              <p:cNvSpPr>
                <a:spLocks noChangeArrowheads="1"/>
              </p:cNvSpPr>
              <p:nvPr/>
            </p:nvSpPr>
            <p:spPr bwMode="auto">
              <a:xfrm>
                <a:off x="8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9" name="Oval 77"/>
              <p:cNvSpPr>
                <a:spLocks noChangeArrowheads="1"/>
              </p:cNvSpPr>
              <p:nvPr/>
            </p:nvSpPr>
            <p:spPr bwMode="auto">
              <a:xfrm>
                <a:off x="852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0" name="Oval 78"/>
              <p:cNvSpPr>
                <a:spLocks noChangeArrowheads="1"/>
              </p:cNvSpPr>
              <p:nvPr/>
            </p:nvSpPr>
            <p:spPr bwMode="auto">
              <a:xfrm>
                <a:off x="8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1" name="Oval 79"/>
              <p:cNvSpPr>
                <a:spLocks noChangeArrowheads="1"/>
              </p:cNvSpPr>
              <p:nvPr/>
            </p:nvSpPr>
            <p:spPr bwMode="auto">
              <a:xfrm>
                <a:off x="852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2" name="Oval 80"/>
              <p:cNvSpPr>
                <a:spLocks noChangeArrowheads="1"/>
              </p:cNvSpPr>
              <p:nvPr/>
            </p:nvSpPr>
            <p:spPr bwMode="auto">
              <a:xfrm>
                <a:off x="8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3" name="Oval 81"/>
              <p:cNvSpPr>
                <a:spLocks noChangeArrowheads="1"/>
              </p:cNvSpPr>
              <p:nvPr/>
            </p:nvSpPr>
            <p:spPr bwMode="auto">
              <a:xfrm>
                <a:off x="852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4" name="Oval 82"/>
              <p:cNvSpPr>
                <a:spLocks noChangeArrowheads="1"/>
              </p:cNvSpPr>
              <p:nvPr/>
            </p:nvSpPr>
            <p:spPr bwMode="auto">
              <a:xfrm>
                <a:off x="855" y="30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5" name="Oval 83"/>
              <p:cNvSpPr>
                <a:spLocks noChangeArrowheads="1"/>
              </p:cNvSpPr>
              <p:nvPr/>
            </p:nvSpPr>
            <p:spPr bwMode="auto">
              <a:xfrm>
                <a:off x="855" y="31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6" name="Oval 84"/>
              <p:cNvSpPr>
                <a:spLocks noChangeArrowheads="1"/>
              </p:cNvSpPr>
              <p:nvPr/>
            </p:nvSpPr>
            <p:spPr bwMode="auto">
              <a:xfrm>
                <a:off x="855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7" name="Oval 85"/>
              <p:cNvSpPr>
                <a:spLocks noChangeArrowheads="1"/>
              </p:cNvSpPr>
              <p:nvPr/>
            </p:nvSpPr>
            <p:spPr bwMode="auto">
              <a:xfrm>
                <a:off x="855" y="15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8" name="Oval 86"/>
              <p:cNvSpPr>
                <a:spLocks noChangeArrowheads="1"/>
              </p:cNvSpPr>
              <p:nvPr/>
            </p:nvSpPr>
            <p:spPr bwMode="auto">
              <a:xfrm>
                <a:off x="859" y="278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9" name="Oval 87"/>
              <p:cNvSpPr>
                <a:spLocks noChangeArrowheads="1"/>
              </p:cNvSpPr>
              <p:nvPr/>
            </p:nvSpPr>
            <p:spPr bwMode="auto">
              <a:xfrm>
                <a:off x="859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0" name="Oval 88"/>
              <p:cNvSpPr>
                <a:spLocks noChangeArrowheads="1"/>
              </p:cNvSpPr>
              <p:nvPr/>
            </p:nvSpPr>
            <p:spPr bwMode="auto">
              <a:xfrm>
                <a:off x="85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1" name="Oval 89"/>
              <p:cNvSpPr>
                <a:spLocks noChangeArrowheads="1"/>
              </p:cNvSpPr>
              <p:nvPr/>
            </p:nvSpPr>
            <p:spPr bwMode="auto">
              <a:xfrm>
                <a:off x="85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2" name="Oval 90"/>
              <p:cNvSpPr>
                <a:spLocks noChangeArrowheads="1"/>
              </p:cNvSpPr>
              <p:nvPr/>
            </p:nvSpPr>
            <p:spPr bwMode="auto">
              <a:xfrm>
                <a:off x="862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3" name="Oval 91"/>
              <p:cNvSpPr>
                <a:spLocks noChangeArrowheads="1"/>
              </p:cNvSpPr>
              <p:nvPr/>
            </p:nvSpPr>
            <p:spPr bwMode="auto">
              <a:xfrm>
                <a:off x="862" y="26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4" name="Oval 92"/>
              <p:cNvSpPr>
                <a:spLocks noChangeArrowheads="1"/>
              </p:cNvSpPr>
              <p:nvPr/>
            </p:nvSpPr>
            <p:spPr bwMode="auto">
              <a:xfrm>
                <a:off x="862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5" name="Oval 93"/>
              <p:cNvSpPr>
                <a:spLocks noChangeArrowheads="1"/>
              </p:cNvSpPr>
              <p:nvPr/>
            </p:nvSpPr>
            <p:spPr bwMode="auto">
              <a:xfrm>
                <a:off x="862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6" name="Oval 94"/>
              <p:cNvSpPr>
                <a:spLocks noChangeArrowheads="1"/>
              </p:cNvSpPr>
              <p:nvPr/>
            </p:nvSpPr>
            <p:spPr bwMode="auto">
              <a:xfrm>
                <a:off x="862" y="24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7" name="Oval 95"/>
              <p:cNvSpPr>
                <a:spLocks noChangeArrowheads="1"/>
              </p:cNvSpPr>
              <p:nvPr/>
            </p:nvSpPr>
            <p:spPr bwMode="auto">
              <a:xfrm>
                <a:off x="8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8" name="Oval 96"/>
              <p:cNvSpPr>
                <a:spLocks noChangeArrowheads="1"/>
              </p:cNvSpPr>
              <p:nvPr/>
            </p:nvSpPr>
            <p:spPr bwMode="auto">
              <a:xfrm>
                <a:off x="866" y="30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9" name="Oval 97"/>
              <p:cNvSpPr>
                <a:spLocks noChangeArrowheads="1"/>
              </p:cNvSpPr>
              <p:nvPr/>
            </p:nvSpPr>
            <p:spPr bwMode="auto">
              <a:xfrm>
                <a:off x="8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0" name="Oval 98"/>
              <p:cNvSpPr>
                <a:spLocks noChangeArrowheads="1"/>
              </p:cNvSpPr>
              <p:nvPr/>
            </p:nvSpPr>
            <p:spPr bwMode="auto">
              <a:xfrm>
                <a:off x="866" y="28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1" name="Oval 99"/>
              <p:cNvSpPr>
                <a:spLocks noChangeArrowheads="1"/>
              </p:cNvSpPr>
              <p:nvPr/>
            </p:nvSpPr>
            <p:spPr bwMode="auto">
              <a:xfrm>
                <a:off x="866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2" name="Oval 100"/>
              <p:cNvSpPr>
                <a:spLocks noChangeArrowheads="1"/>
              </p:cNvSpPr>
              <p:nvPr/>
            </p:nvSpPr>
            <p:spPr bwMode="auto">
              <a:xfrm>
                <a:off x="86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3" name="Oval 101"/>
              <p:cNvSpPr>
                <a:spLocks noChangeArrowheads="1"/>
              </p:cNvSpPr>
              <p:nvPr/>
            </p:nvSpPr>
            <p:spPr bwMode="auto">
              <a:xfrm>
                <a:off x="869" y="25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4" name="Oval 102"/>
              <p:cNvSpPr>
                <a:spLocks noChangeArrowheads="1"/>
              </p:cNvSpPr>
              <p:nvPr/>
            </p:nvSpPr>
            <p:spPr bwMode="auto">
              <a:xfrm>
                <a:off x="8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5" name="Oval 103"/>
              <p:cNvSpPr>
                <a:spLocks noChangeArrowheads="1"/>
              </p:cNvSpPr>
              <p:nvPr/>
            </p:nvSpPr>
            <p:spPr bwMode="auto">
              <a:xfrm>
                <a:off x="86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6" name="Oval 104"/>
              <p:cNvSpPr>
                <a:spLocks noChangeArrowheads="1"/>
              </p:cNvSpPr>
              <p:nvPr/>
            </p:nvSpPr>
            <p:spPr bwMode="auto">
              <a:xfrm>
                <a:off x="869" y="27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7" name="Oval 105"/>
              <p:cNvSpPr>
                <a:spLocks noChangeArrowheads="1"/>
              </p:cNvSpPr>
              <p:nvPr/>
            </p:nvSpPr>
            <p:spPr bwMode="auto">
              <a:xfrm>
                <a:off x="869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8" name="Oval 106"/>
              <p:cNvSpPr>
                <a:spLocks noChangeArrowheads="1"/>
              </p:cNvSpPr>
              <p:nvPr/>
            </p:nvSpPr>
            <p:spPr bwMode="auto">
              <a:xfrm>
                <a:off x="873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9" name="Oval 107"/>
              <p:cNvSpPr>
                <a:spLocks noChangeArrowheads="1"/>
              </p:cNvSpPr>
              <p:nvPr/>
            </p:nvSpPr>
            <p:spPr bwMode="auto">
              <a:xfrm>
                <a:off x="873" y="2569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0" name="Oval 108"/>
              <p:cNvSpPr>
                <a:spLocks noChangeArrowheads="1"/>
              </p:cNvSpPr>
              <p:nvPr/>
            </p:nvSpPr>
            <p:spPr bwMode="auto">
              <a:xfrm>
                <a:off x="876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1" name="Oval 109"/>
              <p:cNvSpPr>
                <a:spLocks noChangeArrowheads="1"/>
              </p:cNvSpPr>
              <p:nvPr/>
            </p:nvSpPr>
            <p:spPr bwMode="auto">
              <a:xfrm>
                <a:off x="876" y="26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2" name="Oval 110"/>
              <p:cNvSpPr>
                <a:spLocks noChangeArrowheads="1"/>
              </p:cNvSpPr>
              <p:nvPr/>
            </p:nvSpPr>
            <p:spPr bwMode="auto">
              <a:xfrm>
                <a:off x="876" y="30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3" name="Oval 111"/>
              <p:cNvSpPr>
                <a:spLocks noChangeArrowheads="1"/>
              </p:cNvSpPr>
              <p:nvPr/>
            </p:nvSpPr>
            <p:spPr bwMode="auto">
              <a:xfrm>
                <a:off x="876" y="30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4" name="Oval 112"/>
              <p:cNvSpPr>
                <a:spLocks noChangeArrowheads="1"/>
              </p:cNvSpPr>
              <p:nvPr/>
            </p:nvSpPr>
            <p:spPr bwMode="auto">
              <a:xfrm>
                <a:off x="876" y="28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5" name="Oval 113"/>
              <p:cNvSpPr>
                <a:spLocks noChangeArrowheads="1"/>
              </p:cNvSpPr>
              <p:nvPr/>
            </p:nvSpPr>
            <p:spPr bwMode="auto">
              <a:xfrm>
                <a:off x="876" y="27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6" name="Oval 114"/>
              <p:cNvSpPr>
                <a:spLocks noChangeArrowheads="1"/>
              </p:cNvSpPr>
              <p:nvPr/>
            </p:nvSpPr>
            <p:spPr bwMode="auto">
              <a:xfrm>
                <a:off x="880" y="150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7" name="Oval 115"/>
              <p:cNvSpPr>
                <a:spLocks noChangeArrowheads="1"/>
              </p:cNvSpPr>
              <p:nvPr/>
            </p:nvSpPr>
            <p:spPr bwMode="auto">
              <a:xfrm>
                <a:off x="8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8" name="Oval 116"/>
              <p:cNvSpPr>
                <a:spLocks noChangeArrowheads="1"/>
              </p:cNvSpPr>
              <p:nvPr/>
            </p:nvSpPr>
            <p:spPr bwMode="auto">
              <a:xfrm>
                <a:off x="8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9" name="Oval 117"/>
              <p:cNvSpPr>
                <a:spLocks noChangeArrowheads="1"/>
              </p:cNvSpPr>
              <p:nvPr/>
            </p:nvSpPr>
            <p:spPr bwMode="auto">
              <a:xfrm>
                <a:off x="880" y="23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0" name="Oval 118"/>
              <p:cNvSpPr>
                <a:spLocks noChangeArrowheads="1"/>
              </p:cNvSpPr>
              <p:nvPr/>
            </p:nvSpPr>
            <p:spPr bwMode="auto">
              <a:xfrm>
                <a:off x="8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1" name="Oval 119"/>
              <p:cNvSpPr>
                <a:spLocks noChangeArrowheads="1"/>
              </p:cNvSpPr>
              <p:nvPr/>
            </p:nvSpPr>
            <p:spPr bwMode="auto">
              <a:xfrm>
                <a:off x="8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2" name="Oval 120"/>
              <p:cNvSpPr>
                <a:spLocks noChangeArrowheads="1"/>
              </p:cNvSpPr>
              <p:nvPr/>
            </p:nvSpPr>
            <p:spPr bwMode="auto">
              <a:xfrm>
                <a:off x="883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3" name="Oval 121"/>
              <p:cNvSpPr>
                <a:spLocks noChangeArrowheads="1"/>
              </p:cNvSpPr>
              <p:nvPr/>
            </p:nvSpPr>
            <p:spPr bwMode="auto">
              <a:xfrm>
                <a:off x="8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4" name="Oval 122"/>
              <p:cNvSpPr>
                <a:spLocks noChangeArrowheads="1"/>
              </p:cNvSpPr>
              <p:nvPr/>
            </p:nvSpPr>
            <p:spPr bwMode="auto">
              <a:xfrm>
                <a:off x="8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5" name="Oval 123"/>
              <p:cNvSpPr>
                <a:spLocks noChangeArrowheads="1"/>
              </p:cNvSpPr>
              <p:nvPr/>
            </p:nvSpPr>
            <p:spPr bwMode="auto">
              <a:xfrm>
                <a:off x="883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6" name="Oval 124"/>
              <p:cNvSpPr>
                <a:spLocks noChangeArrowheads="1"/>
              </p:cNvSpPr>
              <p:nvPr/>
            </p:nvSpPr>
            <p:spPr bwMode="auto">
              <a:xfrm>
                <a:off x="883" y="27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7" name="Oval 125"/>
              <p:cNvSpPr>
                <a:spLocks noChangeArrowheads="1"/>
              </p:cNvSpPr>
              <p:nvPr/>
            </p:nvSpPr>
            <p:spPr bwMode="auto">
              <a:xfrm>
                <a:off x="883" y="29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8" name="Oval 126"/>
              <p:cNvSpPr>
                <a:spLocks noChangeArrowheads="1"/>
              </p:cNvSpPr>
              <p:nvPr/>
            </p:nvSpPr>
            <p:spPr bwMode="auto">
              <a:xfrm>
                <a:off x="8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9" name="Oval 127"/>
              <p:cNvSpPr>
                <a:spLocks noChangeArrowheads="1"/>
              </p:cNvSpPr>
              <p:nvPr/>
            </p:nvSpPr>
            <p:spPr bwMode="auto">
              <a:xfrm>
                <a:off x="88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0" name="Oval 128"/>
              <p:cNvSpPr>
                <a:spLocks noChangeArrowheads="1"/>
              </p:cNvSpPr>
              <p:nvPr/>
            </p:nvSpPr>
            <p:spPr bwMode="auto">
              <a:xfrm>
                <a:off x="887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1" name="Oval 129"/>
              <p:cNvSpPr>
                <a:spLocks noChangeArrowheads="1"/>
              </p:cNvSpPr>
              <p:nvPr/>
            </p:nvSpPr>
            <p:spPr bwMode="auto">
              <a:xfrm>
                <a:off x="887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2" name="Oval 130"/>
              <p:cNvSpPr>
                <a:spLocks noChangeArrowheads="1"/>
              </p:cNvSpPr>
              <p:nvPr/>
            </p:nvSpPr>
            <p:spPr bwMode="auto">
              <a:xfrm>
                <a:off x="887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3" name="Oval 131"/>
              <p:cNvSpPr>
                <a:spLocks noChangeArrowheads="1"/>
              </p:cNvSpPr>
              <p:nvPr/>
            </p:nvSpPr>
            <p:spPr bwMode="auto">
              <a:xfrm>
                <a:off x="890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4" name="Oval 132"/>
              <p:cNvSpPr>
                <a:spLocks noChangeArrowheads="1"/>
              </p:cNvSpPr>
              <p:nvPr/>
            </p:nvSpPr>
            <p:spPr bwMode="auto">
              <a:xfrm>
                <a:off x="890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5" name="Oval 133"/>
              <p:cNvSpPr>
                <a:spLocks noChangeArrowheads="1"/>
              </p:cNvSpPr>
              <p:nvPr/>
            </p:nvSpPr>
            <p:spPr bwMode="auto">
              <a:xfrm>
                <a:off x="8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6" name="Oval 134"/>
              <p:cNvSpPr>
                <a:spLocks noChangeArrowheads="1"/>
              </p:cNvSpPr>
              <p:nvPr/>
            </p:nvSpPr>
            <p:spPr bwMode="auto">
              <a:xfrm>
                <a:off x="890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7" name="Oval 135"/>
              <p:cNvSpPr>
                <a:spLocks noChangeArrowheads="1"/>
              </p:cNvSpPr>
              <p:nvPr/>
            </p:nvSpPr>
            <p:spPr bwMode="auto">
              <a:xfrm>
                <a:off x="890" y="15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8" name="Oval 136"/>
              <p:cNvSpPr>
                <a:spLocks noChangeArrowheads="1"/>
              </p:cNvSpPr>
              <p:nvPr/>
            </p:nvSpPr>
            <p:spPr bwMode="auto">
              <a:xfrm>
                <a:off x="890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9" name="Oval 137"/>
              <p:cNvSpPr>
                <a:spLocks noChangeArrowheads="1"/>
              </p:cNvSpPr>
              <p:nvPr/>
            </p:nvSpPr>
            <p:spPr bwMode="auto">
              <a:xfrm>
                <a:off x="890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0" name="Oval 138"/>
              <p:cNvSpPr>
                <a:spLocks noChangeArrowheads="1"/>
              </p:cNvSpPr>
              <p:nvPr/>
            </p:nvSpPr>
            <p:spPr bwMode="auto">
              <a:xfrm>
                <a:off x="890" y="18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1" name="Oval 139"/>
              <p:cNvSpPr>
                <a:spLocks noChangeArrowheads="1"/>
              </p:cNvSpPr>
              <p:nvPr/>
            </p:nvSpPr>
            <p:spPr bwMode="auto">
              <a:xfrm>
                <a:off x="890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2" name="Oval 140"/>
              <p:cNvSpPr>
                <a:spLocks noChangeArrowheads="1"/>
              </p:cNvSpPr>
              <p:nvPr/>
            </p:nvSpPr>
            <p:spPr bwMode="auto">
              <a:xfrm>
                <a:off x="894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3" name="Oval 141"/>
              <p:cNvSpPr>
                <a:spLocks noChangeArrowheads="1"/>
              </p:cNvSpPr>
              <p:nvPr/>
            </p:nvSpPr>
            <p:spPr bwMode="auto">
              <a:xfrm>
                <a:off x="894" y="29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4" name="Oval 142"/>
              <p:cNvSpPr>
                <a:spLocks noChangeArrowheads="1"/>
              </p:cNvSpPr>
              <p:nvPr/>
            </p:nvSpPr>
            <p:spPr bwMode="auto">
              <a:xfrm>
                <a:off x="89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5" name="Oval 143"/>
              <p:cNvSpPr>
                <a:spLocks noChangeArrowheads="1"/>
              </p:cNvSpPr>
              <p:nvPr/>
            </p:nvSpPr>
            <p:spPr bwMode="auto">
              <a:xfrm>
                <a:off x="894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6" name="Oval 144"/>
              <p:cNvSpPr>
                <a:spLocks noChangeArrowheads="1"/>
              </p:cNvSpPr>
              <p:nvPr/>
            </p:nvSpPr>
            <p:spPr bwMode="auto">
              <a:xfrm>
                <a:off x="894" y="30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7" name="Oval 145"/>
              <p:cNvSpPr>
                <a:spLocks noChangeArrowheads="1"/>
              </p:cNvSpPr>
              <p:nvPr/>
            </p:nvSpPr>
            <p:spPr bwMode="auto">
              <a:xfrm>
                <a:off x="894" y="28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8" name="Oval 146"/>
              <p:cNvSpPr>
                <a:spLocks noChangeArrowheads="1"/>
              </p:cNvSpPr>
              <p:nvPr/>
            </p:nvSpPr>
            <p:spPr bwMode="auto">
              <a:xfrm>
                <a:off x="897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9" name="Oval 147"/>
              <p:cNvSpPr>
                <a:spLocks noChangeArrowheads="1"/>
              </p:cNvSpPr>
              <p:nvPr/>
            </p:nvSpPr>
            <p:spPr bwMode="auto">
              <a:xfrm>
                <a:off x="897" y="20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0" name="Oval 148"/>
              <p:cNvSpPr>
                <a:spLocks noChangeArrowheads="1"/>
              </p:cNvSpPr>
              <p:nvPr/>
            </p:nvSpPr>
            <p:spPr bwMode="auto">
              <a:xfrm>
                <a:off x="897" y="13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1" name="Oval 149"/>
              <p:cNvSpPr>
                <a:spLocks noChangeArrowheads="1"/>
              </p:cNvSpPr>
              <p:nvPr/>
            </p:nvSpPr>
            <p:spPr bwMode="auto">
              <a:xfrm>
                <a:off x="897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2" name="Oval 150"/>
              <p:cNvSpPr>
                <a:spLocks noChangeArrowheads="1"/>
              </p:cNvSpPr>
              <p:nvPr/>
            </p:nvSpPr>
            <p:spPr bwMode="auto">
              <a:xfrm>
                <a:off x="897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3" name="Oval 151"/>
              <p:cNvSpPr>
                <a:spLocks noChangeArrowheads="1"/>
              </p:cNvSpPr>
              <p:nvPr/>
            </p:nvSpPr>
            <p:spPr bwMode="auto">
              <a:xfrm>
                <a:off x="897" y="31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4" name="Oval 152"/>
              <p:cNvSpPr>
                <a:spLocks noChangeArrowheads="1"/>
              </p:cNvSpPr>
              <p:nvPr/>
            </p:nvSpPr>
            <p:spPr bwMode="auto">
              <a:xfrm>
                <a:off x="901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5" name="Oval 153"/>
              <p:cNvSpPr>
                <a:spLocks noChangeArrowheads="1"/>
              </p:cNvSpPr>
              <p:nvPr/>
            </p:nvSpPr>
            <p:spPr bwMode="auto">
              <a:xfrm>
                <a:off x="901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6" name="Oval 154"/>
              <p:cNvSpPr>
                <a:spLocks noChangeArrowheads="1"/>
              </p:cNvSpPr>
              <p:nvPr/>
            </p:nvSpPr>
            <p:spPr bwMode="auto">
              <a:xfrm>
                <a:off x="901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7" name="Oval 155"/>
              <p:cNvSpPr>
                <a:spLocks noChangeArrowheads="1"/>
              </p:cNvSpPr>
              <p:nvPr/>
            </p:nvSpPr>
            <p:spPr bwMode="auto">
              <a:xfrm>
                <a:off x="901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8" name="Oval 156"/>
              <p:cNvSpPr>
                <a:spLocks noChangeArrowheads="1"/>
              </p:cNvSpPr>
              <p:nvPr/>
            </p:nvSpPr>
            <p:spPr bwMode="auto">
              <a:xfrm>
                <a:off x="901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9" name="Oval 157"/>
              <p:cNvSpPr>
                <a:spLocks noChangeArrowheads="1"/>
              </p:cNvSpPr>
              <p:nvPr/>
            </p:nvSpPr>
            <p:spPr bwMode="auto">
              <a:xfrm>
                <a:off x="90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0" name="Oval 158"/>
              <p:cNvSpPr>
                <a:spLocks noChangeArrowheads="1"/>
              </p:cNvSpPr>
              <p:nvPr/>
            </p:nvSpPr>
            <p:spPr bwMode="auto">
              <a:xfrm>
                <a:off x="9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1" name="Oval 159"/>
              <p:cNvSpPr>
                <a:spLocks noChangeArrowheads="1"/>
              </p:cNvSpPr>
              <p:nvPr/>
            </p:nvSpPr>
            <p:spPr bwMode="auto">
              <a:xfrm>
                <a:off x="904" y="32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2" name="Oval 160"/>
              <p:cNvSpPr>
                <a:spLocks noChangeArrowheads="1"/>
              </p:cNvSpPr>
              <p:nvPr/>
            </p:nvSpPr>
            <p:spPr bwMode="auto">
              <a:xfrm>
                <a:off x="904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3" name="Oval 161"/>
              <p:cNvSpPr>
                <a:spLocks noChangeArrowheads="1"/>
              </p:cNvSpPr>
              <p:nvPr/>
            </p:nvSpPr>
            <p:spPr bwMode="auto">
              <a:xfrm>
                <a:off x="904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4" name="Oval 162"/>
              <p:cNvSpPr>
                <a:spLocks noChangeArrowheads="1"/>
              </p:cNvSpPr>
              <p:nvPr/>
            </p:nvSpPr>
            <p:spPr bwMode="auto">
              <a:xfrm>
                <a:off x="904" y="23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5" name="Oval 163"/>
              <p:cNvSpPr>
                <a:spLocks noChangeArrowheads="1"/>
              </p:cNvSpPr>
              <p:nvPr/>
            </p:nvSpPr>
            <p:spPr bwMode="auto">
              <a:xfrm>
                <a:off x="908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6" name="Oval 164"/>
              <p:cNvSpPr>
                <a:spLocks noChangeArrowheads="1"/>
              </p:cNvSpPr>
              <p:nvPr/>
            </p:nvSpPr>
            <p:spPr bwMode="auto">
              <a:xfrm>
                <a:off x="908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7" name="Oval 165"/>
              <p:cNvSpPr>
                <a:spLocks noChangeArrowheads="1"/>
              </p:cNvSpPr>
              <p:nvPr/>
            </p:nvSpPr>
            <p:spPr bwMode="auto">
              <a:xfrm>
                <a:off x="90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8" name="Oval 166"/>
              <p:cNvSpPr>
                <a:spLocks noChangeArrowheads="1"/>
              </p:cNvSpPr>
              <p:nvPr/>
            </p:nvSpPr>
            <p:spPr bwMode="auto">
              <a:xfrm>
                <a:off x="90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9" name="Oval 167"/>
              <p:cNvSpPr>
                <a:spLocks noChangeArrowheads="1"/>
              </p:cNvSpPr>
              <p:nvPr/>
            </p:nvSpPr>
            <p:spPr bwMode="auto">
              <a:xfrm>
                <a:off x="908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0" name="Oval 168"/>
              <p:cNvSpPr>
                <a:spLocks noChangeArrowheads="1"/>
              </p:cNvSpPr>
              <p:nvPr/>
            </p:nvSpPr>
            <p:spPr bwMode="auto">
              <a:xfrm>
                <a:off x="911" y="19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1" name="Oval 169"/>
              <p:cNvSpPr>
                <a:spLocks noChangeArrowheads="1"/>
              </p:cNvSpPr>
              <p:nvPr/>
            </p:nvSpPr>
            <p:spPr bwMode="auto">
              <a:xfrm>
                <a:off x="911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2" name="Oval 170"/>
              <p:cNvSpPr>
                <a:spLocks noChangeArrowheads="1"/>
              </p:cNvSpPr>
              <p:nvPr/>
            </p:nvSpPr>
            <p:spPr bwMode="auto">
              <a:xfrm>
                <a:off x="91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3" name="Oval 171"/>
              <p:cNvSpPr>
                <a:spLocks noChangeArrowheads="1"/>
              </p:cNvSpPr>
              <p:nvPr/>
            </p:nvSpPr>
            <p:spPr bwMode="auto">
              <a:xfrm>
                <a:off x="911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4" name="Oval 172"/>
              <p:cNvSpPr>
                <a:spLocks noChangeArrowheads="1"/>
              </p:cNvSpPr>
              <p:nvPr/>
            </p:nvSpPr>
            <p:spPr bwMode="auto">
              <a:xfrm>
                <a:off x="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5" name="Oval 173"/>
              <p:cNvSpPr>
                <a:spLocks noChangeArrowheads="1"/>
              </p:cNvSpPr>
              <p:nvPr/>
            </p:nvSpPr>
            <p:spPr bwMode="auto">
              <a:xfrm>
                <a:off x="915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6" name="Oval 174"/>
              <p:cNvSpPr>
                <a:spLocks noChangeArrowheads="1"/>
              </p:cNvSpPr>
              <p:nvPr/>
            </p:nvSpPr>
            <p:spPr bwMode="auto">
              <a:xfrm>
                <a:off x="915" y="27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7" name="Oval 175"/>
              <p:cNvSpPr>
                <a:spLocks noChangeArrowheads="1"/>
              </p:cNvSpPr>
              <p:nvPr/>
            </p:nvSpPr>
            <p:spPr bwMode="auto">
              <a:xfrm>
                <a:off x="915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8" name="Oval 176"/>
              <p:cNvSpPr>
                <a:spLocks noChangeArrowheads="1"/>
              </p:cNvSpPr>
              <p:nvPr/>
            </p:nvSpPr>
            <p:spPr bwMode="auto">
              <a:xfrm>
                <a:off x="915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9" name="Oval 177"/>
              <p:cNvSpPr>
                <a:spLocks noChangeArrowheads="1"/>
              </p:cNvSpPr>
              <p:nvPr/>
            </p:nvSpPr>
            <p:spPr bwMode="auto">
              <a:xfrm>
                <a:off x="918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0" name="Oval 178"/>
              <p:cNvSpPr>
                <a:spLocks noChangeArrowheads="1"/>
              </p:cNvSpPr>
              <p:nvPr/>
            </p:nvSpPr>
            <p:spPr bwMode="auto">
              <a:xfrm>
                <a:off x="91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1" name="Oval 179"/>
              <p:cNvSpPr>
                <a:spLocks noChangeArrowheads="1"/>
              </p:cNvSpPr>
              <p:nvPr/>
            </p:nvSpPr>
            <p:spPr bwMode="auto">
              <a:xfrm>
                <a:off x="918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2" name="Oval 180"/>
              <p:cNvSpPr>
                <a:spLocks noChangeArrowheads="1"/>
              </p:cNvSpPr>
              <p:nvPr/>
            </p:nvSpPr>
            <p:spPr bwMode="auto">
              <a:xfrm>
                <a:off x="91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3" name="Oval 181"/>
              <p:cNvSpPr>
                <a:spLocks noChangeArrowheads="1"/>
              </p:cNvSpPr>
              <p:nvPr/>
            </p:nvSpPr>
            <p:spPr bwMode="auto">
              <a:xfrm>
                <a:off x="918" y="27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4" name="Oval 182"/>
              <p:cNvSpPr>
                <a:spLocks noChangeArrowheads="1"/>
              </p:cNvSpPr>
              <p:nvPr/>
            </p:nvSpPr>
            <p:spPr bwMode="auto">
              <a:xfrm>
                <a:off x="918" y="21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5" name="Oval 183"/>
              <p:cNvSpPr>
                <a:spLocks noChangeArrowheads="1"/>
              </p:cNvSpPr>
              <p:nvPr/>
            </p:nvSpPr>
            <p:spPr bwMode="auto">
              <a:xfrm>
                <a:off x="918" y="137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6" name="Oval 184"/>
              <p:cNvSpPr>
                <a:spLocks noChangeArrowheads="1"/>
              </p:cNvSpPr>
              <p:nvPr/>
            </p:nvSpPr>
            <p:spPr bwMode="auto">
              <a:xfrm>
                <a:off x="91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7" name="Oval 185"/>
              <p:cNvSpPr>
                <a:spLocks noChangeArrowheads="1"/>
              </p:cNvSpPr>
              <p:nvPr/>
            </p:nvSpPr>
            <p:spPr bwMode="auto">
              <a:xfrm>
                <a:off x="922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8" name="Oval 186"/>
              <p:cNvSpPr>
                <a:spLocks noChangeArrowheads="1"/>
              </p:cNvSpPr>
              <p:nvPr/>
            </p:nvSpPr>
            <p:spPr bwMode="auto">
              <a:xfrm>
                <a:off x="92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9" name="Oval 187"/>
              <p:cNvSpPr>
                <a:spLocks noChangeArrowheads="1"/>
              </p:cNvSpPr>
              <p:nvPr/>
            </p:nvSpPr>
            <p:spPr bwMode="auto">
              <a:xfrm>
                <a:off x="922" y="7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0" name="Oval 188"/>
              <p:cNvSpPr>
                <a:spLocks noChangeArrowheads="1"/>
              </p:cNvSpPr>
              <p:nvPr/>
            </p:nvSpPr>
            <p:spPr bwMode="auto">
              <a:xfrm>
                <a:off x="92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1" name="Oval 189"/>
              <p:cNvSpPr>
                <a:spLocks noChangeArrowheads="1"/>
              </p:cNvSpPr>
              <p:nvPr/>
            </p:nvSpPr>
            <p:spPr bwMode="auto">
              <a:xfrm>
                <a:off x="925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2" name="Oval 190"/>
              <p:cNvSpPr>
                <a:spLocks noChangeArrowheads="1"/>
              </p:cNvSpPr>
              <p:nvPr/>
            </p:nvSpPr>
            <p:spPr bwMode="auto">
              <a:xfrm>
                <a:off x="925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3" name="Oval 191"/>
              <p:cNvSpPr>
                <a:spLocks noChangeArrowheads="1"/>
              </p:cNvSpPr>
              <p:nvPr/>
            </p:nvSpPr>
            <p:spPr bwMode="auto">
              <a:xfrm>
                <a:off x="9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4" name="Oval 192"/>
              <p:cNvSpPr>
                <a:spLocks noChangeArrowheads="1"/>
              </p:cNvSpPr>
              <p:nvPr/>
            </p:nvSpPr>
            <p:spPr bwMode="auto">
              <a:xfrm>
                <a:off x="925" y="326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5" name="Oval 193"/>
              <p:cNvSpPr>
                <a:spLocks noChangeArrowheads="1"/>
              </p:cNvSpPr>
              <p:nvPr/>
            </p:nvSpPr>
            <p:spPr bwMode="auto">
              <a:xfrm>
                <a:off x="9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6" name="Oval 194"/>
              <p:cNvSpPr>
                <a:spLocks noChangeArrowheads="1"/>
              </p:cNvSpPr>
              <p:nvPr/>
            </p:nvSpPr>
            <p:spPr bwMode="auto">
              <a:xfrm>
                <a:off x="925" y="20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7" name="Oval 195"/>
              <p:cNvSpPr>
                <a:spLocks noChangeArrowheads="1"/>
              </p:cNvSpPr>
              <p:nvPr/>
            </p:nvSpPr>
            <p:spPr bwMode="auto">
              <a:xfrm>
                <a:off x="925" y="27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8" name="Oval 196"/>
              <p:cNvSpPr>
                <a:spLocks noChangeArrowheads="1"/>
              </p:cNvSpPr>
              <p:nvPr/>
            </p:nvSpPr>
            <p:spPr bwMode="auto">
              <a:xfrm>
                <a:off x="925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9" name="Oval 197"/>
              <p:cNvSpPr>
                <a:spLocks noChangeArrowheads="1"/>
              </p:cNvSpPr>
              <p:nvPr/>
            </p:nvSpPr>
            <p:spPr bwMode="auto">
              <a:xfrm>
                <a:off x="929" y="19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0" name="Oval 198"/>
              <p:cNvSpPr>
                <a:spLocks noChangeArrowheads="1"/>
              </p:cNvSpPr>
              <p:nvPr/>
            </p:nvSpPr>
            <p:spPr bwMode="auto">
              <a:xfrm>
                <a:off x="929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1" name="Oval 199"/>
              <p:cNvSpPr>
                <a:spLocks noChangeArrowheads="1"/>
              </p:cNvSpPr>
              <p:nvPr/>
            </p:nvSpPr>
            <p:spPr bwMode="auto">
              <a:xfrm>
                <a:off x="929" y="26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2" name="Oval 200"/>
              <p:cNvSpPr>
                <a:spLocks noChangeArrowheads="1"/>
              </p:cNvSpPr>
              <p:nvPr/>
            </p:nvSpPr>
            <p:spPr bwMode="auto">
              <a:xfrm>
                <a:off x="929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3" name="Oval 201"/>
              <p:cNvSpPr>
                <a:spLocks noChangeArrowheads="1"/>
              </p:cNvSpPr>
              <p:nvPr/>
            </p:nvSpPr>
            <p:spPr bwMode="auto">
              <a:xfrm>
                <a:off x="9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4" name="Oval 202"/>
              <p:cNvSpPr>
                <a:spLocks noChangeArrowheads="1"/>
              </p:cNvSpPr>
              <p:nvPr/>
            </p:nvSpPr>
            <p:spPr bwMode="auto">
              <a:xfrm>
                <a:off x="9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5" name="Oval 203"/>
              <p:cNvSpPr>
                <a:spLocks noChangeArrowheads="1"/>
              </p:cNvSpPr>
              <p:nvPr/>
            </p:nvSpPr>
            <p:spPr bwMode="auto">
              <a:xfrm>
                <a:off x="92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6" name="Oval 204"/>
              <p:cNvSpPr>
                <a:spLocks noChangeArrowheads="1"/>
              </p:cNvSpPr>
              <p:nvPr/>
            </p:nvSpPr>
            <p:spPr bwMode="auto">
              <a:xfrm>
                <a:off x="9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929" y="1221"/>
              <a:ext cx="132" cy="2360"/>
              <a:chOff x="929" y="1221"/>
              <a:chExt cx="132" cy="2360"/>
            </a:xfrm>
          </p:grpSpPr>
          <p:sp>
            <p:nvSpPr>
              <p:cNvPr id="8897" name="Oval 206"/>
              <p:cNvSpPr>
                <a:spLocks noChangeArrowheads="1"/>
              </p:cNvSpPr>
              <p:nvPr/>
            </p:nvSpPr>
            <p:spPr bwMode="auto">
              <a:xfrm>
                <a:off x="929" y="13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8" name="Oval 207"/>
              <p:cNvSpPr>
                <a:spLocks noChangeArrowheads="1"/>
              </p:cNvSpPr>
              <p:nvPr/>
            </p:nvSpPr>
            <p:spPr bwMode="auto">
              <a:xfrm>
                <a:off x="9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9" name="Oval 208"/>
              <p:cNvSpPr>
                <a:spLocks noChangeArrowheads="1"/>
              </p:cNvSpPr>
              <p:nvPr/>
            </p:nvSpPr>
            <p:spPr bwMode="auto">
              <a:xfrm>
                <a:off x="932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0" name="Oval 209"/>
              <p:cNvSpPr>
                <a:spLocks noChangeArrowheads="1"/>
              </p:cNvSpPr>
              <p:nvPr/>
            </p:nvSpPr>
            <p:spPr bwMode="auto">
              <a:xfrm>
                <a:off x="932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1" name="Oval 210"/>
              <p:cNvSpPr>
                <a:spLocks noChangeArrowheads="1"/>
              </p:cNvSpPr>
              <p:nvPr/>
            </p:nvSpPr>
            <p:spPr bwMode="auto">
              <a:xfrm>
                <a:off x="932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2" name="Oval 211"/>
              <p:cNvSpPr>
                <a:spLocks noChangeArrowheads="1"/>
              </p:cNvSpPr>
              <p:nvPr/>
            </p:nvSpPr>
            <p:spPr bwMode="auto">
              <a:xfrm>
                <a:off x="932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3" name="Oval 212"/>
              <p:cNvSpPr>
                <a:spLocks noChangeArrowheads="1"/>
              </p:cNvSpPr>
              <p:nvPr/>
            </p:nvSpPr>
            <p:spPr bwMode="auto">
              <a:xfrm>
                <a:off x="9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4" name="Oval 213"/>
              <p:cNvSpPr>
                <a:spLocks noChangeArrowheads="1"/>
              </p:cNvSpPr>
              <p:nvPr/>
            </p:nvSpPr>
            <p:spPr bwMode="auto">
              <a:xfrm>
                <a:off x="932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5" name="Oval 214"/>
              <p:cNvSpPr>
                <a:spLocks noChangeArrowheads="1"/>
              </p:cNvSpPr>
              <p:nvPr/>
            </p:nvSpPr>
            <p:spPr bwMode="auto">
              <a:xfrm>
                <a:off x="93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6" name="Oval 215"/>
              <p:cNvSpPr>
                <a:spLocks noChangeArrowheads="1"/>
              </p:cNvSpPr>
              <p:nvPr/>
            </p:nvSpPr>
            <p:spPr bwMode="auto">
              <a:xfrm>
                <a:off x="93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7" name="Oval 216"/>
              <p:cNvSpPr>
                <a:spLocks noChangeArrowheads="1"/>
              </p:cNvSpPr>
              <p:nvPr/>
            </p:nvSpPr>
            <p:spPr bwMode="auto">
              <a:xfrm>
                <a:off x="93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8" name="Oval 217"/>
              <p:cNvSpPr>
                <a:spLocks noChangeArrowheads="1"/>
              </p:cNvSpPr>
              <p:nvPr/>
            </p:nvSpPr>
            <p:spPr bwMode="auto">
              <a:xfrm>
                <a:off x="936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9" name="Oval 218"/>
              <p:cNvSpPr>
                <a:spLocks noChangeArrowheads="1"/>
              </p:cNvSpPr>
              <p:nvPr/>
            </p:nvSpPr>
            <p:spPr bwMode="auto">
              <a:xfrm>
                <a:off x="936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0" name="Oval 219"/>
              <p:cNvSpPr>
                <a:spLocks noChangeArrowheads="1"/>
              </p:cNvSpPr>
              <p:nvPr/>
            </p:nvSpPr>
            <p:spPr bwMode="auto">
              <a:xfrm>
                <a:off x="936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1" name="Oval 220"/>
              <p:cNvSpPr>
                <a:spLocks noChangeArrowheads="1"/>
              </p:cNvSpPr>
              <p:nvPr/>
            </p:nvSpPr>
            <p:spPr bwMode="auto">
              <a:xfrm>
                <a:off x="936" y="29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2" name="Oval 221"/>
              <p:cNvSpPr>
                <a:spLocks noChangeArrowheads="1"/>
              </p:cNvSpPr>
              <p:nvPr/>
            </p:nvSpPr>
            <p:spPr bwMode="auto">
              <a:xfrm>
                <a:off x="93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3" name="Oval 222"/>
              <p:cNvSpPr>
                <a:spLocks noChangeArrowheads="1"/>
              </p:cNvSpPr>
              <p:nvPr/>
            </p:nvSpPr>
            <p:spPr bwMode="auto">
              <a:xfrm>
                <a:off x="93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" name="Oval 223"/>
              <p:cNvSpPr>
                <a:spLocks noChangeArrowheads="1"/>
              </p:cNvSpPr>
              <p:nvPr/>
            </p:nvSpPr>
            <p:spPr bwMode="auto">
              <a:xfrm>
                <a:off x="93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" name="Oval 224"/>
              <p:cNvSpPr>
                <a:spLocks noChangeArrowheads="1"/>
              </p:cNvSpPr>
              <p:nvPr/>
            </p:nvSpPr>
            <p:spPr bwMode="auto">
              <a:xfrm>
                <a:off x="939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6" name="Oval 225"/>
              <p:cNvSpPr>
                <a:spLocks noChangeArrowheads="1"/>
              </p:cNvSpPr>
              <p:nvPr/>
            </p:nvSpPr>
            <p:spPr bwMode="auto">
              <a:xfrm>
                <a:off x="939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7" name="Oval 226"/>
              <p:cNvSpPr>
                <a:spLocks noChangeArrowheads="1"/>
              </p:cNvSpPr>
              <p:nvPr/>
            </p:nvSpPr>
            <p:spPr bwMode="auto">
              <a:xfrm>
                <a:off x="939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8" name="Oval 227"/>
              <p:cNvSpPr>
                <a:spLocks noChangeArrowheads="1"/>
              </p:cNvSpPr>
              <p:nvPr/>
            </p:nvSpPr>
            <p:spPr bwMode="auto">
              <a:xfrm>
                <a:off x="939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9" name="Oval 228"/>
              <p:cNvSpPr>
                <a:spLocks noChangeArrowheads="1"/>
              </p:cNvSpPr>
              <p:nvPr/>
            </p:nvSpPr>
            <p:spPr bwMode="auto">
              <a:xfrm>
                <a:off x="939" y="298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0" name="Oval 229"/>
              <p:cNvSpPr>
                <a:spLocks noChangeArrowheads="1"/>
              </p:cNvSpPr>
              <p:nvPr/>
            </p:nvSpPr>
            <p:spPr bwMode="auto">
              <a:xfrm>
                <a:off x="943" y="335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1" name="Oval 230"/>
              <p:cNvSpPr>
                <a:spLocks noChangeArrowheads="1"/>
              </p:cNvSpPr>
              <p:nvPr/>
            </p:nvSpPr>
            <p:spPr bwMode="auto">
              <a:xfrm>
                <a:off x="943" y="32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2" name="Oval 231"/>
              <p:cNvSpPr>
                <a:spLocks noChangeArrowheads="1"/>
              </p:cNvSpPr>
              <p:nvPr/>
            </p:nvSpPr>
            <p:spPr bwMode="auto">
              <a:xfrm>
                <a:off x="943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3" name="Oval 232"/>
              <p:cNvSpPr>
                <a:spLocks noChangeArrowheads="1"/>
              </p:cNvSpPr>
              <p:nvPr/>
            </p:nvSpPr>
            <p:spPr bwMode="auto">
              <a:xfrm>
                <a:off x="943" y="326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4" name="Oval 233"/>
              <p:cNvSpPr>
                <a:spLocks noChangeArrowheads="1"/>
              </p:cNvSpPr>
              <p:nvPr/>
            </p:nvSpPr>
            <p:spPr bwMode="auto">
              <a:xfrm>
                <a:off x="946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5" name="Oval 234"/>
              <p:cNvSpPr>
                <a:spLocks noChangeArrowheads="1"/>
              </p:cNvSpPr>
              <p:nvPr/>
            </p:nvSpPr>
            <p:spPr bwMode="auto">
              <a:xfrm>
                <a:off x="946" y="29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6" name="Oval 235"/>
              <p:cNvSpPr>
                <a:spLocks noChangeArrowheads="1"/>
              </p:cNvSpPr>
              <p:nvPr/>
            </p:nvSpPr>
            <p:spPr bwMode="auto">
              <a:xfrm>
                <a:off x="946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7" name="Oval 236"/>
              <p:cNvSpPr>
                <a:spLocks noChangeArrowheads="1"/>
              </p:cNvSpPr>
              <p:nvPr/>
            </p:nvSpPr>
            <p:spPr bwMode="auto">
              <a:xfrm>
                <a:off x="946" y="28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8" name="Oval 237"/>
              <p:cNvSpPr>
                <a:spLocks noChangeArrowheads="1"/>
              </p:cNvSpPr>
              <p:nvPr/>
            </p:nvSpPr>
            <p:spPr bwMode="auto">
              <a:xfrm>
                <a:off x="9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9" name="Oval 238"/>
              <p:cNvSpPr>
                <a:spLocks noChangeArrowheads="1"/>
              </p:cNvSpPr>
              <p:nvPr/>
            </p:nvSpPr>
            <p:spPr bwMode="auto">
              <a:xfrm>
                <a:off x="950" y="256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0" name="Oval 239"/>
              <p:cNvSpPr>
                <a:spLocks noChangeArrowheads="1"/>
              </p:cNvSpPr>
              <p:nvPr/>
            </p:nvSpPr>
            <p:spPr bwMode="auto">
              <a:xfrm>
                <a:off x="950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1" name="Oval 240"/>
              <p:cNvSpPr>
                <a:spLocks noChangeArrowheads="1"/>
              </p:cNvSpPr>
              <p:nvPr/>
            </p:nvSpPr>
            <p:spPr bwMode="auto">
              <a:xfrm>
                <a:off x="950" y="332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2" name="Oval 241"/>
              <p:cNvSpPr>
                <a:spLocks noChangeArrowheads="1"/>
              </p:cNvSpPr>
              <p:nvPr/>
            </p:nvSpPr>
            <p:spPr bwMode="auto">
              <a:xfrm>
                <a:off x="950" y="323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3" name="Oval 242"/>
              <p:cNvSpPr>
                <a:spLocks noChangeArrowheads="1"/>
              </p:cNvSpPr>
              <p:nvPr/>
            </p:nvSpPr>
            <p:spPr bwMode="auto">
              <a:xfrm>
                <a:off x="950" y="336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4" name="Oval 243"/>
              <p:cNvSpPr>
                <a:spLocks noChangeArrowheads="1"/>
              </p:cNvSpPr>
              <p:nvPr/>
            </p:nvSpPr>
            <p:spPr bwMode="auto">
              <a:xfrm>
                <a:off x="950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5" name="Oval 244"/>
              <p:cNvSpPr>
                <a:spLocks noChangeArrowheads="1"/>
              </p:cNvSpPr>
              <p:nvPr/>
            </p:nvSpPr>
            <p:spPr bwMode="auto">
              <a:xfrm>
                <a:off x="953" y="1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6" name="Oval 245"/>
              <p:cNvSpPr>
                <a:spLocks noChangeArrowheads="1"/>
              </p:cNvSpPr>
              <p:nvPr/>
            </p:nvSpPr>
            <p:spPr bwMode="auto">
              <a:xfrm>
                <a:off x="95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7" name="Oval 246"/>
              <p:cNvSpPr>
                <a:spLocks noChangeArrowheads="1"/>
              </p:cNvSpPr>
              <p:nvPr/>
            </p:nvSpPr>
            <p:spPr bwMode="auto">
              <a:xfrm>
                <a:off x="95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8" name="Oval 247"/>
              <p:cNvSpPr>
                <a:spLocks noChangeArrowheads="1"/>
              </p:cNvSpPr>
              <p:nvPr/>
            </p:nvSpPr>
            <p:spPr bwMode="auto">
              <a:xfrm>
                <a:off x="95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9" name="Oval 248"/>
              <p:cNvSpPr>
                <a:spLocks noChangeArrowheads="1"/>
              </p:cNvSpPr>
              <p:nvPr/>
            </p:nvSpPr>
            <p:spPr bwMode="auto">
              <a:xfrm>
                <a:off x="95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0" name="Oval 249"/>
              <p:cNvSpPr>
                <a:spLocks noChangeArrowheads="1"/>
              </p:cNvSpPr>
              <p:nvPr/>
            </p:nvSpPr>
            <p:spPr bwMode="auto">
              <a:xfrm>
                <a:off x="95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1" name="Oval 250"/>
              <p:cNvSpPr>
                <a:spLocks noChangeArrowheads="1"/>
              </p:cNvSpPr>
              <p:nvPr/>
            </p:nvSpPr>
            <p:spPr bwMode="auto">
              <a:xfrm>
                <a:off x="957" y="348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2" name="Oval 251"/>
              <p:cNvSpPr>
                <a:spLocks noChangeArrowheads="1"/>
              </p:cNvSpPr>
              <p:nvPr/>
            </p:nvSpPr>
            <p:spPr bwMode="auto">
              <a:xfrm>
                <a:off x="957" y="354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3" name="Oval 252"/>
              <p:cNvSpPr>
                <a:spLocks noChangeArrowheads="1"/>
              </p:cNvSpPr>
              <p:nvPr/>
            </p:nvSpPr>
            <p:spPr bwMode="auto">
              <a:xfrm>
                <a:off x="957" y="297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4" name="Oval 253"/>
              <p:cNvSpPr>
                <a:spLocks noChangeArrowheads="1"/>
              </p:cNvSpPr>
              <p:nvPr/>
            </p:nvSpPr>
            <p:spPr bwMode="auto">
              <a:xfrm>
                <a:off x="957" y="21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5" name="Oval 254"/>
              <p:cNvSpPr>
                <a:spLocks noChangeArrowheads="1"/>
              </p:cNvSpPr>
              <p:nvPr/>
            </p:nvSpPr>
            <p:spPr bwMode="auto">
              <a:xfrm>
                <a:off x="960" y="306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6" name="Oval 255"/>
              <p:cNvSpPr>
                <a:spLocks noChangeArrowheads="1"/>
              </p:cNvSpPr>
              <p:nvPr/>
            </p:nvSpPr>
            <p:spPr bwMode="auto">
              <a:xfrm>
                <a:off x="960" y="31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7" name="Oval 256"/>
              <p:cNvSpPr>
                <a:spLocks noChangeArrowheads="1"/>
              </p:cNvSpPr>
              <p:nvPr/>
            </p:nvSpPr>
            <p:spPr bwMode="auto">
              <a:xfrm>
                <a:off x="96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8" name="Oval 257"/>
              <p:cNvSpPr>
                <a:spLocks noChangeArrowheads="1"/>
              </p:cNvSpPr>
              <p:nvPr/>
            </p:nvSpPr>
            <p:spPr bwMode="auto">
              <a:xfrm>
                <a:off x="96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9" name="Oval 258"/>
              <p:cNvSpPr>
                <a:spLocks noChangeArrowheads="1"/>
              </p:cNvSpPr>
              <p:nvPr/>
            </p:nvSpPr>
            <p:spPr bwMode="auto">
              <a:xfrm>
                <a:off x="9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0" name="Oval 259"/>
              <p:cNvSpPr>
                <a:spLocks noChangeArrowheads="1"/>
              </p:cNvSpPr>
              <p:nvPr/>
            </p:nvSpPr>
            <p:spPr bwMode="auto">
              <a:xfrm>
                <a:off x="963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1" name="Oval 260"/>
              <p:cNvSpPr>
                <a:spLocks noChangeArrowheads="1"/>
              </p:cNvSpPr>
              <p:nvPr/>
            </p:nvSpPr>
            <p:spPr bwMode="auto">
              <a:xfrm>
                <a:off x="9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2" name="Oval 261"/>
              <p:cNvSpPr>
                <a:spLocks noChangeArrowheads="1"/>
              </p:cNvSpPr>
              <p:nvPr/>
            </p:nvSpPr>
            <p:spPr bwMode="auto">
              <a:xfrm>
                <a:off x="96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3" name="Oval 262"/>
              <p:cNvSpPr>
                <a:spLocks noChangeArrowheads="1"/>
              </p:cNvSpPr>
              <p:nvPr/>
            </p:nvSpPr>
            <p:spPr bwMode="auto">
              <a:xfrm>
                <a:off x="963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4" name="Oval 263"/>
              <p:cNvSpPr>
                <a:spLocks noChangeArrowheads="1"/>
              </p:cNvSpPr>
              <p:nvPr/>
            </p:nvSpPr>
            <p:spPr bwMode="auto">
              <a:xfrm>
                <a:off x="963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5" name="Oval 264"/>
              <p:cNvSpPr>
                <a:spLocks noChangeArrowheads="1"/>
              </p:cNvSpPr>
              <p:nvPr/>
            </p:nvSpPr>
            <p:spPr bwMode="auto">
              <a:xfrm>
                <a:off x="963" y="32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6" name="Oval 265"/>
              <p:cNvSpPr>
                <a:spLocks noChangeArrowheads="1"/>
              </p:cNvSpPr>
              <p:nvPr/>
            </p:nvSpPr>
            <p:spPr bwMode="auto">
              <a:xfrm>
                <a:off x="9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7" name="Oval 266"/>
              <p:cNvSpPr>
                <a:spLocks noChangeArrowheads="1"/>
              </p:cNvSpPr>
              <p:nvPr/>
            </p:nvSpPr>
            <p:spPr bwMode="auto">
              <a:xfrm>
                <a:off x="967" y="19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8" name="Oval 267"/>
              <p:cNvSpPr>
                <a:spLocks noChangeArrowheads="1"/>
              </p:cNvSpPr>
              <p:nvPr/>
            </p:nvSpPr>
            <p:spPr bwMode="auto">
              <a:xfrm>
                <a:off x="967" y="18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9" name="Oval 268"/>
              <p:cNvSpPr>
                <a:spLocks noChangeArrowheads="1"/>
              </p:cNvSpPr>
              <p:nvPr/>
            </p:nvSpPr>
            <p:spPr bwMode="auto">
              <a:xfrm>
                <a:off x="96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0" name="Oval 269"/>
              <p:cNvSpPr>
                <a:spLocks noChangeArrowheads="1"/>
              </p:cNvSpPr>
              <p:nvPr/>
            </p:nvSpPr>
            <p:spPr bwMode="auto">
              <a:xfrm>
                <a:off x="9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1" name="Oval 270"/>
              <p:cNvSpPr>
                <a:spLocks noChangeArrowheads="1"/>
              </p:cNvSpPr>
              <p:nvPr/>
            </p:nvSpPr>
            <p:spPr bwMode="auto">
              <a:xfrm>
                <a:off x="967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2" name="Oval 271"/>
              <p:cNvSpPr>
                <a:spLocks noChangeArrowheads="1"/>
              </p:cNvSpPr>
              <p:nvPr/>
            </p:nvSpPr>
            <p:spPr bwMode="auto">
              <a:xfrm>
                <a:off x="967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3" name="Oval 272"/>
              <p:cNvSpPr>
                <a:spLocks noChangeArrowheads="1"/>
              </p:cNvSpPr>
              <p:nvPr/>
            </p:nvSpPr>
            <p:spPr bwMode="auto">
              <a:xfrm>
                <a:off x="96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4" name="Oval 273"/>
              <p:cNvSpPr>
                <a:spLocks noChangeArrowheads="1"/>
              </p:cNvSpPr>
              <p:nvPr/>
            </p:nvSpPr>
            <p:spPr bwMode="auto">
              <a:xfrm>
                <a:off x="96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5" name="Oval 274"/>
              <p:cNvSpPr>
                <a:spLocks noChangeArrowheads="1"/>
              </p:cNvSpPr>
              <p:nvPr/>
            </p:nvSpPr>
            <p:spPr bwMode="auto">
              <a:xfrm>
                <a:off x="967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6" name="Oval 275"/>
              <p:cNvSpPr>
                <a:spLocks noChangeArrowheads="1"/>
              </p:cNvSpPr>
              <p:nvPr/>
            </p:nvSpPr>
            <p:spPr bwMode="auto">
              <a:xfrm>
                <a:off x="97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7" name="Oval 276"/>
              <p:cNvSpPr>
                <a:spLocks noChangeArrowheads="1"/>
              </p:cNvSpPr>
              <p:nvPr/>
            </p:nvSpPr>
            <p:spPr bwMode="auto">
              <a:xfrm>
                <a:off x="970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8" name="Oval 277"/>
              <p:cNvSpPr>
                <a:spLocks noChangeArrowheads="1"/>
              </p:cNvSpPr>
              <p:nvPr/>
            </p:nvSpPr>
            <p:spPr bwMode="auto">
              <a:xfrm>
                <a:off x="970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9" name="Oval 278"/>
              <p:cNvSpPr>
                <a:spLocks noChangeArrowheads="1"/>
              </p:cNvSpPr>
              <p:nvPr/>
            </p:nvSpPr>
            <p:spPr bwMode="auto">
              <a:xfrm>
                <a:off x="9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0" name="Oval 279"/>
              <p:cNvSpPr>
                <a:spLocks noChangeArrowheads="1"/>
              </p:cNvSpPr>
              <p:nvPr/>
            </p:nvSpPr>
            <p:spPr bwMode="auto">
              <a:xfrm>
                <a:off x="970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1" name="Oval 280"/>
              <p:cNvSpPr>
                <a:spLocks noChangeArrowheads="1"/>
              </p:cNvSpPr>
              <p:nvPr/>
            </p:nvSpPr>
            <p:spPr bwMode="auto">
              <a:xfrm>
                <a:off x="970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2" name="Oval 281"/>
              <p:cNvSpPr>
                <a:spLocks noChangeArrowheads="1"/>
              </p:cNvSpPr>
              <p:nvPr/>
            </p:nvSpPr>
            <p:spPr bwMode="auto">
              <a:xfrm>
                <a:off x="974" y="28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3" name="Oval 282"/>
              <p:cNvSpPr>
                <a:spLocks noChangeArrowheads="1"/>
              </p:cNvSpPr>
              <p:nvPr/>
            </p:nvSpPr>
            <p:spPr bwMode="auto">
              <a:xfrm>
                <a:off x="974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4" name="Oval 283"/>
              <p:cNvSpPr>
                <a:spLocks noChangeArrowheads="1"/>
              </p:cNvSpPr>
              <p:nvPr/>
            </p:nvSpPr>
            <p:spPr bwMode="auto">
              <a:xfrm>
                <a:off x="974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5" name="Oval 284"/>
              <p:cNvSpPr>
                <a:spLocks noChangeArrowheads="1"/>
              </p:cNvSpPr>
              <p:nvPr/>
            </p:nvSpPr>
            <p:spPr bwMode="auto">
              <a:xfrm>
                <a:off x="9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6" name="Oval 285"/>
              <p:cNvSpPr>
                <a:spLocks noChangeArrowheads="1"/>
              </p:cNvSpPr>
              <p:nvPr/>
            </p:nvSpPr>
            <p:spPr bwMode="auto">
              <a:xfrm>
                <a:off x="974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7" name="Oval 286"/>
              <p:cNvSpPr>
                <a:spLocks noChangeArrowheads="1"/>
              </p:cNvSpPr>
              <p:nvPr/>
            </p:nvSpPr>
            <p:spPr bwMode="auto">
              <a:xfrm>
                <a:off x="9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8" name="Oval 287"/>
              <p:cNvSpPr>
                <a:spLocks noChangeArrowheads="1"/>
              </p:cNvSpPr>
              <p:nvPr/>
            </p:nvSpPr>
            <p:spPr bwMode="auto">
              <a:xfrm>
                <a:off x="974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9" name="Oval 288"/>
              <p:cNvSpPr>
                <a:spLocks noChangeArrowheads="1"/>
              </p:cNvSpPr>
              <p:nvPr/>
            </p:nvSpPr>
            <p:spPr bwMode="auto">
              <a:xfrm>
                <a:off x="974" y="25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0" name="Oval 289"/>
              <p:cNvSpPr>
                <a:spLocks noChangeArrowheads="1"/>
              </p:cNvSpPr>
              <p:nvPr/>
            </p:nvSpPr>
            <p:spPr bwMode="auto">
              <a:xfrm>
                <a:off x="974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1" name="Oval 290"/>
              <p:cNvSpPr>
                <a:spLocks noChangeArrowheads="1"/>
              </p:cNvSpPr>
              <p:nvPr/>
            </p:nvSpPr>
            <p:spPr bwMode="auto">
              <a:xfrm>
                <a:off x="97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2" name="Oval 291"/>
              <p:cNvSpPr>
                <a:spLocks noChangeArrowheads="1"/>
              </p:cNvSpPr>
              <p:nvPr/>
            </p:nvSpPr>
            <p:spPr bwMode="auto">
              <a:xfrm>
                <a:off x="97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3" name="Oval 292"/>
              <p:cNvSpPr>
                <a:spLocks noChangeArrowheads="1"/>
              </p:cNvSpPr>
              <p:nvPr/>
            </p:nvSpPr>
            <p:spPr bwMode="auto">
              <a:xfrm>
                <a:off x="977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4" name="Oval 293"/>
              <p:cNvSpPr>
                <a:spLocks noChangeArrowheads="1"/>
              </p:cNvSpPr>
              <p:nvPr/>
            </p:nvSpPr>
            <p:spPr bwMode="auto">
              <a:xfrm>
                <a:off x="977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5" name="Oval 294"/>
              <p:cNvSpPr>
                <a:spLocks noChangeArrowheads="1"/>
              </p:cNvSpPr>
              <p:nvPr/>
            </p:nvSpPr>
            <p:spPr bwMode="auto">
              <a:xfrm>
                <a:off x="97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6" name="Oval 295"/>
              <p:cNvSpPr>
                <a:spLocks noChangeArrowheads="1"/>
              </p:cNvSpPr>
              <p:nvPr/>
            </p:nvSpPr>
            <p:spPr bwMode="auto">
              <a:xfrm>
                <a:off x="9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7" name="Oval 296"/>
              <p:cNvSpPr>
                <a:spLocks noChangeArrowheads="1"/>
              </p:cNvSpPr>
              <p:nvPr/>
            </p:nvSpPr>
            <p:spPr bwMode="auto">
              <a:xfrm>
                <a:off x="9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8" name="Oval 297"/>
              <p:cNvSpPr>
                <a:spLocks noChangeArrowheads="1"/>
              </p:cNvSpPr>
              <p:nvPr/>
            </p:nvSpPr>
            <p:spPr bwMode="auto">
              <a:xfrm>
                <a:off x="98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9" name="Oval 298"/>
              <p:cNvSpPr>
                <a:spLocks noChangeArrowheads="1"/>
              </p:cNvSpPr>
              <p:nvPr/>
            </p:nvSpPr>
            <p:spPr bwMode="auto">
              <a:xfrm>
                <a:off x="981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0" name="Oval 299"/>
              <p:cNvSpPr>
                <a:spLocks noChangeArrowheads="1"/>
              </p:cNvSpPr>
              <p:nvPr/>
            </p:nvSpPr>
            <p:spPr bwMode="auto">
              <a:xfrm>
                <a:off x="981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1" name="Oval 300"/>
              <p:cNvSpPr>
                <a:spLocks noChangeArrowheads="1"/>
              </p:cNvSpPr>
              <p:nvPr/>
            </p:nvSpPr>
            <p:spPr bwMode="auto">
              <a:xfrm>
                <a:off x="981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2" name="Oval 301"/>
              <p:cNvSpPr>
                <a:spLocks noChangeArrowheads="1"/>
              </p:cNvSpPr>
              <p:nvPr/>
            </p:nvSpPr>
            <p:spPr bwMode="auto">
              <a:xfrm>
                <a:off x="981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3" name="Oval 302"/>
              <p:cNvSpPr>
                <a:spLocks noChangeArrowheads="1"/>
              </p:cNvSpPr>
              <p:nvPr/>
            </p:nvSpPr>
            <p:spPr bwMode="auto">
              <a:xfrm>
                <a:off x="981" y="181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4" name="Oval 303"/>
              <p:cNvSpPr>
                <a:spLocks noChangeArrowheads="1"/>
              </p:cNvSpPr>
              <p:nvPr/>
            </p:nvSpPr>
            <p:spPr bwMode="auto">
              <a:xfrm>
                <a:off x="9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5" name="Oval 304"/>
              <p:cNvSpPr>
                <a:spLocks noChangeArrowheads="1"/>
              </p:cNvSpPr>
              <p:nvPr/>
            </p:nvSpPr>
            <p:spPr bwMode="auto">
              <a:xfrm>
                <a:off x="9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6" name="Oval 305"/>
              <p:cNvSpPr>
                <a:spLocks noChangeArrowheads="1"/>
              </p:cNvSpPr>
              <p:nvPr/>
            </p:nvSpPr>
            <p:spPr bwMode="auto">
              <a:xfrm>
                <a:off x="9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7" name="Oval 306"/>
              <p:cNvSpPr>
                <a:spLocks noChangeArrowheads="1"/>
              </p:cNvSpPr>
              <p:nvPr/>
            </p:nvSpPr>
            <p:spPr bwMode="auto">
              <a:xfrm>
                <a:off x="984" y="25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8" name="Oval 307"/>
              <p:cNvSpPr>
                <a:spLocks noChangeArrowheads="1"/>
              </p:cNvSpPr>
              <p:nvPr/>
            </p:nvSpPr>
            <p:spPr bwMode="auto">
              <a:xfrm>
                <a:off x="98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9" name="Oval 308"/>
              <p:cNvSpPr>
                <a:spLocks noChangeArrowheads="1"/>
              </p:cNvSpPr>
              <p:nvPr/>
            </p:nvSpPr>
            <p:spPr bwMode="auto">
              <a:xfrm>
                <a:off x="984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0" name="Oval 309"/>
              <p:cNvSpPr>
                <a:spLocks noChangeArrowheads="1"/>
              </p:cNvSpPr>
              <p:nvPr/>
            </p:nvSpPr>
            <p:spPr bwMode="auto">
              <a:xfrm>
                <a:off x="984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1" name="Oval 310"/>
              <p:cNvSpPr>
                <a:spLocks noChangeArrowheads="1"/>
              </p:cNvSpPr>
              <p:nvPr/>
            </p:nvSpPr>
            <p:spPr bwMode="auto">
              <a:xfrm>
                <a:off x="988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2" name="Oval 311"/>
              <p:cNvSpPr>
                <a:spLocks noChangeArrowheads="1"/>
              </p:cNvSpPr>
              <p:nvPr/>
            </p:nvSpPr>
            <p:spPr bwMode="auto">
              <a:xfrm>
                <a:off x="988" y="15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3" name="Oval 312"/>
              <p:cNvSpPr>
                <a:spLocks noChangeArrowheads="1"/>
              </p:cNvSpPr>
              <p:nvPr/>
            </p:nvSpPr>
            <p:spPr bwMode="auto">
              <a:xfrm>
                <a:off x="988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4" name="Oval 313"/>
              <p:cNvSpPr>
                <a:spLocks noChangeArrowheads="1"/>
              </p:cNvSpPr>
              <p:nvPr/>
            </p:nvSpPr>
            <p:spPr bwMode="auto">
              <a:xfrm>
                <a:off x="988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5" name="Oval 314"/>
              <p:cNvSpPr>
                <a:spLocks noChangeArrowheads="1"/>
              </p:cNvSpPr>
              <p:nvPr/>
            </p:nvSpPr>
            <p:spPr bwMode="auto">
              <a:xfrm>
                <a:off x="9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6" name="Oval 315"/>
              <p:cNvSpPr>
                <a:spLocks noChangeArrowheads="1"/>
              </p:cNvSpPr>
              <p:nvPr/>
            </p:nvSpPr>
            <p:spPr bwMode="auto">
              <a:xfrm>
                <a:off x="988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7" name="Oval 316"/>
              <p:cNvSpPr>
                <a:spLocks noChangeArrowheads="1"/>
              </p:cNvSpPr>
              <p:nvPr/>
            </p:nvSpPr>
            <p:spPr bwMode="auto">
              <a:xfrm>
                <a:off x="9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8" name="Oval 317"/>
              <p:cNvSpPr>
                <a:spLocks noChangeArrowheads="1"/>
              </p:cNvSpPr>
              <p:nvPr/>
            </p:nvSpPr>
            <p:spPr bwMode="auto">
              <a:xfrm>
                <a:off x="9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9" name="Oval 318"/>
              <p:cNvSpPr>
                <a:spLocks noChangeArrowheads="1"/>
              </p:cNvSpPr>
              <p:nvPr/>
            </p:nvSpPr>
            <p:spPr bwMode="auto">
              <a:xfrm>
                <a:off x="991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0" name="Oval 319"/>
              <p:cNvSpPr>
                <a:spLocks noChangeArrowheads="1"/>
              </p:cNvSpPr>
              <p:nvPr/>
            </p:nvSpPr>
            <p:spPr bwMode="auto">
              <a:xfrm>
                <a:off x="991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" name="Oval 320"/>
              <p:cNvSpPr>
                <a:spLocks noChangeArrowheads="1"/>
              </p:cNvSpPr>
              <p:nvPr/>
            </p:nvSpPr>
            <p:spPr bwMode="auto">
              <a:xfrm>
                <a:off x="991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" name="Oval 321"/>
              <p:cNvSpPr>
                <a:spLocks noChangeArrowheads="1"/>
              </p:cNvSpPr>
              <p:nvPr/>
            </p:nvSpPr>
            <p:spPr bwMode="auto">
              <a:xfrm>
                <a:off x="991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3" name="Oval 322"/>
              <p:cNvSpPr>
                <a:spLocks noChangeArrowheads="1"/>
              </p:cNvSpPr>
              <p:nvPr/>
            </p:nvSpPr>
            <p:spPr bwMode="auto">
              <a:xfrm>
                <a:off x="99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4" name="Oval 323"/>
              <p:cNvSpPr>
                <a:spLocks noChangeArrowheads="1"/>
              </p:cNvSpPr>
              <p:nvPr/>
            </p:nvSpPr>
            <p:spPr bwMode="auto">
              <a:xfrm>
                <a:off x="995" y="25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5" name="Oval 324"/>
              <p:cNvSpPr>
                <a:spLocks noChangeArrowheads="1"/>
              </p:cNvSpPr>
              <p:nvPr/>
            </p:nvSpPr>
            <p:spPr bwMode="auto">
              <a:xfrm>
                <a:off x="995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6" name="Oval 325"/>
              <p:cNvSpPr>
                <a:spLocks noChangeArrowheads="1"/>
              </p:cNvSpPr>
              <p:nvPr/>
            </p:nvSpPr>
            <p:spPr bwMode="auto">
              <a:xfrm>
                <a:off x="995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7" name="Oval 326"/>
              <p:cNvSpPr>
                <a:spLocks noChangeArrowheads="1"/>
              </p:cNvSpPr>
              <p:nvPr/>
            </p:nvSpPr>
            <p:spPr bwMode="auto">
              <a:xfrm>
                <a:off x="9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8" name="Oval 327"/>
              <p:cNvSpPr>
                <a:spLocks noChangeArrowheads="1"/>
              </p:cNvSpPr>
              <p:nvPr/>
            </p:nvSpPr>
            <p:spPr bwMode="auto">
              <a:xfrm>
                <a:off x="995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9" name="Oval 328"/>
              <p:cNvSpPr>
                <a:spLocks noChangeArrowheads="1"/>
              </p:cNvSpPr>
              <p:nvPr/>
            </p:nvSpPr>
            <p:spPr bwMode="auto">
              <a:xfrm>
                <a:off x="99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0" name="Oval 329"/>
              <p:cNvSpPr>
                <a:spLocks noChangeArrowheads="1"/>
              </p:cNvSpPr>
              <p:nvPr/>
            </p:nvSpPr>
            <p:spPr bwMode="auto">
              <a:xfrm>
                <a:off x="998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1" name="Oval 330"/>
              <p:cNvSpPr>
                <a:spLocks noChangeArrowheads="1"/>
              </p:cNvSpPr>
              <p:nvPr/>
            </p:nvSpPr>
            <p:spPr bwMode="auto">
              <a:xfrm>
                <a:off x="9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2" name="Oval 331"/>
              <p:cNvSpPr>
                <a:spLocks noChangeArrowheads="1"/>
              </p:cNvSpPr>
              <p:nvPr/>
            </p:nvSpPr>
            <p:spPr bwMode="auto">
              <a:xfrm>
                <a:off x="9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3" name="Oval 332"/>
              <p:cNvSpPr>
                <a:spLocks noChangeArrowheads="1"/>
              </p:cNvSpPr>
              <p:nvPr/>
            </p:nvSpPr>
            <p:spPr bwMode="auto">
              <a:xfrm>
                <a:off x="998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4" name="Oval 333"/>
              <p:cNvSpPr>
                <a:spLocks noChangeArrowheads="1"/>
              </p:cNvSpPr>
              <p:nvPr/>
            </p:nvSpPr>
            <p:spPr bwMode="auto">
              <a:xfrm>
                <a:off x="998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5" name="Oval 334"/>
              <p:cNvSpPr>
                <a:spLocks noChangeArrowheads="1"/>
              </p:cNvSpPr>
              <p:nvPr/>
            </p:nvSpPr>
            <p:spPr bwMode="auto">
              <a:xfrm>
                <a:off x="998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6" name="Oval 335"/>
              <p:cNvSpPr>
                <a:spLocks noChangeArrowheads="1"/>
              </p:cNvSpPr>
              <p:nvPr/>
            </p:nvSpPr>
            <p:spPr bwMode="auto">
              <a:xfrm>
                <a:off x="998" y="28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7" name="Oval 336"/>
              <p:cNvSpPr>
                <a:spLocks noChangeArrowheads="1"/>
              </p:cNvSpPr>
              <p:nvPr/>
            </p:nvSpPr>
            <p:spPr bwMode="auto">
              <a:xfrm>
                <a:off x="998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8" name="Oval 337"/>
              <p:cNvSpPr>
                <a:spLocks noChangeArrowheads="1"/>
              </p:cNvSpPr>
              <p:nvPr/>
            </p:nvSpPr>
            <p:spPr bwMode="auto">
              <a:xfrm>
                <a:off x="100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9" name="Oval 338"/>
              <p:cNvSpPr>
                <a:spLocks noChangeArrowheads="1"/>
              </p:cNvSpPr>
              <p:nvPr/>
            </p:nvSpPr>
            <p:spPr bwMode="auto">
              <a:xfrm>
                <a:off x="100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0" name="Oval 339"/>
              <p:cNvSpPr>
                <a:spLocks noChangeArrowheads="1"/>
              </p:cNvSpPr>
              <p:nvPr/>
            </p:nvSpPr>
            <p:spPr bwMode="auto">
              <a:xfrm>
                <a:off x="100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1" name="Oval 340"/>
              <p:cNvSpPr>
                <a:spLocks noChangeArrowheads="1"/>
              </p:cNvSpPr>
              <p:nvPr/>
            </p:nvSpPr>
            <p:spPr bwMode="auto">
              <a:xfrm>
                <a:off x="1002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2" name="Oval 341"/>
              <p:cNvSpPr>
                <a:spLocks noChangeArrowheads="1"/>
              </p:cNvSpPr>
              <p:nvPr/>
            </p:nvSpPr>
            <p:spPr bwMode="auto">
              <a:xfrm>
                <a:off x="1002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3" name="Oval 342"/>
              <p:cNvSpPr>
                <a:spLocks noChangeArrowheads="1"/>
              </p:cNvSpPr>
              <p:nvPr/>
            </p:nvSpPr>
            <p:spPr bwMode="auto">
              <a:xfrm>
                <a:off x="1005" y="3201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4" name="Oval 343"/>
              <p:cNvSpPr>
                <a:spLocks noChangeArrowheads="1"/>
              </p:cNvSpPr>
              <p:nvPr/>
            </p:nvSpPr>
            <p:spPr bwMode="auto">
              <a:xfrm>
                <a:off x="1005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5" name="Oval 344"/>
              <p:cNvSpPr>
                <a:spLocks noChangeArrowheads="1"/>
              </p:cNvSpPr>
              <p:nvPr/>
            </p:nvSpPr>
            <p:spPr bwMode="auto">
              <a:xfrm>
                <a:off x="1005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6" name="Oval 345"/>
              <p:cNvSpPr>
                <a:spLocks noChangeArrowheads="1"/>
              </p:cNvSpPr>
              <p:nvPr/>
            </p:nvSpPr>
            <p:spPr bwMode="auto">
              <a:xfrm>
                <a:off x="10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7" name="Oval 346"/>
              <p:cNvSpPr>
                <a:spLocks noChangeArrowheads="1"/>
              </p:cNvSpPr>
              <p:nvPr/>
            </p:nvSpPr>
            <p:spPr bwMode="auto">
              <a:xfrm>
                <a:off x="100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8" name="Oval 347"/>
              <p:cNvSpPr>
                <a:spLocks noChangeArrowheads="1"/>
              </p:cNvSpPr>
              <p:nvPr/>
            </p:nvSpPr>
            <p:spPr bwMode="auto">
              <a:xfrm>
                <a:off x="1005" y="31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9" name="Oval 348"/>
              <p:cNvSpPr>
                <a:spLocks noChangeArrowheads="1"/>
              </p:cNvSpPr>
              <p:nvPr/>
            </p:nvSpPr>
            <p:spPr bwMode="auto">
              <a:xfrm>
                <a:off x="1005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0" name="Oval 349"/>
              <p:cNvSpPr>
                <a:spLocks noChangeArrowheads="1"/>
              </p:cNvSpPr>
              <p:nvPr/>
            </p:nvSpPr>
            <p:spPr bwMode="auto">
              <a:xfrm>
                <a:off x="100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1" name="Oval 350"/>
              <p:cNvSpPr>
                <a:spLocks noChangeArrowheads="1"/>
              </p:cNvSpPr>
              <p:nvPr/>
            </p:nvSpPr>
            <p:spPr bwMode="auto">
              <a:xfrm>
                <a:off x="1009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2" name="Oval 351"/>
              <p:cNvSpPr>
                <a:spLocks noChangeArrowheads="1"/>
              </p:cNvSpPr>
              <p:nvPr/>
            </p:nvSpPr>
            <p:spPr bwMode="auto">
              <a:xfrm>
                <a:off x="1009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3" name="Oval 352"/>
              <p:cNvSpPr>
                <a:spLocks noChangeArrowheads="1"/>
              </p:cNvSpPr>
              <p:nvPr/>
            </p:nvSpPr>
            <p:spPr bwMode="auto">
              <a:xfrm>
                <a:off x="100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4" name="Oval 353"/>
              <p:cNvSpPr>
                <a:spLocks noChangeArrowheads="1"/>
              </p:cNvSpPr>
              <p:nvPr/>
            </p:nvSpPr>
            <p:spPr bwMode="auto">
              <a:xfrm>
                <a:off x="10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5" name="Oval 354"/>
              <p:cNvSpPr>
                <a:spLocks noChangeArrowheads="1"/>
              </p:cNvSpPr>
              <p:nvPr/>
            </p:nvSpPr>
            <p:spPr bwMode="auto">
              <a:xfrm>
                <a:off x="1009" y="15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6" name="Oval 355"/>
              <p:cNvSpPr>
                <a:spLocks noChangeArrowheads="1"/>
              </p:cNvSpPr>
              <p:nvPr/>
            </p:nvSpPr>
            <p:spPr bwMode="auto">
              <a:xfrm>
                <a:off x="10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7" name="Oval 356"/>
              <p:cNvSpPr>
                <a:spLocks noChangeArrowheads="1"/>
              </p:cNvSpPr>
              <p:nvPr/>
            </p:nvSpPr>
            <p:spPr bwMode="auto">
              <a:xfrm>
                <a:off x="1012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8" name="Oval 357"/>
              <p:cNvSpPr>
                <a:spLocks noChangeArrowheads="1"/>
              </p:cNvSpPr>
              <p:nvPr/>
            </p:nvSpPr>
            <p:spPr bwMode="auto">
              <a:xfrm>
                <a:off x="1012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9" name="Oval 358"/>
              <p:cNvSpPr>
                <a:spLocks noChangeArrowheads="1"/>
              </p:cNvSpPr>
              <p:nvPr/>
            </p:nvSpPr>
            <p:spPr bwMode="auto">
              <a:xfrm>
                <a:off x="1012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0" name="Oval 359"/>
              <p:cNvSpPr>
                <a:spLocks noChangeArrowheads="1"/>
              </p:cNvSpPr>
              <p:nvPr/>
            </p:nvSpPr>
            <p:spPr bwMode="auto">
              <a:xfrm>
                <a:off x="10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1" name="Oval 360"/>
              <p:cNvSpPr>
                <a:spLocks noChangeArrowheads="1"/>
              </p:cNvSpPr>
              <p:nvPr/>
            </p:nvSpPr>
            <p:spPr bwMode="auto">
              <a:xfrm>
                <a:off x="101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2" name="Oval 361"/>
              <p:cNvSpPr>
                <a:spLocks noChangeArrowheads="1"/>
              </p:cNvSpPr>
              <p:nvPr/>
            </p:nvSpPr>
            <p:spPr bwMode="auto">
              <a:xfrm>
                <a:off x="10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3" name="Oval 362"/>
              <p:cNvSpPr>
                <a:spLocks noChangeArrowheads="1"/>
              </p:cNvSpPr>
              <p:nvPr/>
            </p:nvSpPr>
            <p:spPr bwMode="auto">
              <a:xfrm>
                <a:off x="101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4" name="Oval 363"/>
              <p:cNvSpPr>
                <a:spLocks noChangeArrowheads="1"/>
              </p:cNvSpPr>
              <p:nvPr/>
            </p:nvSpPr>
            <p:spPr bwMode="auto">
              <a:xfrm>
                <a:off x="1016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5" name="Oval 364"/>
              <p:cNvSpPr>
                <a:spLocks noChangeArrowheads="1"/>
              </p:cNvSpPr>
              <p:nvPr/>
            </p:nvSpPr>
            <p:spPr bwMode="auto">
              <a:xfrm>
                <a:off x="1016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6" name="Oval 365"/>
              <p:cNvSpPr>
                <a:spLocks noChangeArrowheads="1"/>
              </p:cNvSpPr>
              <p:nvPr/>
            </p:nvSpPr>
            <p:spPr bwMode="auto">
              <a:xfrm>
                <a:off x="1016" y="247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7" name="Oval 366"/>
              <p:cNvSpPr>
                <a:spLocks noChangeArrowheads="1"/>
              </p:cNvSpPr>
              <p:nvPr/>
            </p:nvSpPr>
            <p:spPr bwMode="auto">
              <a:xfrm>
                <a:off x="1016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8" name="Oval 367"/>
              <p:cNvSpPr>
                <a:spLocks noChangeArrowheads="1"/>
              </p:cNvSpPr>
              <p:nvPr/>
            </p:nvSpPr>
            <p:spPr bwMode="auto">
              <a:xfrm>
                <a:off x="101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9" name="Oval 368"/>
              <p:cNvSpPr>
                <a:spLocks noChangeArrowheads="1"/>
              </p:cNvSpPr>
              <p:nvPr/>
            </p:nvSpPr>
            <p:spPr bwMode="auto">
              <a:xfrm>
                <a:off x="101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0" name="Oval 369"/>
              <p:cNvSpPr>
                <a:spLocks noChangeArrowheads="1"/>
              </p:cNvSpPr>
              <p:nvPr/>
            </p:nvSpPr>
            <p:spPr bwMode="auto">
              <a:xfrm>
                <a:off x="1019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1" name="Oval 370"/>
              <p:cNvSpPr>
                <a:spLocks noChangeArrowheads="1"/>
              </p:cNvSpPr>
              <p:nvPr/>
            </p:nvSpPr>
            <p:spPr bwMode="auto">
              <a:xfrm>
                <a:off x="1019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2" name="Oval 371"/>
              <p:cNvSpPr>
                <a:spLocks noChangeArrowheads="1"/>
              </p:cNvSpPr>
              <p:nvPr/>
            </p:nvSpPr>
            <p:spPr bwMode="auto">
              <a:xfrm>
                <a:off x="1019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3" name="Oval 372"/>
              <p:cNvSpPr>
                <a:spLocks noChangeArrowheads="1"/>
              </p:cNvSpPr>
              <p:nvPr/>
            </p:nvSpPr>
            <p:spPr bwMode="auto">
              <a:xfrm>
                <a:off x="101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4" name="Oval 373"/>
              <p:cNvSpPr>
                <a:spLocks noChangeArrowheads="1"/>
              </p:cNvSpPr>
              <p:nvPr/>
            </p:nvSpPr>
            <p:spPr bwMode="auto">
              <a:xfrm>
                <a:off x="1019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5" name="Oval 374"/>
              <p:cNvSpPr>
                <a:spLocks noChangeArrowheads="1"/>
              </p:cNvSpPr>
              <p:nvPr/>
            </p:nvSpPr>
            <p:spPr bwMode="auto">
              <a:xfrm>
                <a:off x="10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6" name="Oval 375"/>
              <p:cNvSpPr>
                <a:spLocks noChangeArrowheads="1"/>
              </p:cNvSpPr>
              <p:nvPr/>
            </p:nvSpPr>
            <p:spPr bwMode="auto">
              <a:xfrm>
                <a:off x="10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7" name="Oval 376"/>
              <p:cNvSpPr>
                <a:spLocks noChangeArrowheads="1"/>
              </p:cNvSpPr>
              <p:nvPr/>
            </p:nvSpPr>
            <p:spPr bwMode="auto">
              <a:xfrm>
                <a:off x="1023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8" name="Oval 377"/>
              <p:cNvSpPr>
                <a:spLocks noChangeArrowheads="1"/>
              </p:cNvSpPr>
              <p:nvPr/>
            </p:nvSpPr>
            <p:spPr bwMode="auto">
              <a:xfrm>
                <a:off x="1023" y="1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9" name="Oval 378"/>
              <p:cNvSpPr>
                <a:spLocks noChangeArrowheads="1"/>
              </p:cNvSpPr>
              <p:nvPr/>
            </p:nvSpPr>
            <p:spPr bwMode="auto">
              <a:xfrm>
                <a:off x="1023" y="27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0" name="Oval 379"/>
              <p:cNvSpPr>
                <a:spLocks noChangeArrowheads="1"/>
              </p:cNvSpPr>
              <p:nvPr/>
            </p:nvSpPr>
            <p:spPr bwMode="auto">
              <a:xfrm>
                <a:off x="1026" y="28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1" name="Oval 380"/>
              <p:cNvSpPr>
                <a:spLocks noChangeArrowheads="1"/>
              </p:cNvSpPr>
              <p:nvPr/>
            </p:nvSpPr>
            <p:spPr bwMode="auto">
              <a:xfrm>
                <a:off x="1026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2" name="Oval 381"/>
              <p:cNvSpPr>
                <a:spLocks noChangeArrowheads="1"/>
              </p:cNvSpPr>
              <p:nvPr/>
            </p:nvSpPr>
            <p:spPr bwMode="auto">
              <a:xfrm>
                <a:off x="1030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3" name="Oval 382"/>
              <p:cNvSpPr>
                <a:spLocks noChangeArrowheads="1"/>
              </p:cNvSpPr>
              <p:nvPr/>
            </p:nvSpPr>
            <p:spPr bwMode="auto">
              <a:xfrm>
                <a:off x="103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4" name="Oval 383"/>
              <p:cNvSpPr>
                <a:spLocks noChangeArrowheads="1"/>
              </p:cNvSpPr>
              <p:nvPr/>
            </p:nvSpPr>
            <p:spPr bwMode="auto">
              <a:xfrm>
                <a:off x="1030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5" name="Oval 384"/>
              <p:cNvSpPr>
                <a:spLocks noChangeArrowheads="1"/>
              </p:cNvSpPr>
              <p:nvPr/>
            </p:nvSpPr>
            <p:spPr bwMode="auto">
              <a:xfrm>
                <a:off x="1030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6" name="Oval 385"/>
              <p:cNvSpPr>
                <a:spLocks noChangeArrowheads="1"/>
              </p:cNvSpPr>
              <p:nvPr/>
            </p:nvSpPr>
            <p:spPr bwMode="auto">
              <a:xfrm>
                <a:off x="1030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7" name="Oval 386"/>
              <p:cNvSpPr>
                <a:spLocks noChangeArrowheads="1"/>
              </p:cNvSpPr>
              <p:nvPr/>
            </p:nvSpPr>
            <p:spPr bwMode="auto">
              <a:xfrm>
                <a:off x="10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8" name="Oval 387"/>
              <p:cNvSpPr>
                <a:spLocks noChangeArrowheads="1"/>
              </p:cNvSpPr>
              <p:nvPr/>
            </p:nvSpPr>
            <p:spPr bwMode="auto">
              <a:xfrm>
                <a:off x="1030" y="19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9" name="Oval 388"/>
              <p:cNvSpPr>
                <a:spLocks noChangeArrowheads="1"/>
              </p:cNvSpPr>
              <p:nvPr/>
            </p:nvSpPr>
            <p:spPr bwMode="auto">
              <a:xfrm>
                <a:off x="10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0" name="Oval 389"/>
              <p:cNvSpPr>
                <a:spLocks noChangeArrowheads="1"/>
              </p:cNvSpPr>
              <p:nvPr/>
            </p:nvSpPr>
            <p:spPr bwMode="auto">
              <a:xfrm>
                <a:off x="10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1" name="Oval 390"/>
              <p:cNvSpPr>
                <a:spLocks noChangeArrowheads="1"/>
              </p:cNvSpPr>
              <p:nvPr/>
            </p:nvSpPr>
            <p:spPr bwMode="auto">
              <a:xfrm>
                <a:off x="103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2" name="Oval 391"/>
              <p:cNvSpPr>
                <a:spLocks noChangeArrowheads="1"/>
              </p:cNvSpPr>
              <p:nvPr/>
            </p:nvSpPr>
            <p:spPr bwMode="auto">
              <a:xfrm>
                <a:off x="1033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3" name="Oval 392"/>
              <p:cNvSpPr>
                <a:spLocks noChangeArrowheads="1"/>
              </p:cNvSpPr>
              <p:nvPr/>
            </p:nvSpPr>
            <p:spPr bwMode="auto">
              <a:xfrm>
                <a:off x="1033" y="340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4" name="Oval 393"/>
              <p:cNvSpPr>
                <a:spLocks noChangeArrowheads="1"/>
              </p:cNvSpPr>
              <p:nvPr/>
            </p:nvSpPr>
            <p:spPr bwMode="auto">
              <a:xfrm>
                <a:off x="103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5" name="Oval 394"/>
              <p:cNvSpPr>
                <a:spLocks noChangeArrowheads="1"/>
              </p:cNvSpPr>
              <p:nvPr/>
            </p:nvSpPr>
            <p:spPr bwMode="auto">
              <a:xfrm>
                <a:off x="10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6" name="Oval 395"/>
              <p:cNvSpPr>
                <a:spLocks noChangeArrowheads="1"/>
              </p:cNvSpPr>
              <p:nvPr/>
            </p:nvSpPr>
            <p:spPr bwMode="auto">
              <a:xfrm>
                <a:off x="1037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7" name="Oval 396"/>
              <p:cNvSpPr>
                <a:spLocks noChangeArrowheads="1"/>
              </p:cNvSpPr>
              <p:nvPr/>
            </p:nvSpPr>
            <p:spPr bwMode="auto">
              <a:xfrm>
                <a:off x="103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8" name="Oval 397"/>
              <p:cNvSpPr>
                <a:spLocks noChangeArrowheads="1"/>
              </p:cNvSpPr>
              <p:nvPr/>
            </p:nvSpPr>
            <p:spPr bwMode="auto">
              <a:xfrm>
                <a:off x="1037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9" name="Oval 398"/>
              <p:cNvSpPr>
                <a:spLocks noChangeArrowheads="1"/>
              </p:cNvSpPr>
              <p:nvPr/>
            </p:nvSpPr>
            <p:spPr bwMode="auto">
              <a:xfrm>
                <a:off x="103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0" name="Oval 399"/>
              <p:cNvSpPr>
                <a:spLocks noChangeArrowheads="1"/>
              </p:cNvSpPr>
              <p:nvPr/>
            </p:nvSpPr>
            <p:spPr bwMode="auto">
              <a:xfrm>
                <a:off x="103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1" name="Oval 400"/>
              <p:cNvSpPr>
                <a:spLocks noChangeArrowheads="1"/>
              </p:cNvSpPr>
              <p:nvPr/>
            </p:nvSpPr>
            <p:spPr bwMode="auto">
              <a:xfrm>
                <a:off x="1037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2" name="Oval 401"/>
              <p:cNvSpPr>
                <a:spLocks noChangeArrowheads="1"/>
              </p:cNvSpPr>
              <p:nvPr/>
            </p:nvSpPr>
            <p:spPr bwMode="auto">
              <a:xfrm>
                <a:off x="1037" y="29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3" name="Oval 402"/>
              <p:cNvSpPr>
                <a:spLocks noChangeArrowheads="1"/>
              </p:cNvSpPr>
              <p:nvPr/>
            </p:nvSpPr>
            <p:spPr bwMode="auto">
              <a:xfrm>
                <a:off x="104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4" name="Oval 403"/>
              <p:cNvSpPr>
                <a:spLocks noChangeArrowheads="1"/>
              </p:cNvSpPr>
              <p:nvPr/>
            </p:nvSpPr>
            <p:spPr bwMode="auto">
              <a:xfrm>
                <a:off x="104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5" name="Oval 404"/>
              <p:cNvSpPr>
                <a:spLocks noChangeArrowheads="1"/>
              </p:cNvSpPr>
              <p:nvPr/>
            </p:nvSpPr>
            <p:spPr bwMode="auto">
              <a:xfrm>
                <a:off x="1040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6" name="Oval 405"/>
              <p:cNvSpPr>
                <a:spLocks noChangeArrowheads="1"/>
              </p:cNvSpPr>
              <p:nvPr/>
            </p:nvSpPr>
            <p:spPr bwMode="auto">
              <a:xfrm>
                <a:off x="10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1040" y="1298"/>
              <a:ext cx="115" cy="2283"/>
              <a:chOff x="1040" y="1298"/>
              <a:chExt cx="115" cy="2283"/>
            </a:xfrm>
          </p:grpSpPr>
          <p:sp>
            <p:nvSpPr>
              <p:cNvPr id="8697" name="Oval 407"/>
              <p:cNvSpPr>
                <a:spLocks noChangeArrowheads="1"/>
              </p:cNvSpPr>
              <p:nvPr/>
            </p:nvSpPr>
            <p:spPr bwMode="auto">
              <a:xfrm>
                <a:off x="1040" y="1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8" name="Oval 408"/>
              <p:cNvSpPr>
                <a:spLocks noChangeArrowheads="1"/>
              </p:cNvSpPr>
              <p:nvPr/>
            </p:nvSpPr>
            <p:spPr bwMode="auto">
              <a:xfrm>
                <a:off x="1040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9" name="Oval 409"/>
              <p:cNvSpPr>
                <a:spLocks noChangeArrowheads="1"/>
              </p:cNvSpPr>
              <p:nvPr/>
            </p:nvSpPr>
            <p:spPr bwMode="auto">
              <a:xfrm>
                <a:off x="1040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0" name="Oval 410"/>
              <p:cNvSpPr>
                <a:spLocks noChangeArrowheads="1"/>
              </p:cNvSpPr>
              <p:nvPr/>
            </p:nvSpPr>
            <p:spPr bwMode="auto">
              <a:xfrm>
                <a:off x="10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1" name="Oval 411"/>
              <p:cNvSpPr>
                <a:spLocks noChangeArrowheads="1"/>
              </p:cNvSpPr>
              <p:nvPr/>
            </p:nvSpPr>
            <p:spPr bwMode="auto">
              <a:xfrm>
                <a:off x="1040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2" name="Oval 412"/>
              <p:cNvSpPr>
                <a:spLocks noChangeArrowheads="1"/>
              </p:cNvSpPr>
              <p:nvPr/>
            </p:nvSpPr>
            <p:spPr bwMode="auto">
              <a:xfrm>
                <a:off x="1040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3" name="Oval 413"/>
              <p:cNvSpPr>
                <a:spLocks noChangeArrowheads="1"/>
              </p:cNvSpPr>
              <p:nvPr/>
            </p:nvSpPr>
            <p:spPr bwMode="auto">
              <a:xfrm>
                <a:off x="1040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4" name="Oval 414"/>
              <p:cNvSpPr>
                <a:spLocks noChangeArrowheads="1"/>
              </p:cNvSpPr>
              <p:nvPr/>
            </p:nvSpPr>
            <p:spPr bwMode="auto">
              <a:xfrm>
                <a:off x="1044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5" name="Oval 415"/>
              <p:cNvSpPr>
                <a:spLocks noChangeArrowheads="1"/>
              </p:cNvSpPr>
              <p:nvPr/>
            </p:nvSpPr>
            <p:spPr bwMode="auto">
              <a:xfrm>
                <a:off x="1044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6" name="Oval 416"/>
              <p:cNvSpPr>
                <a:spLocks noChangeArrowheads="1"/>
              </p:cNvSpPr>
              <p:nvPr/>
            </p:nvSpPr>
            <p:spPr bwMode="auto">
              <a:xfrm>
                <a:off x="1044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7" name="Oval 417"/>
              <p:cNvSpPr>
                <a:spLocks noChangeArrowheads="1"/>
              </p:cNvSpPr>
              <p:nvPr/>
            </p:nvSpPr>
            <p:spPr bwMode="auto">
              <a:xfrm>
                <a:off x="1044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8" name="Oval 418"/>
              <p:cNvSpPr>
                <a:spLocks noChangeArrowheads="1"/>
              </p:cNvSpPr>
              <p:nvPr/>
            </p:nvSpPr>
            <p:spPr bwMode="auto">
              <a:xfrm>
                <a:off x="10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9" name="Oval 419"/>
              <p:cNvSpPr>
                <a:spLocks noChangeArrowheads="1"/>
              </p:cNvSpPr>
              <p:nvPr/>
            </p:nvSpPr>
            <p:spPr bwMode="auto">
              <a:xfrm>
                <a:off x="10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0" name="Oval 420"/>
              <p:cNvSpPr>
                <a:spLocks noChangeArrowheads="1"/>
              </p:cNvSpPr>
              <p:nvPr/>
            </p:nvSpPr>
            <p:spPr bwMode="auto">
              <a:xfrm>
                <a:off x="1044" y="32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1" name="Oval 421"/>
              <p:cNvSpPr>
                <a:spLocks noChangeArrowheads="1"/>
              </p:cNvSpPr>
              <p:nvPr/>
            </p:nvSpPr>
            <p:spPr bwMode="auto">
              <a:xfrm>
                <a:off x="10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2" name="Oval 422"/>
              <p:cNvSpPr>
                <a:spLocks noChangeArrowheads="1"/>
              </p:cNvSpPr>
              <p:nvPr/>
            </p:nvSpPr>
            <p:spPr bwMode="auto">
              <a:xfrm>
                <a:off x="10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3" name="Oval 423"/>
              <p:cNvSpPr>
                <a:spLocks noChangeArrowheads="1"/>
              </p:cNvSpPr>
              <p:nvPr/>
            </p:nvSpPr>
            <p:spPr bwMode="auto">
              <a:xfrm>
                <a:off x="10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4" name="Oval 424"/>
              <p:cNvSpPr>
                <a:spLocks noChangeArrowheads="1"/>
              </p:cNvSpPr>
              <p:nvPr/>
            </p:nvSpPr>
            <p:spPr bwMode="auto">
              <a:xfrm>
                <a:off x="1047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5" name="Oval 425"/>
              <p:cNvSpPr>
                <a:spLocks noChangeArrowheads="1"/>
              </p:cNvSpPr>
              <p:nvPr/>
            </p:nvSpPr>
            <p:spPr bwMode="auto">
              <a:xfrm>
                <a:off x="10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6" name="Oval 426"/>
              <p:cNvSpPr>
                <a:spLocks noChangeArrowheads="1"/>
              </p:cNvSpPr>
              <p:nvPr/>
            </p:nvSpPr>
            <p:spPr bwMode="auto">
              <a:xfrm>
                <a:off x="1047" y="152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7" name="Oval 427"/>
              <p:cNvSpPr>
                <a:spLocks noChangeArrowheads="1"/>
              </p:cNvSpPr>
              <p:nvPr/>
            </p:nvSpPr>
            <p:spPr bwMode="auto">
              <a:xfrm>
                <a:off x="1047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8" name="Oval 428"/>
              <p:cNvSpPr>
                <a:spLocks noChangeArrowheads="1"/>
              </p:cNvSpPr>
              <p:nvPr/>
            </p:nvSpPr>
            <p:spPr bwMode="auto">
              <a:xfrm>
                <a:off x="1047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9" name="Oval 429"/>
              <p:cNvSpPr>
                <a:spLocks noChangeArrowheads="1"/>
              </p:cNvSpPr>
              <p:nvPr/>
            </p:nvSpPr>
            <p:spPr bwMode="auto">
              <a:xfrm>
                <a:off x="1047" y="30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0" name="Oval 430"/>
              <p:cNvSpPr>
                <a:spLocks noChangeArrowheads="1"/>
              </p:cNvSpPr>
              <p:nvPr/>
            </p:nvSpPr>
            <p:spPr bwMode="auto">
              <a:xfrm>
                <a:off x="1047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1" name="Oval 431"/>
              <p:cNvSpPr>
                <a:spLocks noChangeArrowheads="1"/>
              </p:cNvSpPr>
              <p:nvPr/>
            </p:nvSpPr>
            <p:spPr bwMode="auto">
              <a:xfrm>
                <a:off x="10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2" name="Oval 432"/>
              <p:cNvSpPr>
                <a:spLocks noChangeArrowheads="1"/>
              </p:cNvSpPr>
              <p:nvPr/>
            </p:nvSpPr>
            <p:spPr bwMode="auto">
              <a:xfrm>
                <a:off x="1051" y="31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3" name="Oval 433"/>
              <p:cNvSpPr>
                <a:spLocks noChangeArrowheads="1"/>
              </p:cNvSpPr>
              <p:nvPr/>
            </p:nvSpPr>
            <p:spPr bwMode="auto">
              <a:xfrm>
                <a:off x="1051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4" name="Oval 434"/>
              <p:cNvSpPr>
                <a:spLocks noChangeArrowheads="1"/>
              </p:cNvSpPr>
              <p:nvPr/>
            </p:nvSpPr>
            <p:spPr bwMode="auto">
              <a:xfrm>
                <a:off x="1051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5" name="Oval 435"/>
              <p:cNvSpPr>
                <a:spLocks noChangeArrowheads="1"/>
              </p:cNvSpPr>
              <p:nvPr/>
            </p:nvSpPr>
            <p:spPr bwMode="auto">
              <a:xfrm>
                <a:off x="1051" y="31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6" name="Oval 436"/>
              <p:cNvSpPr>
                <a:spLocks noChangeArrowheads="1"/>
              </p:cNvSpPr>
              <p:nvPr/>
            </p:nvSpPr>
            <p:spPr bwMode="auto">
              <a:xfrm>
                <a:off x="1051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7" name="Oval 437"/>
              <p:cNvSpPr>
                <a:spLocks noChangeArrowheads="1"/>
              </p:cNvSpPr>
              <p:nvPr/>
            </p:nvSpPr>
            <p:spPr bwMode="auto">
              <a:xfrm>
                <a:off x="10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8" name="Oval 438"/>
              <p:cNvSpPr>
                <a:spLocks noChangeArrowheads="1"/>
              </p:cNvSpPr>
              <p:nvPr/>
            </p:nvSpPr>
            <p:spPr bwMode="auto">
              <a:xfrm>
                <a:off x="105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9" name="Oval 439"/>
              <p:cNvSpPr>
                <a:spLocks noChangeArrowheads="1"/>
              </p:cNvSpPr>
              <p:nvPr/>
            </p:nvSpPr>
            <p:spPr bwMode="auto">
              <a:xfrm>
                <a:off x="1051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0" name="Oval 440"/>
              <p:cNvSpPr>
                <a:spLocks noChangeArrowheads="1"/>
              </p:cNvSpPr>
              <p:nvPr/>
            </p:nvSpPr>
            <p:spPr bwMode="auto">
              <a:xfrm>
                <a:off x="1054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1" name="Oval 441"/>
              <p:cNvSpPr>
                <a:spLocks noChangeArrowheads="1"/>
              </p:cNvSpPr>
              <p:nvPr/>
            </p:nvSpPr>
            <p:spPr bwMode="auto">
              <a:xfrm>
                <a:off x="105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2" name="Oval 442"/>
              <p:cNvSpPr>
                <a:spLocks noChangeArrowheads="1"/>
              </p:cNvSpPr>
              <p:nvPr/>
            </p:nvSpPr>
            <p:spPr bwMode="auto">
              <a:xfrm>
                <a:off x="10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3" name="Oval 443"/>
              <p:cNvSpPr>
                <a:spLocks noChangeArrowheads="1"/>
              </p:cNvSpPr>
              <p:nvPr/>
            </p:nvSpPr>
            <p:spPr bwMode="auto">
              <a:xfrm>
                <a:off x="10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4" name="Oval 444"/>
              <p:cNvSpPr>
                <a:spLocks noChangeArrowheads="1"/>
              </p:cNvSpPr>
              <p:nvPr/>
            </p:nvSpPr>
            <p:spPr bwMode="auto">
              <a:xfrm>
                <a:off x="1058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5" name="Oval 445"/>
              <p:cNvSpPr>
                <a:spLocks noChangeArrowheads="1"/>
              </p:cNvSpPr>
              <p:nvPr/>
            </p:nvSpPr>
            <p:spPr bwMode="auto">
              <a:xfrm>
                <a:off x="1058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6" name="Oval 446"/>
              <p:cNvSpPr>
                <a:spLocks noChangeArrowheads="1"/>
              </p:cNvSpPr>
              <p:nvPr/>
            </p:nvSpPr>
            <p:spPr bwMode="auto">
              <a:xfrm>
                <a:off x="10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7" name="Oval 447"/>
              <p:cNvSpPr>
                <a:spLocks noChangeArrowheads="1"/>
              </p:cNvSpPr>
              <p:nvPr/>
            </p:nvSpPr>
            <p:spPr bwMode="auto">
              <a:xfrm>
                <a:off x="105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8" name="Oval 448"/>
              <p:cNvSpPr>
                <a:spLocks noChangeArrowheads="1"/>
              </p:cNvSpPr>
              <p:nvPr/>
            </p:nvSpPr>
            <p:spPr bwMode="auto">
              <a:xfrm>
                <a:off x="10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9" name="Oval 449"/>
              <p:cNvSpPr>
                <a:spLocks noChangeArrowheads="1"/>
              </p:cNvSpPr>
              <p:nvPr/>
            </p:nvSpPr>
            <p:spPr bwMode="auto">
              <a:xfrm>
                <a:off x="105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0" name="Oval 450"/>
              <p:cNvSpPr>
                <a:spLocks noChangeArrowheads="1"/>
              </p:cNvSpPr>
              <p:nvPr/>
            </p:nvSpPr>
            <p:spPr bwMode="auto">
              <a:xfrm>
                <a:off x="10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1" name="Oval 451"/>
              <p:cNvSpPr>
                <a:spLocks noChangeArrowheads="1"/>
              </p:cNvSpPr>
              <p:nvPr/>
            </p:nvSpPr>
            <p:spPr bwMode="auto">
              <a:xfrm>
                <a:off x="1058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2" name="Oval 452"/>
              <p:cNvSpPr>
                <a:spLocks noChangeArrowheads="1"/>
              </p:cNvSpPr>
              <p:nvPr/>
            </p:nvSpPr>
            <p:spPr bwMode="auto">
              <a:xfrm>
                <a:off x="1058" y="29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3" name="Oval 453"/>
              <p:cNvSpPr>
                <a:spLocks noChangeArrowheads="1"/>
              </p:cNvSpPr>
              <p:nvPr/>
            </p:nvSpPr>
            <p:spPr bwMode="auto">
              <a:xfrm>
                <a:off x="10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4" name="Oval 454"/>
              <p:cNvSpPr>
                <a:spLocks noChangeArrowheads="1"/>
              </p:cNvSpPr>
              <p:nvPr/>
            </p:nvSpPr>
            <p:spPr bwMode="auto">
              <a:xfrm>
                <a:off x="10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5" name="Oval 455"/>
              <p:cNvSpPr>
                <a:spLocks noChangeArrowheads="1"/>
              </p:cNvSpPr>
              <p:nvPr/>
            </p:nvSpPr>
            <p:spPr bwMode="auto">
              <a:xfrm>
                <a:off x="10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6" name="Oval 456"/>
              <p:cNvSpPr>
                <a:spLocks noChangeArrowheads="1"/>
              </p:cNvSpPr>
              <p:nvPr/>
            </p:nvSpPr>
            <p:spPr bwMode="auto">
              <a:xfrm>
                <a:off x="10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7" name="Oval 457"/>
              <p:cNvSpPr>
                <a:spLocks noChangeArrowheads="1"/>
              </p:cNvSpPr>
              <p:nvPr/>
            </p:nvSpPr>
            <p:spPr bwMode="auto">
              <a:xfrm>
                <a:off x="1061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8" name="Oval 458"/>
              <p:cNvSpPr>
                <a:spLocks noChangeArrowheads="1"/>
              </p:cNvSpPr>
              <p:nvPr/>
            </p:nvSpPr>
            <p:spPr bwMode="auto">
              <a:xfrm>
                <a:off x="106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9" name="Oval 459"/>
              <p:cNvSpPr>
                <a:spLocks noChangeArrowheads="1"/>
              </p:cNvSpPr>
              <p:nvPr/>
            </p:nvSpPr>
            <p:spPr bwMode="auto">
              <a:xfrm>
                <a:off x="1061" y="309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0" name="Oval 460"/>
              <p:cNvSpPr>
                <a:spLocks noChangeArrowheads="1"/>
              </p:cNvSpPr>
              <p:nvPr/>
            </p:nvSpPr>
            <p:spPr bwMode="auto">
              <a:xfrm>
                <a:off x="1061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1" name="Oval 461"/>
              <p:cNvSpPr>
                <a:spLocks noChangeArrowheads="1"/>
              </p:cNvSpPr>
              <p:nvPr/>
            </p:nvSpPr>
            <p:spPr bwMode="auto">
              <a:xfrm>
                <a:off x="1065" y="26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2" name="Oval 462"/>
              <p:cNvSpPr>
                <a:spLocks noChangeArrowheads="1"/>
              </p:cNvSpPr>
              <p:nvPr/>
            </p:nvSpPr>
            <p:spPr bwMode="auto">
              <a:xfrm>
                <a:off x="1065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3" name="Oval 463"/>
              <p:cNvSpPr>
                <a:spLocks noChangeArrowheads="1"/>
              </p:cNvSpPr>
              <p:nvPr/>
            </p:nvSpPr>
            <p:spPr bwMode="auto">
              <a:xfrm>
                <a:off x="10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4" name="Oval 464"/>
              <p:cNvSpPr>
                <a:spLocks noChangeArrowheads="1"/>
              </p:cNvSpPr>
              <p:nvPr/>
            </p:nvSpPr>
            <p:spPr bwMode="auto">
              <a:xfrm>
                <a:off x="10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5" name="Oval 465"/>
              <p:cNvSpPr>
                <a:spLocks noChangeArrowheads="1"/>
              </p:cNvSpPr>
              <p:nvPr/>
            </p:nvSpPr>
            <p:spPr bwMode="auto">
              <a:xfrm>
                <a:off x="1065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6" name="Oval 466"/>
              <p:cNvSpPr>
                <a:spLocks noChangeArrowheads="1"/>
              </p:cNvSpPr>
              <p:nvPr/>
            </p:nvSpPr>
            <p:spPr bwMode="auto">
              <a:xfrm>
                <a:off x="1065" y="31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7" name="Oval 467"/>
              <p:cNvSpPr>
                <a:spLocks noChangeArrowheads="1"/>
              </p:cNvSpPr>
              <p:nvPr/>
            </p:nvSpPr>
            <p:spPr bwMode="auto">
              <a:xfrm>
                <a:off x="1065" y="31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8" name="Oval 468"/>
              <p:cNvSpPr>
                <a:spLocks noChangeArrowheads="1"/>
              </p:cNvSpPr>
              <p:nvPr/>
            </p:nvSpPr>
            <p:spPr bwMode="auto">
              <a:xfrm>
                <a:off x="106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9" name="Oval 469"/>
              <p:cNvSpPr>
                <a:spLocks noChangeArrowheads="1"/>
              </p:cNvSpPr>
              <p:nvPr/>
            </p:nvSpPr>
            <p:spPr bwMode="auto">
              <a:xfrm>
                <a:off x="1068" y="30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0" name="Oval 470"/>
              <p:cNvSpPr>
                <a:spLocks noChangeArrowheads="1"/>
              </p:cNvSpPr>
              <p:nvPr/>
            </p:nvSpPr>
            <p:spPr bwMode="auto">
              <a:xfrm>
                <a:off x="1068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1" name="Oval 471"/>
              <p:cNvSpPr>
                <a:spLocks noChangeArrowheads="1"/>
              </p:cNvSpPr>
              <p:nvPr/>
            </p:nvSpPr>
            <p:spPr bwMode="auto">
              <a:xfrm>
                <a:off x="1068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2" name="Oval 472"/>
              <p:cNvSpPr>
                <a:spLocks noChangeArrowheads="1"/>
              </p:cNvSpPr>
              <p:nvPr/>
            </p:nvSpPr>
            <p:spPr bwMode="auto">
              <a:xfrm>
                <a:off x="106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3" name="Oval 473"/>
              <p:cNvSpPr>
                <a:spLocks noChangeArrowheads="1"/>
              </p:cNvSpPr>
              <p:nvPr/>
            </p:nvSpPr>
            <p:spPr bwMode="auto">
              <a:xfrm>
                <a:off x="1072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4" name="Oval 474"/>
              <p:cNvSpPr>
                <a:spLocks noChangeArrowheads="1"/>
              </p:cNvSpPr>
              <p:nvPr/>
            </p:nvSpPr>
            <p:spPr bwMode="auto">
              <a:xfrm>
                <a:off x="1072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5" name="Oval 475"/>
              <p:cNvSpPr>
                <a:spLocks noChangeArrowheads="1"/>
              </p:cNvSpPr>
              <p:nvPr/>
            </p:nvSpPr>
            <p:spPr bwMode="auto">
              <a:xfrm>
                <a:off x="1072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6" name="Oval 476"/>
              <p:cNvSpPr>
                <a:spLocks noChangeArrowheads="1"/>
              </p:cNvSpPr>
              <p:nvPr/>
            </p:nvSpPr>
            <p:spPr bwMode="auto">
              <a:xfrm>
                <a:off x="10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7" name="Oval 477"/>
              <p:cNvSpPr>
                <a:spLocks noChangeArrowheads="1"/>
              </p:cNvSpPr>
              <p:nvPr/>
            </p:nvSpPr>
            <p:spPr bwMode="auto">
              <a:xfrm>
                <a:off x="10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8" name="Oval 478"/>
              <p:cNvSpPr>
                <a:spLocks noChangeArrowheads="1"/>
              </p:cNvSpPr>
              <p:nvPr/>
            </p:nvSpPr>
            <p:spPr bwMode="auto">
              <a:xfrm>
                <a:off x="1072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9" name="Oval 479"/>
              <p:cNvSpPr>
                <a:spLocks noChangeArrowheads="1"/>
              </p:cNvSpPr>
              <p:nvPr/>
            </p:nvSpPr>
            <p:spPr bwMode="auto">
              <a:xfrm>
                <a:off x="10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0" name="Oval 480"/>
              <p:cNvSpPr>
                <a:spLocks noChangeArrowheads="1"/>
              </p:cNvSpPr>
              <p:nvPr/>
            </p:nvSpPr>
            <p:spPr bwMode="auto">
              <a:xfrm>
                <a:off x="1075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1" name="Oval 481"/>
              <p:cNvSpPr>
                <a:spLocks noChangeArrowheads="1"/>
              </p:cNvSpPr>
              <p:nvPr/>
            </p:nvSpPr>
            <p:spPr bwMode="auto">
              <a:xfrm>
                <a:off x="1075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2" name="Oval 482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3" name="Oval 483"/>
              <p:cNvSpPr>
                <a:spLocks noChangeArrowheads="1"/>
              </p:cNvSpPr>
              <p:nvPr/>
            </p:nvSpPr>
            <p:spPr bwMode="auto">
              <a:xfrm>
                <a:off x="10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4" name="Oval 484"/>
              <p:cNvSpPr>
                <a:spLocks noChangeArrowheads="1"/>
              </p:cNvSpPr>
              <p:nvPr/>
            </p:nvSpPr>
            <p:spPr bwMode="auto">
              <a:xfrm>
                <a:off x="1079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5" name="Oval 485"/>
              <p:cNvSpPr>
                <a:spLocks noChangeArrowheads="1"/>
              </p:cNvSpPr>
              <p:nvPr/>
            </p:nvSpPr>
            <p:spPr bwMode="auto">
              <a:xfrm>
                <a:off x="1079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6" name="Oval 486"/>
              <p:cNvSpPr>
                <a:spLocks noChangeArrowheads="1"/>
              </p:cNvSpPr>
              <p:nvPr/>
            </p:nvSpPr>
            <p:spPr bwMode="auto">
              <a:xfrm>
                <a:off x="107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7" name="Oval 487"/>
              <p:cNvSpPr>
                <a:spLocks noChangeArrowheads="1"/>
              </p:cNvSpPr>
              <p:nvPr/>
            </p:nvSpPr>
            <p:spPr bwMode="auto">
              <a:xfrm>
                <a:off x="1079" y="31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8" name="Oval 488"/>
              <p:cNvSpPr>
                <a:spLocks noChangeArrowheads="1"/>
              </p:cNvSpPr>
              <p:nvPr/>
            </p:nvSpPr>
            <p:spPr bwMode="auto">
              <a:xfrm>
                <a:off x="1079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9" name="Oval 489"/>
              <p:cNvSpPr>
                <a:spLocks noChangeArrowheads="1"/>
              </p:cNvSpPr>
              <p:nvPr/>
            </p:nvSpPr>
            <p:spPr bwMode="auto">
              <a:xfrm>
                <a:off x="1079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0" name="Oval 490"/>
              <p:cNvSpPr>
                <a:spLocks noChangeArrowheads="1"/>
              </p:cNvSpPr>
              <p:nvPr/>
            </p:nvSpPr>
            <p:spPr bwMode="auto">
              <a:xfrm>
                <a:off x="1082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1" name="Oval 491"/>
              <p:cNvSpPr>
                <a:spLocks noChangeArrowheads="1"/>
              </p:cNvSpPr>
              <p:nvPr/>
            </p:nvSpPr>
            <p:spPr bwMode="auto">
              <a:xfrm>
                <a:off x="1082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2" name="Oval 492"/>
              <p:cNvSpPr>
                <a:spLocks noChangeArrowheads="1"/>
              </p:cNvSpPr>
              <p:nvPr/>
            </p:nvSpPr>
            <p:spPr bwMode="auto">
              <a:xfrm>
                <a:off x="1082" y="23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3" name="Oval 493"/>
              <p:cNvSpPr>
                <a:spLocks noChangeArrowheads="1"/>
              </p:cNvSpPr>
              <p:nvPr/>
            </p:nvSpPr>
            <p:spPr bwMode="auto">
              <a:xfrm>
                <a:off x="108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4" name="Oval 494"/>
              <p:cNvSpPr>
                <a:spLocks noChangeArrowheads="1"/>
              </p:cNvSpPr>
              <p:nvPr/>
            </p:nvSpPr>
            <p:spPr bwMode="auto">
              <a:xfrm>
                <a:off x="108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5" name="Oval 495"/>
              <p:cNvSpPr>
                <a:spLocks noChangeArrowheads="1"/>
              </p:cNvSpPr>
              <p:nvPr/>
            </p:nvSpPr>
            <p:spPr bwMode="auto">
              <a:xfrm>
                <a:off x="1086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6" name="Oval 496"/>
              <p:cNvSpPr>
                <a:spLocks noChangeArrowheads="1"/>
              </p:cNvSpPr>
              <p:nvPr/>
            </p:nvSpPr>
            <p:spPr bwMode="auto">
              <a:xfrm>
                <a:off x="1086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7" name="Oval 497"/>
              <p:cNvSpPr>
                <a:spLocks noChangeArrowheads="1"/>
              </p:cNvSpPr>
              <p:nvPr/>
            </p:nvSpPr>
            <p:spPr bwMode="auto">
              <a:xfrm>
                <a:off x="108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8" name="Oval 498"/>
              <p:cNvSpPr>
                <a:spLocks noChangeArrowheads="1"/>
              </p:cNvSpPr>
              <p:nvPr/>
            </p:nvSpPr>
            <p:spPr bwMode="auto">
              <a:xfrm>
                <a:off x="108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9" name="Oval 499"/>
              <p:cNvSpPr>
                <a:spLocks noChangeArrowheads="1"/>
              </p:cNvSpPr>
              <p:nvPr/>
            </p:nvSpPr>
            <p:spPr bwMode="auto">
              <a:xfrm>
                <a:off x="1086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0" name="Oval 500"/>
              <p:cNvSpPr>
                <a:spLocks noChangeArrowheads="1"/>
              </p:cNvSpPr>
              <p:nvPr/>
            </p:nvSpPr>
            <p:spPr bwMode="auto">
              <a:xfrm>
                <a:off x="10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1" name="Oval 501"/>
              <p:cNvSpPr>
                <a:spLocks noChangeArrowheads="1"/>
              </p:cNvSpPr>
              <p:nvPr/>
            </p:nvSpPr>
            <p:spPr bwMode="auto">
              <a:xfrm>
                <a:off x="10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2" name="Oval 502"/>
              <p:cNvSpPr>
                <a:spLocks noChangeArrowheads="1"/>
              </p:cNvSpPr>
              <p:nvPr/>
            </p:nvSpPr>
            <p:spPr bwMode="auto">
              <a:xfrm>
                <a:off x="108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3" name="Oval 503"/>
              <p:cNvSpPr>
                <a:spLocks noChangeArrowheads="1"/>
              </p:cNvSpPr>
              <p:nvPr/>
            </p:nvSpPr>
            <p:spPr bwMode="auto">
              <a:xfrm>
                <a:off x="1086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4" name="Oval 504"/>
              <p:cNvSpPr>
                <a:spLocks noChangeArrowheads="1"/>
              </p:cNvSpPr>
              <p:nvPr/>
            </p:nvSpPr>
            <p:spPr bwMode="auto">
              <a:xfrm>
                <a:off x="108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5" name="Oval 505"/>
              <p:cNvSpPr>
                <a:spLocks noChangeArrowheads="1"/>
              </p:cNvSpPr>
              <p:nvPr/>
            </p:nvSpPr>
            <p:spPr bwMode="auto">
              <a:xfrm>
                <a:off x="1086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6" name="Oval 506"/>
              <p:cNvSpPr>
                <a:spLocks noChangeArrowheads="1"/>
              </p:cNvSpPr>
              <p:nvPr/>
            </p:nvSpPr>
            <p:spPr bwMode="auto">
              <a:xfrm>
                <a:off x="108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7" name="Oval 507"/>
              <p:cNvSpPr>
                <a:spLocks noChangeArrowheads="1"/>
              </p:cNvSpPr>
              <p:nvPr/>
            </p:nvSpPr>
            <p:spPr bwMode="auto">
              <a:xfrm>
                <a:off x="1089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8" name="Oval 508"/>
              <p:cNvSpPr>
                <a:spLocks noChangeArrowheads="1"/>
              </p:cNvSpPr>
              <p:nvPr/>
            </p:nvSpPr>
            <p:spPr bwMode="auto">
              <a:xfrm>
                <a:off x="1089" y="33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9" name="Oval 509"/>
              <p:cNvSpPr>
                <a:spLocks noChangeArrowheads="1"/>
              </p:cNvSpPr>
              <p:nvPr/>
            </p:nvSpPr>
            <p:spPr bwMode="auto">
              <a:xfrm>
                <a:off x="1093" y="3208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0" name="Oval 510"/>
              <p:cNvSpPr>
                <a:spLocks noChangeArrowheads="1"/>
              </p:cNvSpPr>
              <p:nvPr/>
            </p:nvSpPr>
            <p:spPr bwMode="auto">
              <a:xfrm>
                <a:off x="109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1" name="Oval 511"/>
              <p:cNvSpPr>
                <a:spLocks noChangeArrowheads="1"/>
              </p:cNvSpPr>
              <p:nvPr/>
            </p:nvSpPr>
            <p:spPr bwMode="auto">
              <a:xfrm>
                <a:off x="109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2" name="Oval 512"/>
              <p:cNvSpPr>
                <a:spLocks noChangeArrowheads="1"/>
              </p:cNvSpPr>
              <p:nvPr/>
            </p:nvSpPr>
            <p:spPr bwMode="auto">
              <a:xfrm>
                <a:off x="1093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3" name="Oval 513"/>
              <p:cNvSpPr>
                <a:spLocks noChangeArrowheads="1"/>
              </p:cNvSpPr>
              <p:nvPr/>
            </p:nvSpPr>
            <p:spPr bwMode="auto">
              <a:xfrm>
                <a:off x="109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4" name="Oval 514"/>
              <p:cNvSpPr>
                <a:spLocks noChangeArrowheads="1"/>
              </p:cNvSpPr>
              <p:nvPr/>
            </p:nvSpPr>
            <p:spPr bwMode="auto">
              <a:xfrm>
                <a:off x="109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5" name="Oval 515"/>
              <p:cNvSpPr>
                <a:spLocks noChangeArrowheads="1"/>
              </p:cNvSpPr>
              <p:nvPr/>
            </p:nvSpPr>
            <p:spPr bwMode="auto">
              <a:xfrm>
                <a:off x="1093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6" name="Oval 516"/>
              <p:cNvSpPr>
                <a:spLocks noChangeArrowheads="1"/>
              </p:cNvSpPr>
              <p:nvPr/>
            </p:nvSpPr>
            <p:spPr bwMode="auto">
              <a:xfrm>
                <a:off x="10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7" name="Oval 517"/>
              <p:cNvSpPr>
                <a:spLocks noChangeArrowheads="1"/>
              </p:cNvSpPr>
              <p:nvPr/>
            </p:nvSpPr>
            <p:spPr bwMode="auto">
              <a:xfrm>
                <a:off x="10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8" name="Oval 518"/>
              <p:cNvSpPr>
                <a:spLocks noChangeArrowheads="1"/>
              </p:cNvSpPr>
              <p:nvPr/>
            </p:nvSpPr>
            <p:spPr bwMode="auto">
              <a:xfrm>
                <a:off x="1096" y="33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9" name="Oval 519"/>
              <p:cNvSpPr>
                <a:spLocks noChangeArrowheads="1"/>
              </p:cNvSpPr>
              <p:nvPr/>
            </p:nvSpPr>
            <p:spPr bwMode="auto">
              <a:xfrm>
                <a:off x="1096" y="307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0" name="Oval 520"/>
              <p:cNvSpPr>
                <a:spLocks noChangeArrowheads="1"/>
              </p:cNvSpPr>
              <p:nvPr/>
            </p:nvSpPr>
            <p:spPr bwMode="auto">
              <a:xfrm>
                <a:off x="109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1" name="Oval 521"/>
              <p:cNvSpPr>
                <a:spLocks noChangeArrowheads="1"/>
              </p:cNvSpPr>
              <p:nvPr/>
            </p:nvSpPr>
            <p:spPr bwMode="auto">
              <a:xfrm>
                <a:off x="109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2" name="Oval 522"/>
              <p:cNvSpPr>
                <a:spLocks noChangeArrowheads="1"/>
              </p:cNvSpPr>
              <p:nvPr/>
            </p:nvSpPr>
            <p:spPr bwMode="auto">
              <a:xfrm>
                <a:off x="1096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3" name="Oval 523"/>
              <p:cNvSpPr>
                <a:spLocks noChangeArrowheads="1"/>
              </p:cNvSpPr>
              <p:nvPr/>
            </p:nvSpPr>
            <p:spPr bwMode="auto">
              <a:xfrm>
                <a:off x="1096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4" name="Oval 524"/>
              <p:cNvSpPr>
                <a:spLocks noChangeArrowheads="1"/>
              </p:cNvSpPr>
              <p:nvPr/>
            </p:nvSpPr>
            <p:spPr bwMode="auto">
              <a:xfrm>
                <a:off x="1096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5" name="Oval 525"/>
              <p:cNvSpPr>
                <a:spLocks noChangeArrowheads="1"/>
              </p:cNvSpPr>
              <p:nvPr/>
            </p:nvSpPr>
            <p:spPr bwMode="auto">
              <a:xfrm>
                <a:off x="10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6" name="Oval 526"/>
              <p:cNvSpPr>
                <a:spLocks noChangeArrowheads="1"/>
              </p:cNvSpPr>
              <p:nvPr/>
            </p:nvSpPr>
            <p:spPr bwMode="auto">
              <a:xfrm>
                <a:off x="110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7" name="Oval 527"/>
              <p:cNvSpPr>
                <a:spLocks noChangeArrowheads="1"/>
              </p:cNvSpPr>
              <p:nvPr/>
            </p:nvSpPr>
            <p:spPr bwMode="auto">
              <a:xfrm>
                <a:off x="1100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8" name="Oval 528"/>
              <p:cNvSpPr>
                <a:spLocks noChangeArrowheads="1"/>
              </p:cNvSpPr>
              <p:nvPr/>
            </p:nvSpPr>
            <p:spPr bwMode="auto">
              <a:xfrm>
                <a:off x="11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9" name="Oval 529"/>
              <p:cNvSpPr>
                <a:spLocks noChangeArrowheads="1"/>
              </p:cNvSpPr>
              <p:nvPr/>
            </p:nvSpPr>
            <p:spPr bwMode="auto">
              <a:xfrm>
                <a:off x="1100" y="25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0" name="Oval 530"/>
              <p:cNvSpPr>
                <a:spLocks noChangeArrowheads="1"/>
              </p:cNvSpPr>
              <p:nvPr/>
            </p:nvSpPr>
            <p:spPr bwMode="auto">
              <a:xfrm>
                <a:off x="11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1" name="Oval 531"/>
              <p:cNvSpPr>
                <a:spLocks noChangeArrowheads="1"/>
              </p:cNvSpPr>
              <p:nvPr/>
            </p:nvSpPr>
            <p:spPr bwMode="auto">
              <a:xfrm>
                <a:off x="1100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2" name="Oval 532"/>
              <p:cNvSpPr>
                <a:spLocks noChangeArrowheads="1"/>
              </p:cNvSpPr>
              <p:nvPr/>
            </p:nvSpPr>
            <p:spPr bwMode="auto">
              <a:xfrm>
                <a:off x="110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3" name="Oval 533"/>
              <p:cNvSpPr>
                <a:spLocks noChangeArrowheads="1"/>
              </p:cNvSpPr>
              <p:nvPr/>
            </p:nvSpPr>
            <p:spPr bwMode="auto">
              <a:xfrm>
                <a:off x="1100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4" name="Oval 534"/>
              <p:cNvSpPr>
                <a:spLocks noChangeArrowheads="1"/>
              </p:cNvSpPr>
              <p:nvPr/>
            </p:nvSpPr>
            <p:spPr bwMode="auto">
              <a:xfrm>
                <a:off x="110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5" name="Oval 535"/>
              <p:cNvSpPr>
                <a:spLocks noChangeArrowheads="1"/>
              </p:cNvSpPr>
              <p:nvPr/>
            </p:nvSpPr>
            <p:spPr bwMode="auto">
              <a:xfrm>
                <a:off x="1100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6" name="Oval 536"/>
              <p:cNvSpPr>
                <a:spLocks noChangeArrowheads="1"/>
              </p:cNvSpPr>
              <p:nvPr/>
            </p:nvSpPr>
            <p:spPr bwMode="auto">
              <a:xfrm>
                <a:off x="11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7" name="Oval 537"/>
              <p:cNvSpPr>
                <a:spLocks noChangeArrowheads="1"/>
              </p:cNvSpPr>
              <p:nvPr/>
            </p:nvSpPr>
            <p:spPr bwMode="auto">
              <a:xfrm>
                <a:off x="1100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8" name="Oval 538"/>
              <p:cNvSpPr>
                <a:spLocks noChangeArrowheads="1"/>
              </p:cNvSpPr>
              <p:nvPr/>
            </p:nvSpPr>
            <p:spPr bwMode="auto">
              <a:xfrm>
                <a:off x="1103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9" name="Oval 539"/>
              <p:cNvSpPr>
                <a:spLocks noChangeArrowheads="1"/>
              </p:cNvSpPr>
              <p:nvPr/>
            </p:nvSpPr>
            <p:spPr bwMode="auto">
              <a:xfrm>
                <a:off x="110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0" name="Oval 540"/>
              <p:cNvSpPr>
                <a:spLocks noChangeArrowheads="1"/>
              </p:cNvSpPr>
              <p:nvPr/>
            </p:nvSpPr>
            <p:spPr bwMode="auto">
              <a:xfrm>
                <a:off x="1103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1" name="Oval 541"/>
              <p:cNvSpPr>
                <a:spLocks noChangeArrowheads="1"/>
              </p:cNvSpPr>
              <p:nvPr/>
            </p:nvSpPr>
            <p:spPr bwMode="auto">
              <a:xfrm>
                <a:off x="1103" y="2995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2" name="Oval 542"/>
              <p:cNvSpPr>
                <a:spLocks noChangeArrowheads="1"/>
              </p:cNvSpPr>
              <p:nvPr/>
            </p:nvSpPr>
            <p:spPr bwMode="auto">
              <a:xfrm>
                <a:off x="110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3" name="Oval 543"/>
              <p:cNvSpPr>
                <a:spLocks noChangeArrowheads="1"/>
              </p:cNvSpPr>
              <p:nvPr/>
            </p:nvSpPr>
            <p:spPr bwMode="auto">
              <a:xfrm>
                <a:off x="11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4" name="Oval 544"/>
              <p:cNvSpPr>
                <a:spLocks noChangeArrowheads="1"/>
              </p:cNvSpPr>
              <p:nvPr/>
            </p:nvSpPr>
            <p:spPr bwMode="auto">
              <a:xfrm>
                <a:off x="110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5" name="Oval 545"/>
              <p:cNvSpPr>
                <a:spLocks noChangeArrowheads="1"/>
              </p:cNvSpPr>
              <p:nvPr/>
            </p:nvSpPr>
            <p:spPr bwMode="auto">
              <a:xfrm>
                <a:off x="110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6" name="Oval 546"/>
              <p:cNvSpPr>
                <a:spLocks noChangeArrowheads="1"/>
              </p:cNvSpPr>
              <p:nvPr/>
            </p:nvSpPr>
            <p:spPr bwMode="auto">
              <a:xfrm>
                <a:off x="1107" y="337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7" name="Oval 547"/>
              <p:cNvSpPr>
                <a:spLocks noChangeArrowheads="1"/>
              </p:cNvSpPr>
              <p:nvPr/>
            </p:nvSpPr>
            <p:spPr bwMode="auto">
              <a:xfrm>
                <a:off x="1107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8" name="Oval 548"/>
              <p:cNvSpPr>
                <a:spLocks noChangeArrowheads="1"/>
              </p:cNvSpPr>
              <p:nvPr/>
            </p:nvSpPr>
            <p:spPr bwMode="auto">
              <a:xfrm>
                <a:off x="11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9" name="Oval 549"/>
              <p:cNvSpPr>
                <a:spLocks noChangeArrowheads="1"/>
              </p:cNvSpPr>
              <p:nvPr/>
            </p:nvSpPr>
            <p:spPr bwMode="auto">
              <a:xfrm>
                <a:off x="110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0" name="Oval 550"/>
              <p:cNvSpPr>
                <a:spLocks noChangeArrowheads="1"/>
              </p:cNvSpPr>
              <p:nvPr/>
            </p:nvSpPr>
            <p:spPr bwMode="auto">
              <a:xfrm>
                <a:off x="1107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1" name="Oval 551"/>
              <p:cNvSpPr>
                <a:spLocks noChangeArrowheads="1"/>
              </p:cNvSpPr>
              <p:nvPr/>
            </p:nvSpPr>
            <p:spPr bwMode="auto">
              <a:xfrm>
                <a:off x="11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2" name="Oval 552"/>
              <p:cNvSpPr>
                <a:spLocks noChangeArrowheads="1"/>
              </p:cNvSpPr>
              <p:nvPr/>
            </p:nvSpPr>
            <p:spPr bwMode="auto">
              <a:xfrm>
                <a:off x="1107" y="31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3" name="Oval 553"/>
              <p:cNvSpPr>
                <a:spLocks noChangeArrowheads="1"/>
              </p:cNvSpPr>
              <p:nvPr/>
            </p:nvSpPr>
            <p:spPr bwMode="auto">
              <a:xfrm>
                <a:off x="1110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4" name="Oval 554"/>
              <p:cNvSpPr>
                <a:spLocks noChangeArrowheads="1"/>
              </p:cNvSpPr>
              <p:nvPr/>
            </p:nvSpPr>
            <p:spPr bwMode="auto">
              <a:xfrm>
                <a:off x="1110" y="328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5" name="Oval 555"/>
              <p:cNvSpPr>
                <a:spLocks noChangeArrowheads="1"/>
              </p:cNvSpPr>
              <p:nvPr/>
            </p:nvSpPr>
            <p:spPr bwMode="auto">
              <a:xfrm>
                <a:off x="111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6" name="Oval 556"/>
              <p:cNvSpPr>
                <a:spLocks noChangeArrowheads="1"/>
              </p:cNvSpPr>
              <p:nvPr/>
            </p:nvSpPr>
            <p:spPr bwMode="auto">
              <a:xfrm>
                <a:off x="1110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7" name="Oval 557"/>
              <p:cNvSpPr>
                <a:spLocks noChangeArrowheads="1"/>
              </p:cNvSpPr>
              <p:nvPr/>
            </p:nvSpPr>
            <p:spPr bwMode="auto">
              <a:xfrm>
                <a:off x="111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8" name="Oval 558"/>
              <p:cNvSpPr>
                <a:spLocks noChangeArrowheads="1"/>
              </p:cNvSpPr>
              <p:nvPr/>
            </p:nvSpPr>
            <p:spPr bwMode="auto">
              <a:xfrm>
                <a:off x="1110" y="29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9" name="Oval 559"/>
              <p:cNvSpPr>
                <a:spLocks noChangeArrowheads="1"/>
              </p:cNvSpPr>
              <p:nvPr/>
            </p:nvSpPr>
            <p:spPr bwMode="auto">
              <a:xfrm>
                <a:off x="111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0" name="Oval 560"/>
              <p:cNvSpPr>
                <a:spLocks noChangeArrowheads="1"/>
              </p:cNvSpPr>
              <p:nvPr/>
            </p:nvSpPr>
            <p:spPr bwMode="auto">
              <a:xfrm>
                <a:off x="11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1" name="Oval 561"/>
              <p:cNvSpPr>
                <a:spLocks noChangeArrowheads="1"/>
              </p:cNvSpPr>
              <p:nvPr/>
            </p:nvSpPr>
            <p:spPr bwMode="auto">
              <a:xfrm>
                <a:off x="11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2" name="Oval 562"/>
              <p:cNvSpPr>
                <a:spLocks noChangeArrowheads="1"/>
              </p:cNvSpPr>
              <p:nvPr/>
            </p:nvSpPr>
            <p:spPr bwMode="auto">
              <a:xfrm>
                <a:off x="1114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3" name="Oval 563"/>
              <p:cNvSpPr>
                <a:spLocks noChangeArrowheads="1"/>
              </p:cNvSpPr>
              <p:nvPr/>
            </p:nvSpPr>
            <p:spPr bwMode="auto">
              <a:xfrm>
                <a:off x="1114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4" name="Oval 564"/>
              <p:cNvSpPr>
                <a:spLocks noChangeArrowheads="1"/>
              </p:cNvSpPr>
              <p:nvPr/>
            </p:nvSpPr>
            <p:spPr bwMode="auto">
              <a:xfrm>
                <a:off x="1114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5" name="Oval 565"/>
              <p:cNvSpPr>
                <a:spLocks noChangeArrowheads="1"/>
              </p:cNvSpPr>
              <p:nvPr/>
            </p:nvSpPr>
            <p:spPr bwMode="auto">
              <a:xfrm>
                <a:off x="1114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6" name="Oval 566"/>
              <p:cNvSpPr>
                <a:spLocks noChangeArrowheads="1"/>
              </p:cNvSpPr>
              <p:nvPr/>
            </p:nvSpPr>
            <p:spPr bwMode="auto">
              <a:xfrm>
                <a:off x="1114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7" name="Oval 567"/>
              <p:cNvSpPr>
                <a:spLocks noChangeArrowheads="1"/>
              </p:cNvSpPr>
              <p:nvPr/>
            </p:nvSpPr>
            <p:spPr bwMode="auto">
              <a:xfrm>
                <a:off x="1114" y="26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8" name="Oval 568"/>
              <p:cNvSpPr>
                <a:spLocks noChangeArrowheads="1"/>
              </p:cNvSpPr>
              <p:nvPr/>
            </p:nvSpPr>
            <p:spPr bwMode="auto">
              <a:xfrm>
                <a:off x="1117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9" name="Oval 569"/>
              <p:cNvSpPr>
                <a:spLocks noChangeArrowheads="1"/>
              </p:cNvSpPr>
              <p:nvPr/>
            </p:nvSpPr>
            <p:spPr bwMode="auto">
              <a:xfrm>
                <a:off x="1117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0" name="Oval 570"/>
              <p:cNvSpPr>
                <a:spLocks noChangeArrowheads="1"/>
              </p:cNvSpPr>
              <p:nvPr/>
            </p:nvSpPr>
            <p:spPr bwMode="auto">
              <a:xfrm>
                <a:off x="111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1" name="Oval 571"/>
              <p:cNvSpPr>
                <a:spLocks noChangeArrowheads="1"/>
              </p:cNvSpPr>
              <p:nvPr/>
            </p:nvSpPr>
            <p:spPr bwMode="auto">
              <a:xfrm>
                <a:off x="11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2" name="Oval 572"/>
              <p:cNvSpPr>
                <a:spLocks noChangeArrowheads="1"/>
              </p:cNvSpPr>
              <p:nvPr/>
            </p:nvSpPr>
            <p:spPr bwMode="auto">
              <a:xfrm>
                <a:off x="112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3" name="Oval 573"/>
              <p:cNvSpPr>
                <a:spLocks noChangeArrowheads="1"/>
              </p:cNvSpPr>
              <p:nvPr/>
            </p:nvSpPr>
            <p:spPr bwMode="auto">
              <a:xfrm>
                <a:off x="1121" y="15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4" name="Oval 574"/>
              <p:cNvSpPr>
                <a:spLocks noChangeArrowheads="1"/>
              </p:cNvSpPr>
              <p:nvPr/>
            </p:nvSpPr>
            <p:spPr bwMode="auto">
              <a:xfrm>
                <a:off x="1121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5" name="Oval 575"/>
              <p:cNvSpPr>
                <a:spLocks noChangeArrowheads="1"/>
              </p:cNvSpPr>
              <p:nvPr/>
            </p:nvSpPr>
            <p:spPr bwMode="auto">
              <a:xfrm>
                <a:off x="1121" y="290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6" name="Oval 576"/>
              <p:cNvSpPr>
                <a:spLocks noChangeArrowheads="1"/>
              </p:cNvSpPr>
              <p:nvPr/>
            </p:nvSpPr>
            <p:spPr bwMode="auto">
              <a:xfrm>
                <a:off x="112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7" name="Oval 577"/>
              <p:cNvSpPr>
                <a:spLocks noChangeArrowheads="1"/>
              </p:cNvSpPr>
              <p:nvPr/>
            </p:nvSpPr>
            <p:spPr bwMode="auto">
              <a:xfrm>
                <a:off x="112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8" name="Oval 578"/>
              <p:cNvSpPr>
                <a:spLocks noChangeArrowheads="1"/>
              </p:cNvSpPr>
              <p:nvPr/>
            </p:nvSpPr>
            <p:spPr bwMode="auto">
              <a:xfrm>
                <a:off x="1124" y="305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9" name="Oval 579"/>
              <p:cNvSpPr>
                <a:spLocks noChangeArrowheads="1"/>
              </p:cNvSpPr>
              <p:nvPr/>
            </p:nvSpPr>
            <p:spPr bwMode="auto">
              <a:xfrm>
                <a:off x="112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0" name="Oval 580"/>
              <p:cNvSpPr>
                <a:spLocks noChangeArrowheads="1"/>
              </p:cNvSpPr>
              <p:nvPr/>
            </p:nvSpPr>
            <p:spPr bwMode="auto">
              <a:xfrm>
                <a:off x="112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1" name="Oval 581"/>
              <p:cNvSpPr>
                <a:spLocks noChangeArrowheads="1"/>
              </p:cNvSpPr>
              <p:nvPr/>
            </p:nvSpPr>
            <p:spPr bwMode="auto">
              <a:xfrm>
                <a:off x="112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2" name="Oval 582"/>
              <p:cNvSpPr>
                <a:spLocks noChangeArrowheads="1"/>
              </p:cNvSpPr>
              <p:nvPr/>
            </p:nvSpPr>
            <p:spPr bwMode="auto">
              <a:xfrm>
                <a:off x="1128" y="29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3" name="Oval 583"/>
              <p:cNvSpPr>
                <a:spLocks noChangeArrowheads="1"/>
              </p:cNvSpPr>
              <p:nvPr/>
            </p:nvSpPr>
            <p:spPr bwMode="auto">
              <a:xfrm>
                <a:off x="1128" y="299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4" name="Oval 584"/>
              <p:cNvSpPr>
                <a:spLocks noChangeArrowheads="1"/>
              </p:cNvSpPr>
              <p:nvPr/>
            </p:nvSpPr>
            <p:spPr bwMode="auto">
              <a:xfrm>
                <a:off x="11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5" name="Oval 585"/>
              <p:cNvSpPr>
                <a:spLocks noChangeArrowheads="1"/>
              </p:cNvSpPr>
              <p:nvPr/>
            </p:nvSpPr>
            <p:spPr bwMode="auto">
              <a:xfrm>
                <a:off x="1128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6" name="Oval 586"/>
              <p:cNvSpPr>
                <a:spLocks noChangeArrowheads="1"/>
              </p:cNvSpPr>
              <p:nvPr/>
            </p:nvSpPr>
            <p:spPr bwMode="auto">
              <a:xfrm>
                <a:off x="1128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7" name="Oval 587"/>
              <p:cNvSpPr>
                <a:spLocks noChangeArrowheads="1"/>
              </p:cNvSpPr>
              <p:nvPr/>
            </p:nvSpPr>
            <p:spPr bwMode="auto">
              <a:xfrm>
                <a:off x="11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8" name="Oval 588"/>
              <p:cNvSpPr>
                <a:spLocks noChangeArrowheads="1"/>
              </p:cNvSpPr>
              <p:nvPr/>
            </p:nvSpPr>
            <p:spPr bwMode="auto">
              <a:xfrm>
                <a:off x="11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9" name="Oval 589"/>
              <p:cNvSpPr>
                <a:spLocks noChangeArrowheads="1"/>
              </p:cNvSpPr>
              <p:nvPr/>
            </p:nvSpPr>
            <p:spPr bwMode="auto">
              <a:xfrm>
                <a:off x="1128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0" name="Oval 590"/>
              <p:cNvSpPr>
                <a:spLocks noChangeArrowheads="1"/>
              </p:cNvSpPr>
              <p:nvPr/>
            </p:nvSpPr>
            <p:spPr bwMode="auto">
              <a:xfrm>
                <a:off x="11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1" name="Oval 591"/>
              <p:cNvSpPr>
                <a:spLocks noChangeArrowheads="1"/>
              </p:cNvSpPr>
              <p:nvPr/>
            </p:nvSpPr>
            <p:spPr bwMode="auto">
              <a:xfrm>
                <a:off x="1128" y="32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2" name="Oval 592"/>
              <p:cNvSpPr>
                <a:spLocks noChangeArrowheads="1"/>
              </p:cNvSpPr>
              <p:nvPr/>
            </p:nvSpPr>
            <p:spPr bwMode="auto">
              <a:xfrm>
                <a:off x="1128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3" name="Oval 593"/>
              <p:cNvSpPr>
                <a:spLocks noChangeArrowheads="1"/>
              </p:cNvSpPr>
              <p:nvPr/>
            </p:nvSpPr>
            <p:spPr bwMode="auto">
              <a:xfrm>
                <a:off x="112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4" name="Oval 594"/>
              <p:cNvSpPr>
                <a:spLocks noChangeArrowheads="1"/>
              </p:cNvSpPr>
              <p:nvPr/>
            </p:nvSpPr>
            <p:spPr bwMode="auto">
              <a:xfrm>
                <a:off x="11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5" name="Oval 595"/>
              <p:cNvSpPr>
                <a:spLocks noChangeArrowheads="1"/>
              </p:cNvSpPr>
              <p:nvPr/>
            </p:nvSpPr>
            <p:spPr bwMode="auto">
              <a:xfrm>
                <a:off x="113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6" name="Oval 596"/>
              <p:cNvSpPr>
                <a:spLocks noChangeArrowheads="1"/>
              </p:cNvSpPr>
              <p:nvPr/>
            </p:nvSpPr>
            <p:spPr bwMode="auto">
              <a:xfrm>
                <a:off x="11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7" name="Oval 597"/>
              <p:cNvSpPr>
                <a:spLocks noChangeArrowheads="1"/>
              </p:cNvSpPr>
              <p:nvPr/>
            </p:nvSpPr>
            <p:spPr bwMode="auto">
              <a:xfrm>
                <a:off x="1131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8" name="Oval 598"/>
              <p:cNvSpPr>
                <a:spLocks noChangeArrowheads="1"/>
              </p:cNvSpPr>
              <p:nvPr/>
            </p:nvSpPr>
            <p:spPr bwMode="auto">
              <a:xfrm>
                <a:off x="1131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9" name="Oval 599"/>
              <p:cNvSpPr>
                <a:spLocks noChangeArrowheads="1"/>
              </p:cNvSpPr>
              <p:nvPr/>
            </p:nvSpPr>
            <p:spPr bwMode="auto">
              <a:xfrm>
                <a:off x="11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0" name="Oval 600"/>
              <p:cNvSpPr>
                <a:spLocks noChangeArrowheads="1"/>
              </p:cNvSpPr>
              <p:nvPr/>
            </p:nvSpPr>
            <p:spPr bwMode="auto">
              <a:xfrm>
                <a:off x="1131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1" name="Oval 601"/>
              <p:cNvSpPr>
                <a:spLocks noChangeArrowheads="1"/>
              </p:cNvSpPr>
              <p:nvPr/>
            </p:nvSpPr>
            <p:spPr bwMode="auto">
              <a:xfrm>
                <a:off x="11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2" name="Oval 602"/>
              <p:cNvSpPr>
                <a:spLocks noChangeArrowheads="1"/>
              </p:cNvSpPr>
              <p:nvPr/>
            </p:nvSpPr>
            <p:spPr bwMode="auto">
              <a:xfrm>
                <a:off x="1131" y="200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3" name="Oval 603"/>
              <p:cNvSpPr>
                <a:spLocks noChangeArrowheads="1"/>
              </p:cNvSpPr>
              <p:nvPr/>
            </p:nvSpPr>
            <p:spPr bwMode="auto">
              <a:xfrm>
                <a:off x="11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4" name="Oval 604"/>
              <p:cNvSpPr>
                <a:spLocks noChangeArrowheads="1"/>
              </p:cNvSpPr>
              <p:nvPr/>
            </p:nvSpPr>
            <p:spPr bwMode="auto">
              <a:xfrm>
                <a:off x="1131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5" name="Oval 605"/>
              <p:cNvSpPr>
                <a:spLocks noChangeArrowheads="1"/>
              </p:cNvSpPr>
              <p:nvPr/>
            </p:nvSpPr>
            <p:spPr bwMode="auto">
              <a:xfrm>
                <a:off x="11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6" name="Oval 606"/>
              <p:cNvSpPr>
                <a:spLocks noChangeArrowheads="1"/>
              </p:cNvSpPr>
              <p:nvPr/>
            </p:nvSpPr>
            <p:spPr bwMode="auto">
              <a:xfrm>
                <a:off x="1135" y="32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1135" y="2177"/>
              <a:ext cx="139" cy="1404"/>
              <a:chOff x="1135" y="2177"/>
              <a:chExt cx="139" cy="1404"/>
            </a:xfrm>
          </p:grpSpPr>
          <p:sp>
            <p:nvSpPr>
              <p:cNvPr id="8497" name="Oval 608"/>
              <p:cNvSpPr>
                <a:spLocks noChangeArrowheads="1"/>
              </p:cNvSpPr>
              <p:nvPr/>
            </p:nvSpPr>
            <p:spPr bwMode="auto">
              <a:xfrm>
                <a:off x="1135" y="351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8" name="Oval 609"/>
              <p:cNvSpPr>
                <a:spLocks noChangeArrowheads="1"/>
              </p:cNvSpPr>
              <p:nvPr/>
            </p:nvSpPr>
            <p:spPr bwMode="auto">
              <a:xfrm>
                <a:off x="113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9" name="Oval 610"/>
              <p:cNvSpPr>
                <a:spLocks noChangeArrowheads="1"/>
              </p:cNvSpPr>
              <p:nvPr/>
            </p:nvSpPr>
            <p:spPr bwMode="auto">
              <a:xfrm>
                <a:off x="113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0" name="Oval 611"/>
              <p:cNvSpPr>
                <a:spLocks noChangeArrowheads="1"/>
              </p:cNvSpPr>
              <p:nvPr/>
            </p:nvSpPr>
            <p:spPr bwMode="auto">
              <a:xfrm>
                <a:off x="1135" y="34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1" name="Oval 612"/>
              <p:cNvSpPr>
                <a:spLocks noChangeArrowheads="1"/>
              </p:cNvSpPr>
              <p:nvPr/>
            </p:nvSpPr>
            <p:spPr bwMode="auto">
              <a:xfrm>
                <a:off x="1138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2" name="Oval 613"/>
              <p:cNvSpPr>
                <a:spLocks noChangeArrowheads="1"/>
              </p:cNvSpPr>
              <p:nvPr/>
            </p:nvSpPr>
            <p:spPr bwMode="auto">
              <a:xfrm>
                <a:off x="113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3" name="Oval 614"/>
              <p:cNvSpPr>
                <a:spLocks noChangeArrowheads="1"/>
              </p:cNvSpPr>
              <p:nvPr/>
            </p:nvSpPr>
            <p:spPr bwMode="auto">
              <a:xfrm>
                <a:off x="11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4" name="Oval 615"/>
              <p:cNvSpPr>
                <a:spLocks noChangeArrowheads="1"/>
              </p:cNvSpPr>
              <p:nvPr/>
            </p:nvSpPr>
            <p:spPr bwMode="auto">
              <a:xfrm>
                <a:off x="1138" y="31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5" name="Oval 616"/>
              <p:cNvSpPr>
                <a:spLocks noChangeArrowheads="1"/>
              </p:cNvSpPr>
              <p:nvPr/>
            </p:nvSpPr>
            <p:spPr bwMode="auto">
              <a:xfrm>
                <a:off x="1138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6" name="Oval 617"/>
              <p:cNvSpPr>
                <a:spLocks noChangeArrowheads="1"/>
              </p:cNvSpPr>
              <p:nvPr/>
            </p:nvSpPr>
            <p:spPr bwMode="auto">
              <a:xfrm>
                <a:off x="11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7" name="Oval 618"/>
              <p:cNvSpPr>
                <a:spLocks noChangeArrowheads="1"/>
              </p:cNvSpPr>
              <p:nvPr/>
            </p:nvSpPr>
            <p:spPr bwMode="auto">
              <a:xfrm>
                <a:off x="11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8" name="Oval 619"/>
              <p:cNvSpPr>
                <a:spLocks noChangeArrowheads="1"/>
              </p:cNvSpPr>
              <p:nvPr/>
            </p:nvSpPr>
            <p:spPr bwMode="auto">
              <a:xfrm>
                <a:off x="11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9" name="Oval 620"/>
              <p:cNvSpPr>
                <a:spLocks noChangeArrowheads="1"/>
              </p:cNvSpPr>
              <p:nvPr/>
            </p:nvSpPr>
            <p:spPr bwMode="auto">
              <a:xfrm>
                <a:off x="1142" y="314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0" name="Oval 621"/>
              <p:cNvSpPr>
                <a:spLocks noChangeArrowheads="1"/>
              </p:cNvSpPr>
              <p:nvPr/>
            </p:nvSpPr>
            <p:spPr bwMode="auto">
              <a:xfrm>
                <a:off x="1142" y="342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1" name="Oval 622"/>
              <p:cNvSpPr>
                <a:spLocks noChangeArrowheads="1"/>
              </p:cNvSpPr>
              <p:nvPr/>
            </p:nvSpPr>
            <p:spPr bwMode="auto">
              <a:xfrm>
                <a:off x="1142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2" name="Oval 623"/>
              <p:cNvSpPr>
                <a:spLocks noChangeArrowheads="1"/>
              </p:cNvSpPr>
              <p:nvPr/>
            </p:nvSpPr>
            <p:spPr bwMode="auto">
              <a:xfrm>
                <a:off x="1142" y="351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3" name="Oval 624"/>
              <p:cNvSpPr>
                <a:spLocks noChangeArrowheads="1"/>
              </p:cNvSpPr>
              <p:nvPr/>
            </p:nvSpPr>
            <p:spPr bwMode="auto">
              <a:xfrm>
                <a:off x="1142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4" name="Oval 625"/>
              <p:cNvSpPr>
                <a:spLocks noChangeArrowheads="1"/>
              </p:cNvSpPr>
              <p:nvPr/>
            </p:nvSpPr>
            <p:spPr bwMode="auto">
              <a:xfrm>
                <a:off x="1142" y="28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5" name="Oval 626"/>
              <p:cNvSpPr>
                <a:spLocks noChangeArrowheads="1"/>
              </p:cNvSpPr>
              <p:nvPr/>
            </p:nvSpPr>
            <p:spPr bwMode="auto">
              <a:xfrm>
                <a:off x="1142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6" name="Oval 627"/>
              <p:cNvSpPr>
                <a:spLocks noChangeArrowheads="1"/>
              </p:cNvSpPr>
              <p:nvPr/>
            </p:nvSpPr>
            <p:spPr bwMode="auto">
              <a:xfrm>
                <a:off x="114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7" name="Oval 628"/>
              <p:cNvSpPr>
                <a:spLocks noChangeArrowheads="1"/>
              </p:cNvSpPr>
              <p:nvPr/>
            </p:nvSpPr>
            <p:spPr bwMode="auto">
              <a:xfrm>
                <a:off x="11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8" name="Oval 629"/>
              <p:cNvSpPr>
                <a:spLocks noChangeArrowheads="1"/>
              </p:cNvSpPr>
              <p:nvPr/>
            </p:nvSpPr>
            <p:spPr bwMode="auto">
              <a:xfrm>
                <a:off x="11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9" name="Oval 630"/>
              <p:cNvSpPr>
                <a:spLocks noChangeArrowheads="1"/>
              </p:cNvSpPr>
              <p:nvPr/>
            </p:nvSpPr>
            <p:spPr bwMode="auto">
              <a:xfrm>
                <a:off x="1145" y="328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0" name="Oval 631"/>
              <p:cNvSpPr>
                <a:spLocks noChangeArrowheads="1"/>
              </p:cNvSpPr>
              <p:nvPr/>
            </p:nvSpPr>
            <p:spPr bwMode="auto">
              <a:xfrm>
                <a:off x="1149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1" name="Oval 632"/>
              <p:cNvSpPr>
                <a:spLocks noChangeArrowheads="1"/>
              </p:cNvSpPr>
              <p:nvPr/>
            </p:nvSpPr>
            <p:spPr bwMode="auto">
              <a:xfrm>
                <a:off x="1149" y="34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2" name="Oval 633"/>
              <p:cNvSpPr>
                <a:spLocks noChangeArrowheads="1"/>
              </p:cNvSpPr>
              <p:nvPr/>
            </p:nvSpPr>
            <p:spPr bwMode="auto">
              <a:xfrm>
                <a:off x="1149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3" name="Oval 634"/>
              <p:cNvSpPr>
                <a:spLocks noChangeArrowheads="1"/>
              </p:cNvSpPr>
              <p:nvPr/>
            </p:nvSpPr>
            <p:spPr bwMode="auto">
              <a:xfrm>
                <a:off x="114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4" name="Oval 635"/>
              <p:cNvSpPr>
                <a:spLocks noChangeArrowheads="1"/>
              </p:cNvSpPr>
              <p:nvPr/>
            </p:nvSpPr>
            <p:spPr bwMode="auto">
              <a:xfrm>
                <a:off x="114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5" name="Oval 636"/>
              <p:cNvSpPr>
                <a:spLocks noChangeArrowheads="1"/>
              </p:cNvSpPr>
              <p:nvPr/>
            </p:nvSpPr>
            <p:spPr bwMode="auto">
              <a:xfrm>
                <a:off x="1149" y="314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6" name="Oval 637"/>
              <p:cNvSpPr>
                <a:spLocks noChangeArrowheads="1"/>
              </p:cNvSpPr>
              <p:nvPr/>
            </p:nvSpPr>
            <p:spPr bwMode="auto">
              <a:xfrm>
                <a:off x="1149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7" name="Oval 638"/>
              <p:cNvSpPr>
                <a:spLocks noChangeArrowheads="1"/>
              </p:cNvSpPr>
              <p:nvPr/>
            </p:nvSpPr>
            <p:spPr bwMode="auto">
              <a:xfrm>
                <a:off x="1152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8" name="Oval 639"/>
              <p:cNvSpPr>
                <a:spLocks noChangeArrowheads="1"/>
              </p:cNvSpPr>
              <p:nvPr/>
            </p:nvSpPr>
            <p:spPr bwMode="auto">
              <a:xfrm>
                <a:off x="11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9" name="Oval 640"/>
              <p:cNvSpPr>
                <a:spLocks noChangeArrowheads="1"/>
              </p:cNvSpPr>
              <p:nvPr/>
            </p:nvSpPr>
            <p:spPr bwMode="auto">
              <a:xfrm>
                <a:off x="11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0" name="Oval 641"/>
              <p:cNvSpPr>
                <a:spLocks noChangeArrowheads="1"/>
              </p:cNvSpPr>
              <p:nvPr/>
            </p:nvSpPr>
            <p:spPr bwMode="auto">
              <a:xfrm>
                <a:off x="1155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1" name="Oval 642"/>
              <p:cNvSpPr>
                <a:spLocks noChangeArrowheads="1"/>
              </p:cNvSpPr>
              <p:nvPr/>
            </p:nvSpPr>
            <p:spPr bwMode="auto">
              <a:xfrm>
                <a:off x="1155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2" name="Oval 643"/>
              <p:cNvSpPr>
                <a:spLocks noChangeArrowheads="1"/>
              </p:cNvSpPr>
              <p:nvPr/>
            </p:nvSpPr>
            <p:spPr bwMode="auto">
              <a:xfrm>
                <a:off x="1155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3" name="Oval 644"/>
              <p:cNvSpPr>
                <a:spLocks noChangeArrowheads="1"/>
              </p:cNvSpPr>
              <p:nvPr/>
            </p:nvSpPr>
            <p:spPr bwMode="auto">
              <a:xfrm>
                <a:off x="115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4" name="Oval 645"/>
              <p:cNvSpPr>
                <a:spLocks noChangeArrowheads="1"/>
              </p:cNvSpPr>
              <p:nvPr/>
            </p:nvSpPr>
            <p:spPr bwMode="auto">
              <a:xfrm>
                <a:off x="11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5" name="Oval 646"/>
              <p:cNvSpPr>
                <a:spLocks noChangeArrowheads="1"/>
              </p:cNvSpPr>
              <p:nvPr/>
            </p:nvSpPr>
            <p:spPr bwMode="auto">
              <a:xfrm>
                <a:off x="115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6" name="Oval 647"/>
              <p:cNvSpPr>
                <a:spLocks noChangeArrowheads="1"/>
              </p:cNvSpPr>
              <p:nvPr/>
            </p:nvSpPr>
            <p:spPr bwMode="auto">
              <a:xfrm>
                <a:off x="11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7" name="Oval 648"/>
              <p:cNvSpPr>
                <a:spLocks noChangeArrowheads="1"/>
              </p:cNvSpPr>
              <p:nvPr/>
            </p:nvSpPr>
            <p:spPr bwMode="auto">
              <a:xfrm>
                <a:off x="1155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8" name="Oval 649"/>
              <p:cNvSpPr>
                <a:spLocks noChangeArrowheads="1"/>
              </p:cNvSpPr>
              <p:nvPr/>
            </p:nvSpPr>
            <p:spPr bwMode="auto">
              <a:xfrm>
                <a:off x="1159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9" name="Oval 650"/>
              <p:cNvSpPr>
                <a:spLocks noChangeArrowheads="1"/>
              </p:cNvSpPr>
              <p:nvPr/>
            </p:nvSpPr>
            <p:spPr bwMode="auto">
              <a:xfrm>
                <a:off x="11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0" name="Oval 651"/>
              <p:cNvSpPr>
                <a:spLocks noChangeArrowheads="1"/>
              </p:cNvSpPr>
              <p:nvPr/>
            </p:nvSpPr>
            <p:spPr bwMode="auto">
              <a:xfrm>
                <a:off x="1159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1" name="Oval 652"/>
              <p:cNvSpPr>
                <a:spLocks noChangeArrowheads="1"/>
              </p:cNvSpPr>
              <p:nvPr/>
            </p:nvSpPr>
            <p:spPr bwMode="auto">
              <a:xfrm>
                <a:off x="11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2" name="Oval 653"/>
              <p:cNvSpPr>
                <a:spLocks noChangeArrowheads="1"/>
              </p:cNvSpPr>
              <p:nvPr/>
            </p:nvSpPr>
            <p:spPr bwMode="auto">
              <a:xfrm>
                <a:off x="11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3" name="Oval 654"/>
              <p:cNvSpPr>
                <a:spLocks noChangeArrowheads="1"/>
              </p:cNvSpPr>
              <p:nvPr/>
            </p:nvSpPr>
            <p:spPr bwMode="auto">
              <a:xfrm>
                <a:off x="1159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4" name="Oval 655"/>
              <p:cNvSpPr>
                <a:spLocks noChangeArrowheads="1"/>
              </p:cNvSpPr>
              <p:nvPr/>
            </p:nvSpPr>
            <p:spPr bwMode="auto">
              <a:xfrm>
                <a:off x="1159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5" name="Oval 656"/>
              <p:cNvSpPr>
                <a:spLocks noChangeArrowheads="1"/>
              </p:cNvSpPr>
              <p:nvPr/>
            </p:nvSpPr>
            <p:spPr bwMode="auto">
              <a:xfrm>
                <a:off x="1159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6" name="Oval 657"/>
              <p:cNvSpPr>
                <a:spLocks noChangeArrowheads="1"/>
              </p:cNvSpPr>
              <p:nvPr/>
            </p:nvSpPr>
            <p:spPr bwMode="auto">
              <a:xfrm>
                <a:off x="1162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7" name="Oval 658"/>
              <p:cNvSpPr>
                <a:spLocks noChangeArrowheads="1"/>
              </p:cNvSpPr>
              <p:nvPr/>
            </p:nvSpPr>
            <p:spPr bwMode="auto">
              <a:xfrm>
                <a:off x="1162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8" name="Oval 659"/>
              <p:cNvSpPr>
                <a:spLocks noChangeArrowheads="1"/>
              </p:cNvSpPr>
              <p:nvPr/>
            </p:nvSpPr>
            <p:spPr bwMode="auto">
              <a:xfrm>
                <a:off x="116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9" name="Oval 660"/>
              <p:cNvSpPr>
                <a:spLocks noChangeArrowheads="1"/>
              </p:cNvSpPr>
              <p:nvPr/>
            </p:nvSpPr>
            <p:spPr bwMode="auto">
              <a:xfrm>
                <a:off x="1162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0" name="Oval 661"/>
              <p:cNvSpPr>
                <a:spLocks noChangeArrowheads="1"/>
              </p:cNvSpPr>
              <p:nvPr/>
            </p:nvSpPr>
            <p:spPr bwMode="auto">
              <a:xfrm>
                <a:off x="1162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1" name="Oval 662"/>
              <p:cNvSpPr>
                <a:spLocks noChangeArrowheads="1"/>
              </p:cNvSpPr>
              <p:nvPr/>
            </p:nvSpPr>
            <p:spPr bwMode="auto">
              <a:xfrm>
                <a:off x="1162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2" name="Oval 663"/>
              <p:cNvSpPr>
                <a:spLocks noChangeArrowheads="1"/>
              </p:cNvSpPr>
              <p:nvPr/>
            </p:nvSpPr>
            <p:spPr bwMode="auto">
              <a:xfrm>
                <a:off x="1162" y="25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3" name="Oval 664"/>
              <p:cNvSpPr>
                <a:spLocks noChangeArrowheads="1"/>
              </p:cNvSpPr>
              <p:nvPr/>
            </p:nvSpPr>
            <p:spPr bwMode="auto">
              <a:xfrm>
                <a:off x="1166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4" name="Oval 665"/>
              <p:cNvSpPr>
                <a:spLocks noChangeArrowheads="1"/>
              </p:cNvSpPr>
              <p:nvPr/>
            </p:nvSpPr>
            <p:spPr bwMode="auto">
              <a:xfrm>
                <a:off x="1166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5" name="Oval 666"/>
              <p:cNvSpPr>
                <a:spLocks noChangeArrowheads="1"/>
              </p:cNvSpPr>
              <p:nvPr/>
            </p:nvSpPr>
            <p:spPr bwMode="auto">
              <a:xfrm>
                <a:off x="1166" y="30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6" name="Oval 667"/>
              <p:cNvSpPr>
                <a:spLocks noChangeArrowheads="1"/>
              </p:cNvSpPr>
              <p:nvPr/>
            </p:nvSpPr>
            <p:spPr bwMode="auto">
              <a:xfrm>
                <a:off x="116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7" name="Oval 668"/>
              <p:cNvSpPr>
                <a:spLocks noChangeArrowheads="1"/>
              </p:cNvSpPr>
              <p:nvPr/>
            </p:nvSpPr>
            <p:spPr bwMode="auto">
              <a:xfrm>
                <a:off x="116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8" name="Oval 669"/>
              <p:cNvSpPr>
                <a:spLocks noChangeArrowheads="1"/>
              </p:cNvSpPr>
              <p:nvPr/>
            </p:nvSpPr>
            <p:spPr bwMode="auto">
              <a:xfrm>
                <a:off x="1166" y="29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9" name="Oval 670"/>
              <p:cNvSpPr>
                <a:spLocks noChangeArrowheads="1"/>
              </p:cNvSpPr>
              <p:nvPr/>
            </p:nvSpPr>
            <p:spPr bwMode="auto">
              <a:xfrm>
                <a:off x="1166" y="2576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0" name="Oval 671"/>
              <p:cNvSpPr>
                <a:spLocks noChangeArrowheads="1"/>
              </p:cNvSpPr>
              <p:nvPr/>
            </p:nvSpPr>
            <p:spPr bwMode="auto">
              <a:xfrm>
                <a:off x="11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1" name="Oval 672"/>
              <p:cNvSpPr>
                <a:spLocks noChangeArrowheads="1"/>
              </p:cNvSpPr>
              <p:nvPr/>
            </p:nvSpPr>
            <p:spPr bwMode="auto">
              <a:xfrm>
                <a:off x="11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2" name="Oval 673"/>
              <p:cNvSpPr>
                <a:spLocks noChangeArrowheads="1"/>
              </p:cNvSpPr>
              <p:nvPr/>
            </p:nvSpPr>
            <p:spPr bwMode="auto">
              <a:xfrm>
                <a:off x="11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3" name="Oval 674"/>
              <p:cNvSpPr>
                <a:spLocks noChangeArrowheads="1"/>
              </p:cNvSpPr>
              <p:nvPr/>
            </p:nvSpPr>
            <p:spPr bwMode="auto">
              <a:xfrm>
                <a:off x="11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4" name="Oval 675"/>
              <p:cNvSpPr>
                <a:spLocks noChangeArrowheads="1"/>
              </p:cNvSpPr>
              <p:nvPr/>
            </p:nvSpPr>
            <p:spPr bwMode="auto">
              <a:xfrm>
                <a:off x="116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5" name="Oval 676"/>
              <p:cNvSpPr>
                <a:spLocks noChangeArrowheads="1"/>
              </p:cNvSpPr>
              <p:nvPr/>
            </p:nvSpPr>
            <p:spPr bwMode="auto">
              <a:xfrm>
                <a:off x="11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6" name="Oval 677"/>
              <p:cNvSpPr>
                <a:spLocks noChangeArrowheads="1"/>
              </p:cNvSpPr>
              <p:nvPr/>
            </p:nvSpPr>
            <p:spPr bwMode="auto">
              <a:xfrm>
                <a:off x="116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7" name="Oval 678"/>
              <p:cNvSpPr>
                <a:spLocks noChangeArrowheads="1"/>
              </p:cNvSpPr>
              <p:nvPr/>
            </p:nvSpPr>
            <p:spPr bwMode="auto">
              <a:xfrm>
                <a:off x="1169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8" name="Oval 679"/>
              <p:cNvSpPr>
                <a:spLocks noChangeArrowheads="1"/>
              </p:cNvSpPr>
              <p:nvPr/>
            </p:nvSpPr>
            <p:spPr bwMode="auto">
              <a:xfrm>
                <a:off x="11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9" name="Oval 680"/>
              <p:cNvSpPr>
                <a:spLocks noChangeArrowheads="1"/>
              </p:cNvSpPr>
              <p:nvPr/>
            </p:nvSpPr>
            <p:spPr bwMode="auto">
              <a:xfrm>
                <a:off x="11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0" name="Oval 681"/>
              <p:cNvSpPr>
                <a:spLocks noChangeArrowheads="1"/>
              </p:cNvSpPr>
              <p:nvPr/>
            </p:nvSpPr>
            <p:spPr bwMode="auto">
              <a:xfrm>
                <a:off x="11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1" name="Oval 682"/>
              <p:cNvSpPr>
                <a:spLocks noChangeArrowheads="1"/>
              </p:cNvSpPr>
              <p:nvPr/>
            </p:nvSpPr>
            <p:spPr bwMode="auto">
              <a:xfrm>
                <a:off x="117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2" name="Oval 683"/>
              <p:cNvSpPr>
                <a:spLocks noChangeArrowheads="1"/>
              </p:cNvSpPr>
              <p:nvPr/>
            </p:nvSpPr>
            <p:spPr bwMode="auto">
              <a:xfrm>
                <a:off x="117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3" name="Oval 684"/>
              <p:cNvSpPr>
                <a:spLocks noChangeArrowheads="1"/>
              </p:cNvSpPr>
              <p:nvPr/>
            </p:nvSpPr>
            <p:spPr bwMode="auto">
              <a:xfrm>
                <a:off x="1173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4" name="Oval 685"/>
              <p:cNvSpPr>
                <a:spLocks noChangeArrowheads="1"/>
              </p:cNvSpPr>
              <p:nvPr/>
            </p:nvSpPr>
            <p:spPr bwMode="auto">
              <a:xfrm>
                <a:off x="11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5" name="Oval 686"/>
              <p:cNvSpPr>
                <a:spLocks noChangeArrowheads="1"/>
              </p:cNvSpPr>
              <p:nvPr/>
            </p:nvSpPr>
            <p:spPr bwMode="auto">
              <a:xfrm>
                <a:off x="117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6" name="Oval 687"/>
              <p:cNvSpPr>
                <a:spLocks noChangeArrowheads="1"/>
              </p:cNvSpPr>
              <p:nvPr/>
            </p:nvSpPr>
            <p:spPr bwMode="auto">
              <a:xfrm>
                <a:off x="117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7" name="Oval 688"/>
              <p:cNvSpPr>
                <a:spLocks noChangeArrowheads="1"/>
              </p:cNvSpPr>
              <p:nvPr/>
            </p:nvSpPr>
            <p:spPr bwMode="auto">
              <a:xfrm>
                <a:off x="1173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8" name="Oval 689"/>
              <p:cNvSpPr>
                <a:spLocks noChangeArrowheads="1"/>
              </p:cNvSpPr>
              <p:nvPr/>
            </p:nvSpPr>
            <p:spPr bwMode="auto">
              <a:xfrm>
                <a:off x="1176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9" name="Oval 690"/>
              <p:cNvSpPr>
                <a:spLocks noChangeArrowheads="1"/>
              </p:cNvSpPr>
              <p:nvPr/>
            </p:nvSpPr>
            <p:spPr bwMode="auto">
              <a:xfrm>
                <a:off x="11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0" name="Oval 691"/>
              <p:cNvSpPr>
                <a:spLocks noChangeArrowheads="1"/>
              </p:cNvSpPr>
              <p:nvPr/>
            </p:nvSpPr>
            <p:spPr bwMode="auto">
              <a:xfrm>
                <a:off x="11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1" name="Oval 692"/>
              <p:cNvSpPr>
                <a:spLocks noChangeArrowheads="1"/>
              </p:cNvSpPr>
              <p:nvPr/>
            </p:nvSpPr>
            <p:spPr bwMode="auto">
              <a:xfrm>
                <a:off x="117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2" name="Oval 693"/>
              <p:cNvSpPr>
                <a:spLocks noChangeArrowheads="1"/>
              </p:cNvSpPr>
              <p:nvPr/>
            </p:nvSpPr>
            <p:spPr bwMode="auto">
              <a:xfrm>
                <a:off x="1180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3" name="Oval 694"/>
              <p:cNvSpPr>
                <a:spLocks noChangeArrowheads="1"/>
              </p:cNvSpPr>
              <p:nvPr/>
            </p:nvSpPr>
            <p:spPr bwMode="auto">
              <a:xfrm>
                <a:off x="118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4" name="Oval 695"/>
              <p:cNvSpPr>
                <a:spLocks noChangeArrowheads="1"/>
              </p:cNvSpPr>
              <p:nvPr/>
            </p:nvSpPr>
            <p:spPr bwMode="auto">
              <a:xfrm>
                <a:off x="1180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5" name="Oval 696"/>
              <p:cNvSpPr>
                <a:spLocks noChangeArrowheads="1"/>
              </p:cNvSpPr>
              <p:nvPr/>
            </p:nvSpPr>
            <p:spPr bwMode="auto">
              <a:xfrm>
                <a:off x="118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6" name="Oval 697"/>
              <p:cNvSpPr>
                <a:spLocks noChangeArrowheads="1"/>
              </p:cNvSpPr>
              <p:nvPr/>
            </p:nvSpPr>
            <p:spPr bwMode="auto">
              <a:xfrm>
                <a:off x="11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7" name="Oval 698"/>
              <p:cNvSpPr>
                <a:spLocks noChangeArrowheads="1"/>
              </p:cNvSpPr>
              <p:nvPr/>
            </p:nvSpPr>
            <p:spPr bwMode="auto">
              <a:xfrm>
                <a:off x="11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8" name="Oval 699"/>
              <p:cNvSpPr>
                <a:spLocks noChangeArrowheads="1"/>
              </p:cNvSpPr>
              <p:nvPr/>
            </p:nvSpPr>
            <p:spPr bwMode="auto">
              <a:xfrm>
                <a:off x="11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9" name="Oval 700"/>
              <p:cNvSpPr>
                <a:spLocks noChangeArrowheads="1"/>
              </p:cNvSpPr>
              <p:nvPr/>
            </p:nvSpPr>
            <p:spPr bwMode="auto">
              <a:xfrm>
                <a:off x="118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0" name="Oval 701"/>
              <p:cNvSpPr>
                <a:spLocks noChangeArrowheads="1"/>
              </p:cNvSpPr>
              <p:nvPr/>
            </p:nvSpPr>
            <p:spPr bwMode="auto">
              <a:xfrm>
                <a:off x="11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1" name="Oval 702"/>
              <p:cNvSpPr>
                <a:spLocks noChangeArrowheads="1"/>
              </p:cNvSpPr>
              <p:nvPr/>
            </p:nvSpPr>
            <p:spPr bwMode="auto">
              <a:xfrm>
                <a:off x="118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2" name="Oval 703"/>
              <p:cNvSpPr>
                <a:spLocks noChangeArrowheads="1"/>
              </p:cNvSpPr>
              <p:nvPr/>
            </p:nvSpPr>
            <p:spPr bwMode="auto">
              <a:xfrm>
                <a:off x="118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3" name="Oval 704"/>
              <p:cNvSpPr>
                <a:spLocks noChangeArrowheads="1"/>
              </p:cNvSpPr>
              <p:nvPr/>
            </p:nvSpPr>
            <p:spPr bwMode="auto">
              <a:xfrm>
                <a:off x="118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4" name="Oval 705"/>
              <p:cNvSpPr>
                <a:spLocks noChangeArrowheads="1"/>
              </p:cNvSpPr>
              <p:nvPr/>
            </p:nvSpPr>
            <p:spPr bwMode="auto">
              <a:xfrm>
                <a:off x="11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5" name="Oval 706"/>
              <p:cNvSpPr>
                <a:spLocks noChangeArrowheads="1"/>
              </p:cNvSpPr>
              <p:nvPr/>
            </p:nvSpPr>
            <p:spPr bwMode="auto">
              <a:xfrm>
                <a:off x="1183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6" name="Oval 707"/>
              <p:cNvSpPr>
                <a:spLocks noChangeArrowheads="1"/>
              </p:cNvSpPr>
              <p:nvPr/>
            </p:nvSpPr>
            <p:spPr bwMode="auto">
              <a:xfrm>
                <a:off x="1183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7" name="Oval 708"/>
              <p:cNvSpPr>
                <a:spLocks noChangeArrowheads="1"/>
              </p:cNvSpPr>
              <p:nvPr/>
            </p:nvSpPr>
            <p:spPr bwMode="auto">
              <a:xfrm>
                <a:off x="1187" y="31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8" name="Oval 709"/>
              <p:cNvSpPr>
                <a:spLocks noChangeArrowheads="1"/>
              </p:cNvSpPr>
              <p:nvPr/>
            </p:nvSpPr>
            <p:spPr bwMode="auto">
              <a:xfrm>
                <a:off x="11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9" name="Oval 710"/>
              <p:cNvSpPr>
                <a:spLocks noChangeArrowheads="1"/>
              </p:cNvSpPr>
              <p:nvPr/>
            </p:nvSpPr>
            <p:spPr bwMode="auto">
              <a:xfrm>
                <a:off x="1187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0" name="Oval 711"/>
              <p:cNvSpPr>
                <a:spLocks noChangeArrowheads="1"/>
              </p:cNvSpPr>
              <p:nvPr/>
            </p:nvSpPr>
            <p:spPr bwMode="auto">
              <a:xfrm>
                <a:off x="1187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1" name="Oval 712"/>
              <p:cNvSpPr>
                <a:spLocks noChangeArrowheads="1"/>
              </p:cNvSpPr>
              <p:nvPr/>
            </p:nvSpPr>
            <p:spPr bwMode="auto">
              <a:xfrm>
                <a:off x="11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2" name="Oval 713"/>
              <p:cNvSpPr>
                <a:spLocks noChangeArrowheads="1"/>
              </p:cNvSpPr>
              <p:nvPr/>
            </p:nvSpPr>
            <p:spPr bwMode="auto">
              <a:xfrm>
                <a:off x="118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3" name="Oval 714"/>
              <p:cNvSpPr>
                <a:spLocks noChangeArrowheads="1"/>
              </p:cNvSpPr>
              <p:nvPr/>
            </p:nvSpPr>
            <p:spPr bwMode="auto">
              <a:xfrm>
                <a:off x="1190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4" name="Oval 715"/>
              <p:cNvSpPr>
                <a:spLocks noChangeArrowheads="1"/>
              </p:cNvSpPr>
              <p:nvPr/>
            </p:nvSpPr>
            <p:spPr bwMode="auto">
              <a:xfrm>
                <a:off x="119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5" name="Oval 716"/>
              <p:cNvSpPr>
                <a:spLocks noChangeArrowheads="1"/>
              </p:cNvSpPr>
              <p:nvPr/>
            </p:nvSpPr>
            <p:spPr bwMode="auto">
              <a:xfrm>
                <a:off x="11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6" name="Oval 717"/>
              <p:cNvSpPr>
                <a:spLocks noChangeArrowheads="1"/>
              </p:cNvSpPr>
              <p:nvPr/>
            </p:nvSpPr>
            <p:spPr bwMode="auto">
              <a:xfrm>
                <a:off x="119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7" name="Oval 718"/>
              <p:cNvSpPr>
                <a:spLocks noChangeArrowheads="1"/>
              </p:cNvSpPr>
              <p:nvPr/>
            </p:nvSpPr>
            <p:spPr bwMode="auto">
              <a:xfrm>
                <a:off x="1190" y="30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8" name="Oval 719"/>
              <p:cNvSpPr>
                <a:spLocks noChangeArrowheads="1"/>
              </p:cNvSpPr>
              <p:nvPr/>
            </p:nvSpPr>
            <p:spPr bwMode="auto">
              <a:xfrm>
                <a:off x="11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9" name="Oval 720"/>
              <p:cNvSpPr>
                <a:spLocks noChangeArrowheads="1"/>
              </p:cNvSpPr>
              <p:nvPr/>
            </p:nvSpPr>
            <p:spPr bwMode="auto">
              <a:xfrm>
                <a:off x="1190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0" name="Oval 721"/>
              <p:cNvSpPr>
                <a:spLocks noChangeArrowheads="1"/>
              </p:cNvSpPr>
              <p:nvPr/>
            </p:nvSpPr>
            <p:spPr bwMode="auto">
              <a:xfrm>
                <a:off x="1194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1" name="Oval 722"/>
              <p:cNvSpPr>
                <a:spLocks noChangeArrowheads="1"/>
              </p:cNvSpPr>
              <p:nvPr/>
            </p:nvSpPr>
            <p:spPr bwMode="auto">
              <a:xfrm>
                <a:off x="119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2" name="Oval 723"/>
              <p:cNvSpPr>
                <a:spLocks noChangeArrowheads="1"/>
              </p:cNvSpPr>
              <p:nvPr/>
            </p:nvSpPr>
            <p:spPr bwMode="auto">
              <a:xfrm>
                <a:off x="1194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3" name="Oval 724"/>
              <p:cNvSpPr>
                <a:spLocks noChangeArrowheads="1"/>
              </p:cNvSpPr>
              <p:nvPr/>
            </p:nvSpPr>
            <p:spPr bwMode="auto">
              <a:xfrm>
                <a:off x="11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4" name="Oval 725"/>
              <p:cNvSpPr>
                <a:spLocks noChangeArrowheads="1"/>
              </p:cNvSpPr>
              <p:nvPr/>
            </p:nvSpPr>
            <p:spPr bwMode="auto">
              <a:xfrm>
                <a:off x="1194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5" name="Oval 726"/>
              <p:cNvSpPr>
                <a:spLocks noChangeArrowheads="1"/>
              </p:cNvSpPr>
              <p:nvPr/>
            </p:nvSpPr>
            <p:spPr bwMode="auto">
              <a:xfrm>
                <a:off x="11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6" name="Oval 727"/>
              <p:cNvSpPr>
                <a:spLocks noChangeArrowheads="1"/>
              </p:cNvSpPr>
              <p:nvPr/>
            </p:nvSpPr>
            <p:spPr bwMode="auto">
              <a:xfrm>
                <a:off x="11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7" name="Oval 728"/>
              <p:cNvSpPr>
                <a:spLocks noChangeArrowheads="1"/>
              </p:cNvSpPr>
              <p:nvPr/>
            </p:nvSpPr>
            <p:spPr bwMode="auto">
              <a:xfrm>
                <a:off x="1197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8" name="Oval 729"/>
              <p:cNvSpPr>
                <a:spLocks noChangeArrowheads="1"/>
              </p:cNvSpPr>
              <p:nvPr/>
            </p:nvSpPr>
            <p:spPr bwMode="auto">
              <a:xfrm>
                <a:off x="1197" y="24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9" name="Oval 730"/>
              <p:cNvSpPr>
                <a:spLocks noChangeArrowheads="1"/>
              </p:cNvSpPr>
              <p:nvPr/>
            </p:nvSpPr>
            <p:spPr bwMode="auto">
              <a:xfrm>
                <a:off x="1197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0" name="Oval 731"/>
              <p:cNvSpPr>
                <a:spLocks noChangeArrowheads="1"/>
              </p:cNvSpPr>
              <p:nvPr/>
            </p:nvSpPr>
            <p:spPr bwMode="auto">
              <a:xfrm>
                <a:off x="1197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1" name="Oval 732"/>
              <p:cNvSpPr>
                <a:spLocks noChangeArrowheads="1"/>
              </p:cNvSpPr>
              <p:nvPr/>
            </p:nvSpPr>
            <p:spPr bwMode="auto">
              <a:xfrm>
                <a:off x="1201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2" name="Oval 733"/>
              <p:cNvSpPr>
                <a:spLocks noChangeArrowheads="1"/>
              </p:cNvSpPr>
              <p:nvPr/>
            </p:nvSpPr>
            <p:spPr bwMode="auto">
              <a:xfrm>
                <a:off x="1201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3" name="Oval 734"/>
              <p:cNvSpPr>
                <a:spLocks noChangeArrowheads="1"/>
              </p:cNvSpPr>
              <p:nvPr/>
            </p:nvSpPr>
            <p:spPr bwMode="auto">
              <a:xfrm>
                <a:off x="1201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4" name="Oval 735"/>
              <p:cNvSpPr>
                <a:spLocks noChangeArrowheads="1"/>
              </p:cNvSpPr>
              <p:nvPr/>
            </p:nvSpPr>
            <p:spPr bwMode="auto">
              <a:xfrm>
                <a:off x="12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5" name="Oval 736"/>
              <p:cNvSpPr>
                <a:spLocks noChangeArrowheads="1"/>
              </p:cNvSpPr>
              <p:nvPr/>
            </p:nvSpPr>
            <p:spPr bwMode="auto">
              <a:xfrm>
                <a:off x="12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6" name="Oval 737"/>
              <p:cNvSpPr>
                <a:spLocks noChangeArrowheads="1"/>
              </p:cNvSpPr>
              <p:nvPr/>
            </p:nvSpPr>
            <p:spPr bwMode="auto">
              <a:xfrm>
                <a:off x="1204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7" name="Oval 738"/>
              <p:cNvSpPr>
                <a:spLocks noChangeArrowheads="1"/>
              </p:cNvSpPr>
              <p:nvPr/>
            </p:nvSpPr>
            <p:spPr bwMode="auto">
              <a:xfrm>
                <a:off x="1204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8" name="Oval 739"/>
              <p:cNvSpPr>
                <a:spLocks noChangeArrowheads="1"/>
              </p:cNvSpPr>
              <p:nvPr/>
            </p:nvSpPr>
            <p:spPr bwMode="auto">
              <a:xfrm>
                <a:off x="1204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9" name="Oval 740"/>
              <p:cNvSpPr>
                <a:spLocks noChangeArrowheads="1"/>
              </p:cNvSpPr>
              <p:nvPr/>
            </p:nvSpPr>
            <p:spPr bwMode="auto">
              <a:xfrm>
                <a:off x="12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0" name="Oval 741"/>
              <p:cNvSpPr>
                <a:spLocks noChangeArrowheads="1"/>
              </p:cNvSpPr>
              <p:nvPr/>
            </p:nvSpPr>
            <p:spPr bwMode="auto">
              <a:xfrm>
                <a:off x="12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1" name="Oval 742"/>
              <p:cNvSpPr>
                <a:spLocks noChangeArrowheads="1"/>
              </p:cNvSpPr>
              <p:nvPr/>
            </p:nvSpPr>
            <p:spPr bwMode="auto">
              <a:xfrm>
                <a:off x="12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2" name="Oval 743"/>
              <p:cNvSpPr>
                <a:spLocks noChangeArrowheads="1"/>
              </p:cNvSpPr>
              <p:nvPr/>
            </p:nvSpPr>
            <p:spPr bwMode="auto">
              <a:xfrm>
                <a:off x="1204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3" name="Oval 744"/>
              <p:cNvSpPr>
                <a:spLocks noChangeArrowheads="1"/>
              </p:cNvSpPr>
              <p:nvPr/>
            </p:nvSpPr>
            <p:spPr bwMode="auto">
              <a:xfrm>
                <a:off x="1208" y="319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4" name="Oval 745"/>
              <p:cNvSpPr>
                <a:spLocks noChangeArrowheads="1"/>
              </p:cNvSpPr>
              <p:nvPr/>
            </p:nvSpPr>
            <p:spPr bwMode="auto">
              <a:xfrm>
                <a:off x="120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5" name="Oval 746"/>
              <p:cNvSpPr>
                <a:spLocks noChangeArrowheads="1"/>
              </p:cNvSpPr>
              <p:nvPr/>
            </p:nvSpPr>
            <p:spPr bwMode="auto">
              <a:xfrm>
                <a:off x="1208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6" name="Oval 747"/>
              <p:cNvSpPr>
                <a:spLocks noChangeArrowheads="1"/>
              </p:cNvSpPr>
              <p:nvPr/>
            </p:nvSpPr>
            <p:spPr bwMode="auto">
              <a:xfrm>
                <a:off x="1211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7" name="Oval 748"/>
              <p:cNvSpPr>
                <a:spLocks noChangeArrowheads="1"/>
              </p:cNvSpPr>
              <p:nvPr/>
            </p:nvSpPr>
            <p:spPr bwMode="auto">
              <a:xfrm>
                <a:off x="1211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8" name="Oval 749"/>
              <p:cNvSpPr>
                <a:spLocks noChangeArrowheads="1"/>
              </p:cNvSpPr>
              <p:nvPr/>
            </p:nvSpPr>
            <p:spPr bwMode="auto">
              <a:xfrm>
                <a:off x="1211" y="336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9" name="Oval 750"/>
              <p:cNvSpPr>
                <a:spLocks noChangeArrowheads="1"/>
              </p:cNvSpPr>
              <p:nvPr/>
            </p:nvSpPr>
            <p:spPr bwMode="auto">
              <a:xfrm>
                <a:off x="1211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0" name="Oval 751"/>
              <p:cNvSpPr>
                <a:spLocks noChangeArrowheads="1"/>
              </p:cNvSpPr>
              <p:nvPr/>
            </p:nvSpPr>
            <p:spPr bwMode="auto">
              <a:xfrm>
                <a:off x="1211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1" name="Oval 752"/>
              <p:cNvSpPr>
                <a:spLocks noChangeArrowheads="1"/>
              </p:cNvSpPr>
              <p:nvPr/>
            </p:nvSpPr>
            <p:spPr bwMode="auto">
              <a:xfrm>
                <a:off x="1211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2" name="Oval 753"/>
              <p:cNvSpPr>
                <a:spLocks noChangeArrowheads="1"/>
              </p:cNvSpPr>
              <p:nvPr/>
            </p:nvSpPr>
            <p:spPr bwMode="auto">
              <a:xfrm>
                <a:off x="1211" y="31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3" name="Oval 754"/>
              <p:cNvSpPr>
                <a:spLocks noChangeArrowheads="1"/>
              </p:cNvSpPr>
              <p:nvPr/>
            </p:nvSpPr>
            <p:spPr bwMode="auto">
              <a:xfrm>
                <a:off x="12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4" name="Oval 755"/>
              <p:cNvSpPr>
                <a:spLocks noChangeArrowheads="1"/>
              </p:cNvSpPr>
              <p:nvPr/>
            </p:nvSpPr>
            <p:spPr bwMode="auto">
              <a:xfrm>
                <a:off x="121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5" name="Oval 756"/>
              <p:cNvSpPr>
                <a:spLocks noChangeArrowheads="1"/>
              </p:cNvSpPr>
              <p:nvPr/>
            </p:nvSpPr>
            <p:spPr bwMode="auto">
              <a:xfrm>
                <a:off x="12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6" name="Oval 757"/>
              <p:cNvSpPr>
                <a:spLocks noChangeArrowheads="1"/>
              </p:cNvSpPr>
              <p:nvPr/>
            </p:nvSpPr>
            <p:spPr bwMode="auto">
              <a:xfrm>
                <a:off x="12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7" name="Oval 758"/>
              <p:cNvSpPr>
                <a:spLocks noChangeArrowheads="1"/>
              </p:cNvSpPr>
              <p:nvPr/>
            </p:nvSpPr>
            <p:spPr bwMode="auto">
              <a:xfrm>
                <a:off x="1215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8" name="Oval 759"/>
              <p:cNvSpPr>
                <a:spLocks noChangeArrowheads="1"/>
              </p:cNvSpPr>
              <p:nvPr/>
            </p:nvSpPr>
            <p:spPr bwMode="auto">
              <a:xfrm>
                <a:off x="12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9" name="Oval 760"/>
              <p:cNvSpPr>
                <a:spLocks noChangeArrowheads="1"/>
              </p:cNvSpPr>
              <p:nvPr/>
            </p:nvSpPr>
            <p:spPr bwMode="auto">
              <a:xfrm>
                <a:off x="121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0" name="Oval 761"/>
              <p:cNvSpPr>
                <a:spLocks noChangeArrowheads="1"/>
              </p:cNvSpPr>
              <p:nvPr/>
            </p:nvSpPr>
            <p:spPr bwMode="auto">
              <a:xfrm>
                <a:off x="121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1" name="Oval 762"/>
              <p:cNvSpPr>
                <a:spLocks noChangeArrowheads="1"/>
              </p:cNvSpPr>
              <p:nvPr/>
            </p:nvSpPr>
            <p:spPr bwMode="auto">
              <a:xfrm>
                <a:off x="1218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2" name="Oval 763"/>
              <p:cNvSpPr>
                <a:spLocks noChangeArrowheads="1"/>
              </p:cNvSpPr>
              <p:nvPr/>
            </p:nvSpPr>
            <p:spPr bwMode="auto">
              <a:xfrm>
                <a:off x="121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3" name="Oval 764"/>
              <p:cNvSpPr>
                <a:spLocks noChangeArrowheads="1"/>
              </p:cNvSpPr>
              <p:nvPr/>
            </p:nvSpPr>
            <p:spPr bwMode="auto">
              <a:xfrm>
                <a:off x="1218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4" name="Oval 765"/>
              <p:cNvSpPr>
                <a:spLocks noChangeArrowheads="1"/>
              </p:cNvSpPr>
              <p:nvPr/>
            </p:nvSpPr>
            <p:spPr bwMode="auto">
              <a:xfrm>
                <a:off x="1218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5" name="Oval 766"/>
              <p:cNvSpPr>
                <a:spLocks noChangeArrowheads="1"/>
              </p:cNvSpPr>
              <p:nvPr/>
            </p:nvSpPr>
            <p:spPr bwMode="auto">
              <a:xfrm>
                <a:off x="1222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6" name="Oval 767"/>
              <p:cNvSpPr>
                <a:spLocks noChangeArrowheads="1"/>
              </p:cNvSpPr>
              <p:nvPr/>
            </p:nvSpPr>
            <p:spPr bwMode="auto">
              <a:xfrm>
                <a:off x="12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7" name="Oval 768"/>
              <p:cNvSpPr>
                <a:spLocks noChangeArrowheads="1"/>
              </p:cNvSpPr>
              <p:nvPr/>
            </p:nvSpPr>
            <p:spPr bwMode="auto">
              <a:xfrm>
                <a:off x="12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8" name="Oval 769"/>
              <p:cNvSpPr>
                <a:spLocks noChangeArrowheads="1"/>
              </p:cNvSpPr>
              <p:nvPr/>
            </p:nvSpPr>
            <p:spPr bwMode="auto">
              <a:xfrm>
                <a:off x="12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9" name="Oval 770"/>
              <p:cNvSpPr>
                <a:spLocks noChangeArrowheads="1"/>
              </p:cNvSpPr>
              <p:nvPr/>
            </p:nvSpPr>
            <p:spPr bwMode="auto">
              <a:xfrm>
                <a:off x="1222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0" name="Oval 771"/>
              <p:cNvSpPr>
                <a:spLocks noChangeArrowheads="1"/>
              </p:cNvSpPr>
              <p:nvPr/>
            </p:nvSpPr>
            <p:spPr bwMode="auto">
              <a:xfrm>
                <a:off x="1225" y="323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1" name="Oval 772"/>
              <p:cNvSpPr>
                <a:spLocks noChangeArrowheads="1"/>
              </p:cNvSpPr>
              <p:nvPr/>
            </p:nvSpPr>
            <p:spPr bwMode="auto">
              <a:xfrm>
                <a:off x="12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2" name="Oval 773"/>
              <p:cNvSpPr>
                <a:spLocks noChangeArrowheads="1"/>
              </p:cNvSpPr>
              <p:nvPr/>
            </p:nvSpPr>
            <p:spPr bwMode="auto">
              <a:xfrm>
                <a:off x="1225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3" name="Oval 774"/>
              <p:cNvSpPr>
                <a:spLocks noChangeArrowheads="1"/>
              </p:cNvSpPr>
              <p:nvPr/>
            </p:nvSpPr>
            <p:spPr bwMode="auto">
              <a:xfrm>
                <a:off x="12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4" name="Oval 775"/>
              <p:cNvSpPr>
                <a:spLocks noChangeArrowheads="1"/>
              </p:cNvSpPr>
              <p:nvPr/>
            </p:nvSpPr>
            <p:spPr bwMode="auto">
              <a:xfrm>
                <a:off x="122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5" name="Oval 776"/>
              <p:cNvSpPr>
                <a:spLocks noChangeArrowheads="1"/>
              </p:cNvSpPr>
              <p:nvPr/>
            </p:nvSpPr>
            <p:spPr bwMode="auto">
              <a:xfrm>
                <a:off x="12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6" name="Oval 777"/>
              <p:cNvSpPr>
                <a:spLocks noChangeArrowheads="1"/>
              </p:cNvSpPr>
              <p:nvPr/>
            </p:nvSpPr>
            <p:spPr bwMode="auto">
              <a:xfrm>
                <a:off x="1229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7" name="Oval 778"/>
              <p:cNvSpPr>
                <a:spLocks noChangeArrowheads="1"/>
              </p:cNvSpPr>
              <p:nvPr/>
            </p:nvSpPr>
            <p:spPr bwMode="auto">
              <a:xfrm>
                <a:off x="1232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8" name="Oval 779"/>
              <p:cNvSpPr>
                <a:spLocks noChangeArrowheads="1"/>
              </p:cNvSpPr>
              <p:nvPr/>
            </p:nvSpPr>
            <p:spPr bwMode="auto">
              <a:xfrm>
                <a:off x="1232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9" name="Oval 780"/>
              <p:cNvSpPr>
                <a:spLocks noChangeArrowheads="1"/>
              </p:cNvSpPr>
              <p:nvPr/>
            </p:nvSpPr>
            <p:spPr bwMode="auto">
              <a:xfrm>
                <a:off x="12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0" name="Oval 781"/>
              <p:cNvSpPr>
                <a:spLocks noChangeArrowheads="1"/>
              </p:cNvSpPr>
              <p:nvPr/>
            </p:nvSpPr>
            <p:spPr bwMode="auto">
              <a:xfrm>
                <a:off x="1232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1" name="Oval 782"/>
              <p:cNvSpPr>
                <a:spLocks noChangeArrowheads="1"/>
              </p:cNvSpPr>
              <p:nvPr/>
            </p:nvSpPr>
            <p:spPr bwMode="auto">
              <a:xfrm>
                <a:off x="1232" y="329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2" name="Oval 783"/>
              <p:cNvSpPr>
                <a:spLocks noChangeArrowheads="1"/>
              </p:cNvSpPr>
              <p:nvPr/>
            </p:nvSpPr>
            <p:spPr bwMode="auto">
              <a:xfrm>
                <a:off x="12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3" name="Oval 784"/>
              <p:cNvSpPr>
                <a:spLocks noChangeArrowheads="1"/>
              </p:cNvSpPr>
              <p:nvPr/>
            </p:nvSpPr>
            <p:spPr bwMode="auto">
              <a:xfrm>
                <a:off x="12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4" name="Oval 785"/>
              <p:cNvSpPr>
                <a:spLocks noChangeArrowheads="1"/>
              </p:cNvSpPr>
              <p:nvPr/>
            </p:nvSpPr>
            <p:spPr bwMode="auto">
              <a:xfrm>
                <a:off x="12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5" name="Oval 786"/>
              <p:cNvSpPr>
                <a:spLocks noChangeArrowheads="1"/>
              </p:cNvSpPr>
              <p:nvPr/>
            </p:nvSpPr>
            <p:spPr bwMode="auto">
              <a:xfrm>
                <a:off x="1236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6" name="Oval 787"/>
              <p:cNvSpPr>
                <a:spLocks noChangeArrowheads="1"/>
              </p:cNvSpPr>
              <p:nvPr/>
            </p:nvSpPr>
            <p:spPr bwMode="auto">
              <a:xfrm>
                <a:off x="1236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7" name="Oval 788"/>
              <p:cNvSpPr>
                <a:spLocks noChangeArrowheads="1"/>
              </p:cNvSpPr>
              <p:nvPr/>
            </p:nvSpPr>
            <p:spPr bwMode="auto">
              <a:xfrm>
                <a:off x="1236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8" name="Oval 789"/>
              <p:cNvSpPr>
                <a:spLocks noChangeArrowheads="1"/>
              </p:cNvSpPr>
              <p:nvPr/>
            </p:nvSpPr>
            <p:spPr bwMode="auto">
              <a:xfrm>
                <a:off x="1239" y="28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9" name="Oval 790"/>
              <p:cNvSpPr>
                <a:spLocks noChangeArrowheads="1"/>
              </p:cNvSpPr>
              <p:nvPr/>
            </p:nvSpPr>
            <p:spPr bwMode="auto">
              <a:xfrm>
                <a:off x="1239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0" name="Oval 791"/>
              <p:cNvSpPr>
                <a:spLocks noChangeArrowheads="1"/>
              </p:cNvSpPr>
              <p:nvPr/>
            </p:nvSpPr>
            <p:spPr bwMode="auto">
              <a:xfrm>
                <a:off x="1239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1" name="Oval 792"/>
              <p:cNvSpPr>
                <a:spLocks noChangeArrowheads="1"/>
              </p:cNvSpPr>
              <p:nvPr/>
            </p:nvSpPr>
            <p:spPr bwMode="auto">
              <a:xfrm>
                <a:off x="123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2" name="Oval 793"/>
              <p:cNvSpPr>
                <a:spLocks noChangeArrowheads="1"/>
              </p:cNvSpPr>
              <p:nvPr/>
            </p:nvSpPr>
            <p:spPr bwMode="auto">
              <a:xfrm>
                <a:off x="1239" y="29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3" name="Oval 794"/>
              <p:cNvSpPr>
                <a:spLocks noChangeArrowheads="1"/>
              </p:cNvSpPr>
              <p:nvPr/>
            </p:nvSpPr>
            <p:spPr bwMode="auto">
              <a:xfrm>
                <a:off x="1239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4" name="Oval 795"/>
              <p:cNvSpPr>
                <a:spLocks noChangeArrowheads="1"/>
              </p:cNvSpPr>
              <p:nvPr/>
            </p:nvSpPr>
            <p:spPr bwMode="auto">
              <a:xfrm>
                <a:off x="124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5" name="Oval 796"/>
              <p:cNvSpPr>
                <a:spLocks noChangeArrowheads="1"/>
              </p:cNvSpPr>
              <p:nvPr/>
            </p:nvSpPr>
            <p:spPr bwMode="auto">
              <a:xfrm>
                <a:off x="124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6" name="Oval 797"/>
              <p:cNvSpPr>
                <a:spLocks noChangeArrowheads="1"/>
              </p:cNvSpPr>
              <p:nvPr/>
            </p:nvSpPr>
            <p:spPr bwMode="auto">
              <a:xfrm>
                <a:off x="124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7" name="Oval 798"/>
              <p:cNvSpPr>
                <a:spLocks noChangeArrowheads="1"/>
              </p:cNvSpPr>
              <p:nvPr/>
            </p:nvSpPr>
            <p:spPr bwMode="auto">
              <a:xfrm>
                <a:off x="12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8" name="Oval 799"/>
              <p:cNvSpPr>
                <a:spLocks noChangeArrowheads="1"/>
              </p:cNvSpPr>
              <p:nvPr/>
            </p:nvSpPr>
            <p:spPr bwMode="auto">
              <a:xfrm>
                <a:off x="1246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9" name="Oval 800"/>
              <p:cNvSpPr>
                <a:spLocks noChangeArrowheads="1"/>
              </p:cNvSpPr>
              <p:nvPr/>
            </p:nvSpPr>
            <p:spPr bwMode="auto">
              <a:xfrm>
                <a:off x="1246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0" name="Oval 801"/>
              <p:cNvSpPr>
                <a:spLocks noChangeArrowheads="1"/>
              </p:cNvSpPr>
              <p:nvPr/>
            </p:nvSpPr>
            <p:spPr bwMode="auto">
              <a:xfrm>
                <a:off x="12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1" name="Oval 802"/>
              <p:cNvSpPr>
                <a:spLocks noChangeArrowheads="1"/>
              </p:cNvSpPr>
              <p:nvPr/>
            </p:nvSpPr>
            <p:spPr bwMode="auto">
              <a:xfrm>
                <a:off x="12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2" name="Oval 803"/>
              <p:cNvSpPr>
                <a:spLocks noChangeArrowheads="1"/>
              </p:cNvSpPr>
              <p:nvPr/>
            </p:nvSpPr>
            <p:spPr bwMode="auto">
              <a:xfrm>
                <a:off x="12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3" name="Oval 804"/>
              <p:cNvSpPr>
                <a:spLocks noChangeArrowheads="1"/>
              </p:cNvSpPr>
              <p:nvPr/>
            </p:nvSpPr>
            <p:spPr bwMode="auto">
              <a:xfrm>
                <a:off x="12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4" name="Oval 805"/>
              <p:cNvSpPr>
                <a:spLocks noChangeArrowheads="1"/>
              </p:cNvSpPr>
              <p:nvPr/>
            </p:nvSpPr>
            <p:spPr bwMode="auto">
              <a:xfrm>
                <a:off x="1250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5" name="Oval 806"/>
              <p:cNvSpPr>
                <a:spLocks noChangeArrowheads="1"/>
              </p:cNvSpPr>
              <p:nvPr/>
            </p:nvSpPr>
            <p:spPr bwMode="auto">
              <a:xfrm>
                <a:off x="1250" y="21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6" name="Oval 807"/>
              <p:cNvSpPr>
                <a:spLocks noChangeArrowheads="1"/>
              </p:cNvSpPr>
              <p:nvPr/>
            </p:nvSpPr>
            <p:spPr bwMode="auto">
              <a:xfrm>
                <a:off x="1253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1253" y="2251"/>
              <a:ext cx="143" cy="1330"/>
              <a:chOff x="1253" y="2251"/>
              <a:chExt cx="143" cy="1330"/>
            </a:xfrm>
          </p:grpSpPr>
          <p:sp>
            <p:nvSpPr>
              <p:cNvPr id="8297" name="Oval 809"/>
              <p:cNvSpPr>
                <a:spLocks noChangeArrowheads="1"/>
              </p:cNvSpPr>
              <p:nvPr/>
            </p:nvSpPr>
            <p:spPr bwMode="auto">
              <a:xfrm>
                <a:off x="1253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8" name="Oval 810"/>
              <p:cNvSpPr>
                <a:spLocks noChangeArrowheads="1"/>
              </p:cNvSpPr>
              <p:nvPr/>
            </p:nvSpPr>
            <p:spPr bwMode="auto">
              <a:xfrm>
                <a:off x="125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9" name="Oval 811"/>
              <p:cNvSpPr>
                <a:spLocks noChangeArrowheads="1"/>
              </p:cNvSpPr>
              <p:nvPr/>
            </p:nvSpPr>
            <p:spPr bwMode="auto">
              <a:xfrm>
                <a:off x="1253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0" name="Oval 812"/>
              <p:cNvSpPr>
                <a:spLocks noChangeArrowheads="1"/>
              </p:cNvSpPr>
              <p:nvPr/>
            </p:nvSpPr>
            <p:spPr bwMode="auto">
              <a:xfrm>
                <a:off x="125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1" name="Oval 813"/>
              <p:cNvSpPr>
                <a:spLocks noChangeArrowheads="1"/>
              </p:cNvSpPr>
              <p:nvPr/>
            </p:nvSpPr>
            <p:spPr bwMode="auto">
              <a:xfrm>
                <a:off x="1253" y="29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2" name="Oval 814"/>
              <p:cNvSpPr>
                <a:spLocks noChangeArrowheads="1"/>
              </p:cNvSpPr>
              <p:nvPr/>
            </p:nvSpPr>
            <p:spPr bwMode="auto">
              <a:xfrm>
                <a:off x="1253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3" name="Oval 815"/>
              <p:cNvSpPr>
                <a:spLocks noChangeArrowheads="1"/>
              </p:cNvSpPr>
              <p:nvPr/>
            </p:nvSpPr>
            <p:spPr bwMode="auto">
              <a:xfrm>
                <a:off x="125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4" name="Oval 816"/>
              <p:cNvSpPr>
                <a:spLocks noChangeArrowheads="1"/>
              </p:cNvSpPr>
              <p:nvPr/>
            </p:nvSpPr>
            <p:spPr bwMode="auto">
              <a:xfrm>
                <a:off x="125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5" name="Oval 817"/>
              <p:cNvSpPr>
                <a:spLocks noChangeArrowheads="1"/>
              </p:cNvSpPr>
              <p:nvPr/>
            </p:nvSpPr>
            <p:spPr bwMode="auto">
              <a:xfrm>
                <a:off x="1253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6" name="Oval 818"/>
              <p:cNvSpPr>
                <a:spLocks noChangeArrowheads="1"/>
              </p:cNvSpPr>
              <p:nvPr/>
            </p:nvSpPr>
            <p:spPr bwMode="auto">
              <a:xfrm>
                <a:off x="125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7" name="Oval 819"/>
              <p:cNvSpPr>
                <a:spLocks noChangeArrowheads="1"/>
              </p:cNvSpPr>
              <p:nvPr/>
            </p:nvSpPr>
            <p:spPr bwMode="auto">
              <a:xfrm>
                <a:off x="125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8" name="Oval 820"/>
              <p:cNvSpPr>
                <a:spLocks noChangeArrowheads="1"/>
              </p:cNvSpPr>
              <p:nvPr/>
            </p:nvSpPr>
            <p:spPr bwMode="auto">
              <a:xfrm>
                <a:off x="125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9" name="Oval 821"/>
              <p:cNvSpPr>
                <a:spLocks noChangeArrowheads="1"/>
              </p:cNvSpPr>
              <p:nvPr/>
            </p:nvSpPr>
            <p:spPr bwMode="auto">
              <a:xfrm>
                <a:off x="1257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0" name="Oval 822"/>
              <p:cNvSpPr>
                <a:spLocks noChangeArrowheads="1"/>
              </p:cNvSpPr>
              <p:nvPr/>
            </p:nvSpPr>
            <p:spPr bwMode="auto">
              <a:xfrm>
                <a:off x="1257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1" name="Oval 823"/>
              <p:cNvSpPr>
                <a:spLocks noChangeArrowheads="1"/>
              </p:cNvSpPr>
              <p:nvPr/>
            </p:nvSpPr>
            <p:spPr bwMode="auto">
              <a:xfrm>
                <a:off x="125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2" name="Oval 824"/>
              <p:cNvSpPr>
                <a:spLocks noChangeArrowheads="1"/>
              </p:cNvSpPr>
              <p:nvPr/>
            </p:nvSpPr>
            <p:spPr bwMode="auto">
              <a:xfrm>
                <a:off x="126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3" name="Oval 825"/>
              <p:cNvSpPr>
                <a:spLocks noChangeArrowheads="1"/>
              </p:cNvSpPr>
              <p:nvPr/>
            </p:nvSpPr>
            <p:spPr bwMode="auto">
              <a:xfrm>
                <a:off x="1260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4" name="Oval 826"/>
              <p:cNvSpPr>
                <a:spLocks noChangeArrowheads="1"/>
              </p:cNvSpPr>
              <p:nvPr/>
            </p:nvSpPr>
            <p:spPr bwMode="auto">
              <a:xfrm>
                <a:off x="126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5" name="Oval 827"/>
              <p:cNvSpPr>
                <a:spLocks noChangeArrowheads="1"/>
              </p:cNvSpPr>
              <p:nvPr/>
            </p:nvSpPr>
            <p:spPr bwMode="auto">
              <a:xfrm>
                <a:off x="126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6" name="Oval 828"/>
              <p:cNvSpPr>
                <a:spLocks noChangeArrowheads="1"/>
              </p:cNvSpPr>
              <p:nvPr/>
            </p:nvSpPr>
            <p:spPr bwMode="auto">
              <a:xfrm>
                <a:off x="126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7" name="Oval 829"/>
              <p:cNvSpPr>
                <a:spLocks noChangeArrowheads="1"/>
              </p:cNvSpPr>
              <p:nvPr/>
            </p:nvSpPr>
            <p:spPr bwMode="auto">
              <a:xfrm>
                <a:off x="1260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8" name="Oval 830"/>
              <p:cNvSpPr>
                <a:spLocks noChangeArrowheads="1"/>
              </p:cNvSpPr>
              <p:nvPr/>
            </p:nvSpPr>
            <p:spPr bwMode="auto">
              <a:xfrm>
                <a:off x="1260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9" name="Oval 831"/>
              <p:cNvSpPr>
                <a:spLocks noChangeArrowheads="1"/>
              </p:cNvSpPr>
              <p:nvPr/>
            </p:nvSpPr>
            <p:spPr bwMode="auto">
              <a:xfrm>
                <a:off x="126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0" name="Oval 832"/>
              <p:cNvSpPr>
                <a:spLocks noChangeArrowheads="1"/>
              </p:cNvSpPr>
              <p:nvPr/>
            </p:nvSpPr>
            <p:spPr bwMode="auto">
              <a:xfrm>
                <a:off x="126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1" name="Oval 833"/>
              <p:cNvSpPr>
                <a:spLocks noChangeArrowheads="1"/>
              </p:cNvSpPr>
              <p:nvPr/>
            </p:nvSpPr>
            <p:spPr bwMode="auto">
              <a:xfrm>
                <a:off x="1260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2" name="Oval 834"/>
              <p:cNvSpPr>
                <a:spLocks noChangeArrowheads="1"/>
              </p:cNvSpPr>
              <p:nvPr/>
            </p:nvSpPr>
            <p:spPr bwMode="auto">
              <a:xfrm>
                <a:off x="126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3" name="Oval 835"/>
              <p:cNvSpPr>
                <a:spLocks noChangeArrowheads="1"/>
              </p:cNvSpPr>
              <p:nvPr/>
            </p:nvSpPr>
            <p:spPr bwMode="auto">
              <a:xfrm>
                <a:off x="12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4" name="Oval 836"/>
              <p:cNvSpPr>
                <a:spLocks noChangeArrowheads="1"/>
              </p:cNvSpPr>
              <p:nvPr/>
            </p:nvSpPr>
            <p:spPr bwMode="auto">
              <a:xfrm>
                <a:off x="12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5" name="Oval 837"/>
              <p:cNvSpPr>
                <a:spLocks noChangeArrowheads="1"/>
              </p:cNvSpPr>
              <p:nvPr/>
            </p:nvSpPr>
            <p:spPr bwMode="auto">
              <a:xfrm>
                <a:off x="12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6" name="Oval 838"/>
              <p:cNvSpPr>
                <a:spLocks noChangeArrowheads="1"/>
              </p:cNvSpPr>
              <p:nvPr/>
            </p:nvSpPr>
            <p:spPr bwMode="auto">
              <a:xfrm>
                <a:off x="1264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7" name="Oval 839"/>
              <p:cNvSpPr>
                <a:spLocks noChangeArrowheads="1"/>
              </p:cNvSpPr>
              <p:nvPr/>
            </p:nvSpPr>
            <p:spPr bwMode="auto">
              <a:xfrm>
                <a:off x="1267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8" name="Oval 840"/>
              <p:cNvSpPr>
                <a:spLocks noChangeArrowheads="1"/>
              </p:cNvSpPr>
              <p:nvPr/>
            </p:nvSpPr>
            <p:spPr bwMode="auto">
              <a:xfrm>
                <a:off x="1267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9" name="Oval 841"/>
              <p:cNvSpPr>
                <a:spLocks noChangeArrowheads="1"/>
              </p:cNvSpPr>
              <p:nvPr/>
            </p:nvSpPr>
            <p:spPr bwMode="auto">
              <a:xfrm>
                <a:off x="126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0" name="Oval 842"/>
              <p:cNvSpPr>
                <a:spLocks noChangeArrowheads="1"/>
              </p:cNvSpPr>
              <p:nvPr/>
            </p:nvSpPr>
            <p:spPr bwMode="auto">
              <a:xfrm>
                <a:off x="1267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1" name="Oval 843"/>
              <p:cNvSpPr>
                <a:spLocks noChangeArrowheads="1"/>
              </p:cNvSpPr>
              <p:nvPr/>
            </p:nvSpPr>
            <p:spPr bwMode="auto">
              <a:xfrm>
                <a:off x="126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2" name="Oval 844"/>
              <p:cNvSpPr>
                <a:spLocks noChangeArrowheads="1"/>
              </p:cNvSpPr>
              <p:nvPr/>
            </p:nvSpPr>
            <p:spPr bwMode="auto">
              <a:xfrm>
                <a:off x="12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3" name="Oval 845"/>
              <p:cNvSpPr>
                <a:spLocks noChangeArrowheads="1"/>
              </p:cNvSpPr>
              <p:nvPr/>
            </p:nvSpPr>
            <p:spPr bwMode="auto">
              <a:xfrm>
                <a:off x="126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4" name="Oval 846"/>
              <p:cNvSpPr>
                <a:spLocks noChangeArrowheads="1"/>
              </p:cNvSpPr>
              <p:nvPr/>
            </p:nvSpPr>
            <p:spPr bwMode="auto">
              <a:xfrm>
                <a:off x="1267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5" name="Oval 847"/>
              <p:cNvSpPr>
                <a:spLocks noChangeArrowheads="1"/>
              </p:cNvSpPr>
              <p:nvPr/>
            </p:nvSpPr>
            <p:spPr bwMode="auto">
              <a:xfrm>
                <a:off x="1267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6" name="Oval 848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7" name="Oval 849"/>
              <p:cNvSpPr>
                <a:spLocks noChangeArrowheads="1"/>
              </p:cNvSpPr>
              <p:nvPr/>
            </p:nvSpPr>
            <p:spPr bwMode="auto">
              <a:xfrm>
                <a:off x="1271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8" name="Oval 850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9" name="Oval 851"/>
              <p:cNvSpPr>
                <a:spLocks noChangeArrowheads="1"/>
              </p:cNvSpPr>
              <p:nvPr/>
            </p:nvSpPr>
            <p:spPr bwMode="auto">
              <a:xfrm>
                <a:off x="1271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0" name="Oval 852"/>
              <p:cNvSpPr>
                <a:spLocks noChangeArrowheads="1"/>
              </p:cNvSpPr>
              <p:nvPr/>
            </p:nvSpPr>
            <p:spPr bwMode="auto">
              <a:xfrm>
                <a:off x="12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1" name="Oval 853"/>
              <p:cNvSpPr>
                <a:spLocks noChangeArrowheads="1"/>
              </p:cNvSpPr>
              <p:nvPr/>
            </p:nvSpPr>
            <p:spPr bwMode="auto">
              <a:xfrm>
                <a:off x="1271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2" name="Oval 854"/>
              <p:cNvSpPr>
                <a:spLocks noChangeArrowheads="1"/>
              </p:cNvSpPr>
              <p:nvPr/>
            </p:nvSpPr>
            <p:spPr bwMode="auto">
              <a:xfrm>
                <a:off x="127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3" name="Oval 855"/>
              <p:cNvSpPr>
                <a:spLocks noChangeArrowheads="1"/>
              </p:cNvSpPr>
              <p:nvPr/>
            </p:nvSpPr>
            <p:spPr bwMode="auto">
              <a:xfrm>
                <a:off x="127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4" name="Oval 856"/>
              <p:cNvSpPr>
                <a:spLocks noChangeArrowheads="1"/>
              </p:cNvSpPr>
              <p:nvPr/>
            </p:nvSpPr>
            <p:spPr bwMode="auto">
              <a:xfrm>
                <a:off x="1274" y="333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5" name="Oval 857"/>
              <p:cNvSpPr>
                <a:spLocks noChangeArrowheads="1"/>
              </p:cNvSpPr>
              <p:nvPr/>
            </p:nvSpPr>
            <p:spPr bwMode="auto">
              <a:xfrm>
                <a:off x="12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6" name="Oval 858"/>
              <p:cNvSpPr>
                <a:spLocks noChangeArrowheads="1"/>
              </p:cNvSpPr>
              <p:nvPr/>
            </p:nvSpPr>
            <p:spPr bwMode="auto">
              <a:xfrm>
                <a:off x="12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7" name="Oval 859"/>
              <p:cNvSpPr>
                <a:spLocks noChangeArrowheads="1"/>
              </p:cNvSpPr>
              <p:nvPr/>
            </p:nvSpPr>
            <p:spPr bwMode="auto">
              <a:xfrm>
                <a:off x="12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8" name="Oval 860"/>
              <p:cNvSpPr>
                <a:spLocks noChangeArrowheads="1"/>
              </p:cNvSpPr>
              <p:nvPr/>
            </p:nvSpPr>
            <p:spPr bwMode="auto">
              <a:xfrm>
                <a:off x="1278" y="31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9" name="Oval 861"/>
              <p:cNvSpPr>
                <a:spLocks noChangeArrowheads="1"/>
              </p:cNvSpPr>
              <p:nvPr/>
            </p:nvSpPr>
            <p:spPr bwMode="auto">
              <a:xfrm>
                <a:off x="1278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0" name="Oval 862"/>
              <p:cNvSpPr>
                <a:spLocks noChangeArrowheads="1"/>
              </p:cNvSpPr>
              <p:nvPr/>
            </p:nvSpPr>
            <p:spPr bwMode="auto">
              <a:xfrm>
                <a:off x="12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1" name="Oval 863"/>
              <p:cNvSpPr>
                <a:spLocks noChangeArrowheads="1"/>
              </p:cNvSpPr>
              <p:nvPr/>
            </p:nvSpPr>
            <p:spPr bwMode="auto">
              <a:xfrm>
                <a:off x="12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2" name="Oval 864"/>
              <p:cNvSpPr>
                <a:spLocks noChangeArrowheads="1"/>
              </p:cNvSpPr>
              <p:nvPr/>
            </p:nvSpPr>
            <p:spPr bwMode="auto">
              <a:xfrm>
                <a:off x="128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3" name="Oval 865"/>
              <p:cNvSpPr>
                <a:spLocks noChangeArrowheads="1"/>
              </p:cNvSpPr>
              <p:nvPr/>
            </p:nvSpPr>
            <p:spPr bwMode="auto">
              <a:xfrm>
                <a:off x="1281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4" name="Oval 866"/>
              <p:cNvSpPr>
                <a:spLocks noChangeArrowheads="1"/>
              </p:cNvSpPr>
              <p:nvPr/>
            </p:nvSpPr>
            <p:spPr bwMode="auto">
              <a:xfrm>
                <a:off x="1281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5" name="Oval 867"/>
              <p:cNvSpPr>
                <a:spLocks noChangeArrowheads="1"/>
              </p:cNvSpPr>
              <p:nvPr/>
            </p:nvSpPr>
            <p:spPr bwMode="auto">
              <a:xfrm>
                <a:off x="128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6" name="Oval 868"/>
              <p:cNvSpPr>
                <a:spLocks noChangeArrowheads="1"/>
              </p:cNvSpPr>
              <p:nvPr/>
            </p:nvSpPr>
            <p:spPr bwMode="auto">
              <a:xfrm>
                <a:off x="1285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7" name="Oval 869"/>
              <p:cNvSpPr>
                <a:spLocks noChangeArrowheads="1"/>
              </p:cNvSpPr>
              <p:nvPr/>
            </p:nvSpPr>
            <p:spPr bwMode="auto">
              <a:xfrm>
                <a:off x="12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8" name="Oval 870"/>
              <p:cNvSpPr>
                <a:spLocks noChangeArrowheads="1"/>
              </p:cNvSpPr>
              <p:nvPr/>
            </p:nvSpPr>
            <p:spPr bwMode="auto">
              <a:xfrm>
                <a:off x="12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9" name="Oval 871"/>
              <p:cNvSpPr>
                <a:spLocks noChangeArrowheads="1"/>
              </p:cNvSpPr>
              <p:nvPr/>
            </p:nvSpPr>
            <p:spPr bwMode="auto">
              <a:xfrm>
                <a:off x="1285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0" name="Oval 872"/>
              <p:cNvSpPr>
                <a:spLocks noChangeArrowheads="1"/>
              </p:cNvSpPr>
              <p:nvPr/>
            </p:nvSpPr>
            <p:spPr bwMode="auto">
              <a:xfrm>
                <a:off x="12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1" name="Oval 873"/>
              <p:cNvSpPr>
                <a:spLocks noChangeArrowheads="1"/>
              </p:cNvSpPr>
              <p:nvPr/>
            </p:nvSpPr>
            <p:spPr bwMode="auto">
              <a:xfrm>
                <a:off x="1285" y="308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2" name="Oval 874"/>
              <p:cNvSpPr>
                <a:spLocks noChangeArrowheads="1"/>
              </p:cNvSpPr>
              <p:nvPr/>
            </p:nvSpPr>
            <p:spPr bwMode="auto">
              <a:xfrm>
                <a:off x="12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3" name="Oval 875"/>
              <p:cNvSpPr>
                <a:spLocks noChangeArrowheads="1"/>
              </p:cNvSpPr>
              <p:nvPr/>
            </p:nvSpPr>
            <p:spPr bwMode="auto">
              <a:xfrm>
                <a:off x="128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4" name="Oval 876"/>
              <p:cNvSpPr>
                <a:spLocks noChangeArrowheads="1"/>
              </p:cNvSpPr>
              <p:nvPr/>
            </p:nvSpPr>
            <p:spPr bwMode="auto">
              <a:xfrm>
                <a:off x="129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5" name="Oval 877"/>
              <p:cNvSpPr>
                <a:spLocks noChangeArrowheads="1"/>
              </p:cNvSpPr>
              <p:nvPr/>
            </p:nvSpPr>
            <p:spPr bwMode="auto">
              <a:xfrm>
                <a:off x="1292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6" name="Oval 878"/>
              <p:cNvSpPr>
                <a:spLocks noChangeArrowheads="1"/>
              </p:cNvSpPr>
              <p:nvPr/>
            </p:nvSpPr>
            <p:spPr bwMode="auto">
              <a:xfrm>
                <a:off x="129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7" name="Oval 879"/>
              <p:cNvSpPr>
                <a:spLocks noChangeArrowheads="1"/>
              </p:cNvSpPr>
              <p:nvPr/>
            </p:nvSpPr>
            <p:spPr bwMode="auto">
              <a:xfrm>
                <a:off x="1295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8" name="Oval 880"/>
              <p:cNvSpPr>
                <a:spLocks noChangeArrowheads="1"/>
              </p:cNvSpPr>
              <p:nvPr/>
            </p:nvSpPr>
            <p:spPr bwMode="auto">
              <a:xfrm>
                <a:off x="12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9" name="Oval 881"/>
              <p:cNvSpPr>
                <a:spLocks noChangeArrowheads="1"/>
              </p:cNvSpPr>
              <p:nvPr/>
            </p:nvSpPr>
            <p:spPr bwMode="auto">
              <a:xfrm>
                <a:off x="1295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0" name="Oval 882"/>
              <p:cNvSpPr>
                <a:spLocks noChangeArrowheads="1"/>
              </p:cNvSpPr>
              <p:nvPr/>
            </p:nvSpPr>
            <p:spPr bwMode="auto">
              <a:xfrm>
                <a:off x="1299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1" name="Oval 883"/>
              <p:cNvSpPr>
                <a:spLocks noChangeArrowheads="1"/>
              </p:cNvSpPr>
              <p:nvPr/>
            </p:nvSpPr>
            <p:spPr bwMode="auto">
              <a:xfrm>
                <a:off x="1299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2" name="Oval 884"/>
              <p:cNvSpPr>
                <a:spLocks noChangeArrowheads="1"/>
              </p:cNvSpPr>
              <p:nvPr/>
            </p:nvSpPr>
            <p:spPr bwMode="auto">
              <a:xfrm>
                <a:off x="129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3" name="Oval 885"/>
              <p:cNvSpPr>
                <a:spLocks noChangeArrowheads="1"/>
              </p:cNvSpPr>
              <p:nvPr/>
            </p:nvSpPr>
            <p:spPr bwMode="auto">
              <a:xfrm>
                <a:off x="1299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4" name="Oval 886"/>
              <p:cNvSpPr>
                <a:spLocks noChangeArrowheads="1"/>
              </p:cNvSpPr>
              <p:nvPr/>
            </p:nvSpPr>
            <p:spPr bwMode="auto">
              <a:xfrm>
                <a:off x="1299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5" name="Oval 887"/>
              <p:cNvSpPr>
                <a:spLocks noChangeArrowheads="1"/>
              </p:cNvSpPr>
              <p:nvPr/>
            </p:nvSpPr>
            <p:spPr bwMode="auto">
              <a:xfrm>
                <a:off x="12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6" name="Oval 888"/>
              <p:cNvSpPr>
                <a:spLocks noChangeArrowheads="1"/>
              </p:cNvSpPr>
              <p:nvPr/>
            </p:nvSpPr>
            <p:spPr bwMode="auto">
              <a:xfrm>
                <a:off x="1302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7" name="Oval 889"/>
              <p:cNvSpPr>
                <a:spLocks noChangeArrowheads="1"/>
              </p:cNvSpPr>
              <p:nvPr/>
            </p:nvSpPr>
            <p:spPr bwMode="auto">
              <a:xfrm>
                <a:off x="130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8" name="Oval 890"/>
              <p:cNvSpPr>
                <a:spLocks noChangeArrowheads="1"/>
              </p:cNvSpPr>
              <p:nvPr/>
            </p:nvSpPr>
            <p:spPr bwMode="auto">
              <a:xfrm>
                <a:off x="1302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9" name="Oval 891"/>
              <p:cNvSpPr>
                <a:spLocks noChangeArrowheads="1"/>
              </p:cNvSpPr>
              <p:nvPr/>
            </p:nvSpPr>
            <p:spPr bwMode="auto">
              <a:xfrm>
                <a:off x="130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0" name="Oval 892"/>
              <p:cNvSpPr>
                <a:spLocks noChangeArrowheads="1"/>
              </p:cNvSpPr>
              <p:nvPr/>
            </p:nvSpPr>
            <p:spPr bwMode="auto">
              <a:xfrm>
                <a:off x="13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1" name="Oval 893"/>
              <p:cNvSpPr>
                <a:spLocks noChangeArrowheads="1"/>
              </p:cNvSpPr>
              <p:nvPr/>
            </p:nvSpPr>
            <p:spPr bwMode="auto">
              <a:xfrm>
                <a:off x="130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2" name="Oval 894"/>
              <p:cNvSpPr>
                <a:spLocks noChangeArrowheads="1"/>
              </p:cNvSpPr>
              <p:nvPr/>
            </p:nvSpPr>
            <p:spPr bwMode="auto">
              <a:xfrm>
                <a:off x="13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3" name="Oval 895"/>
              <p:cNvSpPr>
                <a:spLocks noChangeArrowheads="1"/>
              </p:cNvSpPr>
              <p:nvPr/>
            </p:nvSpPr>
            <p:spPr bwMode="auto">
              <a:xfrm>
                <a:off x="1306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4" name="Oval 896"/>
              <p:cNvSpPr>
                <a:spLocks noChangeArrowheads="1"/>
              </p:cNvSpPr>
              <p:nvPr/>
            </p:nvSpPr>
            <p:spPr bwMode="auto">
              <a:xfrm>
                <a:off x="1306" y="24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5" name="Oval 897"/>
              <p:cNvSpPr>
                <a:spLocks noChangeArrowheads="1"/>
              </p:cNvSpPr>
              <p:nvPr/>
            </p:nvSpPr>
            <p:spPr bwMode="auto">
              <a:xfrm>
                <a:off x="1306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6" name="Oval 898"/>
              <p:cNvSpPr>
                <a:spLocks noChangeArrowheads="1"/>
              </p:cNvSpPr>
              <p:nvPr/>
            </p:nvSpPr>
            <p:spPr bwMode="auto">
              <a:xfrm>
                <a:off x="13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7" name="Oval 899"/>
              <p:cNvSpPr>
                <a:spLocks noChangeArrowheads="1"/>
              </p:cNvSpPr>
              <p:nvPr/>
            </p:nvSpPr>
            <p:spPr bwMode="auto">
              <a:xfrm>
                <a:off x="130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8" name="Oval 900"/>
              <p:cNvSpPr>
                <a:spLocks noChangeArrowheads="1"/>
              </p:cNvSpPr>
              <p:nvPr/>
            </p:nvSpPr>
            <p:spPr bwMode="auto">
              <a:xfrm>
                <a:off x="1309" y="31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9" name="Oval 901"/>
              <p:cNvSpPr>
                <a:spLocks noChangeArrowheads="1"/>
              </p:cNvSpPr>
              <p:nvPr/>
            </p:nvSpPr>
            <p:spPr bwMode="auto">
              <a:xfrm>
                <a:off x="1309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0" name="Oval 902"/>
              <p:cNvSpPr>
                <a:spLocks noChangeArrowheads="1"/>
              </p:cNvSpPr>
              <p:nvPr/>
            </p:nvSpPr>
            <p:spPr bwMode="auto">
              <a:xfrm>
                <a:off x="1313" y="330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1" name="Oval 903"/>
              <p:cNvSpPr>
                <a:spLocks noChangeArrowheads="1"/>
              </p:cNvSpPr>
              <p:nvPr/>
            </p:nvSpPr>
            <p:spPr bwMode="auto">
              <a:xfrm>
                <a:off x="131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2" name="Oval 904"/>
              <p:cNvSpPr>
                <a:spLocks noChangeArrowheads="1"/>
              </p:cNvSpPr>
              <p:nvPr/>
            </p:nvSpPr>
            <p:spPr bwMode="auto">
              <a:xfrm>
                <a:off x="1313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3" name="Oval 905"/>
              <p:cNvSpPr>
                <a:spLocks noChangeArrowheads="1"/>
              </p:cNvSpPr>
              <p:nvPr/>
            </p:nvSpPr>
            <p:spPr bwMode="auto">
              <a:xfrm>
                <a:off x="1313" y="30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4" name="Oval 906"/>
              <p:cNvSpPr>
                <a:spLocks noChangeArrowheads="1"/>
              </p:cNvSpPr>
              <p:nvPr/>
            </p:nvSpPr>
            <p:spPr bwMode="auto">
              <a:xfrm>
                <a:off x="13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5" name="Oval 907"/>
              <p:cNvSpPr>
                <a:spLocks noChangeArrowheads="1"/>
              </p:cNvSpPr>
              <p:nvPr/>
            </p:nvSpPr>
            <p:spPr bwMode="auto">
              <a:xfrm>
                <a:off x="13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6" name="Oval 908"/>
              <p:cNvSpPr>
                <a:spLocks noChangeArrowheads="1"/>
              </p:cNvSpPr>
              <p:nvPr/>
            </p:nvSpPr>
            <p:spPr bwMode="auto">
              <a:xfrm>
                <a:off x="13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7" name="Oval 909"/>
              <p:cNvSpPr>
                <a:spLocks noChangeArrowheads="1"/>
              </p:cNvSpPr>
              <p:nvPr/>
            </p:nvSpPr>
            <p:spPr bwMode="auto">
              <a:xfrm>
                <a:off x="1316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8" name="Oval 910"/>
              <p:cNvSpPr>
                <a:spLocks noChangeArrowheads="1"/>
              </p:cNvSpPr>
              <p:nvPr/>
            </p:nvSpPr>
            <p:spPr bwMode="auto">
              <a:xfrm>
                <a:off x="13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9" name="Oval 911"/>
              <p:cNvSpPr>
                <a:spLocks noChangeArrowheads="1"/>
              </p:cNvSpPr>
              <p:nvPr/>
            </p:nvSpPr>
            <p:spPr bwMode="auto">
              <a:xfrm>
                <a:off x="1320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0" name="Oval 912"/>
              <p:cNvSpPr>
                <a:spLocks noChangeArrowheads="1"/>
              </p:cNvSpPr>
              <p:nvPr/>
            </p:nvSpPr>
            <p:spPr bwMode="auto">
              <a:xfrm>
                <a:off x="132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1" name="Oval 913"/>
              <p:cNvSpPr>
                <a:spLocks noChangeArrowheads="1"/>
              </p:cNvSpPr>
              <p:nvPr/>
            </p:nvSpPr>
            <p:spPr bwMode="auto">
              <a:xfrm>
                <a:off x="1320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2" name="Oval 914"/>
              <p:cNvSpPr>
                <a:spLocks noChangeArrowheads="1"/>
              </p:cNvSpPr>
              <p:nvPr/>
            </p:nvSpPr>
            <p:spPr bwMode="auto">
              <a:xfrm>
                <a:off x="1320" y="30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3" name="Oval 915"/>
              <p:cNvSpPr>
                <a:spLocks noChangeArrowheads="1"/>
              </p:cNvSpPr>
              <p:nvPr/>
            </p:nvSpPr>
            <p:spPr bwMode="auto">
              <a:xfrm>
                <a:off x="1320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4" name="Oval 916"/>
              <p:cNvSpPr>
                <a:spLocks noChangeArrowheads="1"/>
              </p:cNvSpPr>
              <p:nvPr/>
            </p:nvSpPr>
            <p:spPr bwMode="auto">
              <a:xfrm>
                <a:off x="132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5" name="Oval 917"/>
              <p:cNvSpPr>
                <a:spLocks noChangeArrowheads="1"/>
              </p:cNvSpPr>
              <p:nvPr/>
            </p:nvSpPr>
            <p:spPr bwMode="auto">
              <a:xfrm>
                <a:off x="132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6" name="Oval 918"/>
              <p:cNvSpPr>
                <a:spLocks noChangeArrowheads="1"/>
              </p:cNvSpPr>
              <p:nvPr/>
            </p:nvSpPr>
            <p:spPr bwMode="auto">
              <a:xfrm>
                <a:off x="132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7" name="Oval 919"/>
              <p:cNvSpPr>
                <a:spLocks noChangeArrowheads="1"/>
              </p:cNvSpPr>
              <p:nvPr/>
            </p:nvSpPr>
            <p:spPr bwMode="auto">
              <a:xfrm>
                <a:off x="132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8" name="Oval 920"/>
              <p:cNvSpPr>
                <a:spLocks noChangeArrowheads="1"/>
              </p:cNvSpPr>
              <p:nvPr/>
            </p:nvSpPr>
            <p:spPr bwMode="auto">
              <a:xfrm>
                <a:off x="13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9" name="Oval 921"/>
              <p:cNvSpPr>
                <a:spLocks noChangeArrowheads="1"/>
              </p:cNvSpPr>
              <p:nvPr/>
            </p:nvSpPr>
            <p:spPr bwMode="auto">
              <a:xfrm>
                <a:off x="1323" y="29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0" name="Oval 922"/>
              <p:cNvSpPr>
                <a:spLocks noChangeArrowheads="1"/>
              </p:cNvSpPr>
              <p:nvPr/>
            </p:nvSpPr>
            <p:spPr bwMode="auto">
              <a:xfrm>
                <a:off x="13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1" name="Oval 923"/>
              <p:cNvSpPr>
                <a:spLocks noChangeArrowheads="1"/>
              </p:cNvSpPr>
              <p:nvPr/>
            </p:nvSpPr>
            <p:spPr bwMode="auto">
              <a:xfrm>
                <a:off x="132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2" name="Oval 924"/>
              <p:cNvSpPr>
                <a:spLocks noChangeArrowheads="1"/>
              </p:cNvSpPr>
              <p:nvPr/>
            </p:nvSpPr>
            <p:spPr bwMode="auto">
              <a:xfrm>
                <a:off x="1323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3" name="Oval 925"/>
              <p:cNvSpPr>
                <a:spLocks noChangeArrowheads="1"/>
              </p:cNvSpPr>
              <p:nvPr/>
            </p:nvSpPr>
            <p:spPr bwMode="auto">
              <a:xfrm>
                <a:off x="1327" y="355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4" name="Oval 926"/>
              <p:cNvSpPr>
                <a:spLocks noChangeArrowheads="1"/>
              </p:cNvSpPr>
              <p:nvPr/>
            </p:nvSpPr>
            <p:spPr bwMode="auto">
              <a:xfrm>
                <a:off x="1327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5" name="Oval 927"/>
              <p:cNvSpPr>
                <a:spLocks noChangeArrowheads="1"/>
              </p:cNvSpPr>
              <p:nvPr/>
            </p:nvSpPr>
            <p:spPr bwMode="auto">
              <a:xfrm>
                <a:off x="132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6" name="Oval 928"/>
              <p:cNvSpPr>
                <a:spLocks noChangeArrowheads="1"/>
              </p:cNvSpPr>
              <p:nvPr/>
            </p:nvSpPr>
            <p:spPr bwMode="auto">
              <a:xfrm>
                <a:off x="1327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7" name="Oval 929"/>
              <p:cNvSpPr>
                <a:spLocks noChangeArrowheads="1"/>
              </p:cNvSpPr>
              <p:nvPr/>
            </p:nvSpPr>
            <p:spPr bwMode="auto">
              <a:xfrm>
                <a:off x="1327" y="352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8" name="Oval 930"/>
              <p:cNvSpPr>
                <a:spLocks noChangeArrowheads="1"/>
              </p:cNvSpPr>
              <p:nvPr/>
            </p:nvSpPr>
            <p:spPr bwMode="auto">
              <a:xfrm>
                <a:off x="1327" y="346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9" name="Oval 931"/>
              <p:cNvSpPr>
                <a:spLocks noChangeArrowheads="1"/>
              </p:cNvSpPr>
              <p:nvPr/>
            </p:nvSpPr>
            <p:spPr bwMode="auto">
              <a:xfrm>
                <a:off x="1327" y="324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0" name="Oval 932"/>
              <p:cNvSpPr>
                <a:spLocks noChangeArrowheads="1"/>
              </p:cNvSpPr>
              <p:nvPr/>
            </p:nvSpPr>
            <p:spPr bwMode="auto">
              <a:xfrm>
                <a:off x="1327" y="329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1" name="Oval 933"/>
              <p:cNvSpPr>
                <a:spLocks noChangeArrowheads="1"/>
              </p:cNvSpPr>
              <p:nvPr/>
            </p:nvSpPr>
            <p:spPr bwMode="auto">
              <a:xfrm>
                <a:off x="1327" y="355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2" name="Oval 934"/>
              <p:cNvSpPr>
                <a:spLocks noChangeArrowheads="1"/>
              </p:cNvSpPr>
              <p:nvPr/>
            </p:nvSpPr>
            <p:spPr bwMode="auto">
              <a:xfrm>
                <a:off x="1330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3" name="Oval 935"/>
              <p:cNvSpPr>
                <a:spLocks noChangeArrowheads="1"/>
              </p:cNvSpPr>
              <p:nvPr/>
            </p:nvSpPr>
            <p:spPr bwMode="auto">
              <a:xfrm>
                <a:off x="133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4" name="Oval 936"/>
              <p:cNvSpPr>
                <a:spLocks noChangeArrowheads="1"/>
              </p:cNvSpPr>
              <p:nvPr/>
            </p:nvSpPr>
            <p:spPr bwMode="auto">
              <a:xfrm>
                <a:off x="1330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5" name="Oval 937"/>
              <p:cNvSpPr>
                <a:spLocks noChangeArrowheads="1"/>
              </p:cNvSpPr>
              <p:nvPr/>
            </p:nvSpPr>
            <p:spPr bwMode="auto">
              <a:xfrm>
                <a:off x="133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6" name="Oval 938"/>
              <p:cNvSpPr>
                <a:spLocks noChangeArrowheads="1"/>
              </p:cNvSpPr>
              <p:nvPr/>
            </p:nvSpPr>
            <p:spPr bwMode="auto">
              <a:xfrm>
                <a:off x="1330" y="30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7" name="Oval 939"/>
              <p:cNvSpPr>
                <a:spLocks noChangeArrowheads="1"/>
              </p:cNvSpPr>
              <p:nvPr/>
            </p:nvSpPr>
            <p:spPr bwMode="auto">
              <a:xfrm>
                <a:off x="1334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8" name="Oval 940"/>
              <p:cNvSpPr>
                <a:spLocks noChangeArrowheads="1"/>
              </p:cNvSpPr>
              <p:nvPr/>
            </p:nvSpPr>
            <p:spPr bwMode="auto">
              <a:xfrm>
                <a:off x="1334" y="34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9" name="Oval 941"/>
              <p:cNvSpPr>
                <a:spLocks noChangeArrowheads="1"/>
              </p:cNvSpPr>
              <p:nvPr/>
            </p:nvSpPr>
            <p:spPr bwMode="auto">
              <a:xfrm>
                <a:off x="133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0" name="Oval 942"/>
              <p:cNvSpPr>
                <a:spLocks noChangeArrowheads="1"/>
              </p:cNvSpPr>
              <p:nvPr/>
            </p:nvSpPr>
            <p:spPr bwMode="auto">
              <a:xfrm>
                <a:off x="133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1" name="Oval 943"/>
              <p:cNvSpPr>
                <a:spLocks noChangeArrowheads="1"/>
              </p:cNvSpPr>
              <p:nvPr/>
            </p:nvSpPr>
            <p:spPr bwMode="auto">
              <a:xfrm>
                <a:off x="1337" y="330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2" name="Oval 944"/>
              <p:cNvSpPr>
                <a:spLocks noChangeArrowheads="1"/>
              </p:cNvSpPr>
              <p:nvPr/>
            </p:nvSpPr>
            <p:spPr bwMode="auto">
              <a:xfrm>
                <a:off x="1337" y="297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3" name="Oval 945"/>
              <p:cNvSpPr>
                <a:spLocks noChangeArrowheads="1"/>
              </p:cNvSpPr>
              <p:nvPr/>
            </p:nvSpPr>
            <p:spPr bwMode="auto">
              <a:xfrm>
                <a:off x="1337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4" name="Oval 946"/>
              <p:cNvSpPr>
                <a:spLocks noChangeArrowheads="1"/>
              </p:cNvSpPr>
              <p:nvPr/>
            </p:nvSpPr>
            <p:spPr bwMode="auto">
              <a:xfrm>
                <a:off x="133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5" name="Oval 947"/>
              <p:cNvSpPr>
                <a:spLocks noChangeArrowheads="1"/>
              </p:cNvSpPr>
              <p:nvPr/>
            </p:nvSpPr>
            <p:spPr bwMode="auto">
              <a:xfrm>
                <a:off x="1341" y="3441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6" name="Oval 948"/>
              <p:cNvSpPr>
                <a:spLocks noChangeArrowheads="1"/>
              </p:cNvSpPr>
              <p:nvPr/>
            </p:nvSpPr>
            <p:spPr bwMode="auto">
              <a:xfrm>
                <a:off x="1341" y="310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7" name="Oval 949"/>
              <p:cNvSpPr>
                <a:spLocks noChangeArrowheads="1"/>
              </p:cNvSpPr>
              <p:nvPr/>
            </p:nvSpPr>
            <p:spPr bwMode="auto">
              <a:xfrm>
                <a:off x="1341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8" name="Oval 950"/>
              <p:cNvSpPr>
                <a:spLocks noChangeArrowheads="1"/>
              </p:cNvSpPr>
              <p:nvPr/>
            </p:nvSpPr>
            <p:spPr bwMode="auto">
              <a:xfrm>
                <a:off x="1341" y="34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9" name="Oval 951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0" name="Oval 952"/>
              <p:cNvSpPr>
                <a:spLocks noChangeArrowheads="1"/>
              </p:cNvSpPr>
              <p:nvPr/>
            </p:nvSpPr>
            <p:spPr bwMode="auto">
              <a:xfrm>
                <a:off x="1344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1" name="Oval 953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2" name="Oval 954"/>
              <p:cNvSpPr>
                <a:spLocks noChangeArrowheads="1"/>
              </p:cNvSpPr>
              <p:nvPr/>
            </p:nvSpPr>
            <p:spPr bwMode="auto">
              <a:xfrm>
                <a:off x="1344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3" name="Oval 955"/>
              <p:cNvSpPr>
                <a:spLocks noChangeArrowheads="1"/>
              </p:cNvSpPr>
              <p:nvPr/>
            </p:nvSpPr>
            <p:spPr bwMode="auto">
              <a:xfrm>
                <a:off x="13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4" name="Oval 956"/>
              <p:cNvSpPr>
                <a:spLocks noChangeArrowheads="1"/>
              </p:cNvSpPr>
              <p:nvPr/>
            </p:nvSpPr>
            <p:spPr bwMode="auto">
              <a:xfrm>
                <a:off x="134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5" name="Oval 957"/>
              <p:cNvSpPr>
                <a:spLocks noChangeArrowheads="1"/>
              </p:cNvSpPr>
              <p:nvPr/>
            </p:nvSpPr>
            <p:spPr bwMode="auto">
              <a:xfrm>
                <a:off x="13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6" name="Oval 958"/>
              <p:cNvSpPr>
                <a:spLocks noChangeArrowheads="1"/>
              </p:cNvSpPr>
              <p:nvPr/>
            </p:nvSpPr>
            <p:spPr bwMode="auto">
              <a:xfrm>
                <a:off x="1347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7" name="Oval 959"/>
              <p:cNvSpPr>
                <a:spLocks noChangeArrowheads="1"/>
              </p:cNvSpPr>
              <p:nvPr/>
            </p:nvSpPr>
            <p:spPr bwMode="auto">
              <a:xfrm>
                <a:off x="1347" y="28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8" name="Oval 960"/>
              <p:cNvSpPr>
                <a:spLocks noChangeArrowheads="1"/>
              </p:cNvSpPr>
              <p:nvPr/>
            </p:nvSpPr>
            <p:spPr bwMode="auto">
              <a:xfrm>
                <a:off x="1347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9" name="Oval 961"/>
              <p:cNvSpPr>
                <a:spLocks noChangeArrowheads="1"/>
              </p:cNvSpPr>
              <p:nvPr/>
            </p:nvSpPr>
            <p:spPr bwMode="auto">
              <a:xfrm>
                <a:off x="134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0" name="Oval 962"/>
              <p:cNvSpPr>
                <a:spLocks noChangeArrowheads="1"/>
              </p:cNvSpPr>
              <p:nvPr/>
            </p:nvSpPr>
            <p:spPr bwMode="auto">
              <a:xfrm>
                <a:off x="1347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1" name="Oval 963"/>
              <p:cNvSpPr>
                <a:spLocks noChangeArrowheads="1"/>
              </p:cNvSpPr>
              <p:nvPr/>
            </p:nvSpPr>
            <p:spPr bwMode="auto">
              <a:xfrm>
                <a:off x="1347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2" name="Oval 964"/>
              <p:cNvSpPr>
                <a:spLocks noChangeArrowheads="1"/>
              </p:cNvSpPr>
              <p:nvPr/>
            </p:nvSpPr>
            <p:spPr bwMode="auto">
              <a:xfrm>
                <a:off x="134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3" name="Oval 965"/>
              <p:cNvSpPr>
                <a:spLocks noChangeArrowheads="1"/>
              </p:cNvSpPr>
              <p:nvPr/>
            </p:nvSpPr>
            <p:spPr bwMode="auto">
              <a:xfrm>
                <a:off x="134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4" name="Oval 966"/>
              <p:cNvSpPr>
                <a:spLocks noChangeArrowheads="1"/>
              </p:cNvSpPr>
              <p:nvPr/>
            </p:nvSpPr>
            <p:spPr bwMode="auto">
              <a:xfrm>
                <a:off x="1351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5" name="Oval 967"/>
              <p:cNvSpPr>
                <a:spLocks noChangeArrowheads="1"/>
              </p:cNvSpPr>
              <p:nvPr/>
            </p:nvSpPr>
            <p:spPr bwMode="auto">
              <a:xfrm>
                <a:off x="135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6" name="Oval 968"/>
              <p:cNvSpPr>
                <a:spLocks noChangeArrowheads="1"/>
              </p:cNvSpPr>
              <p:nvPr/>
            </p:nvSpPr>
            <p:spPr bwMode="auto">
              <a:xfrm>
                <a:off x="1351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7" name="Oval 969"/>
              <p:cNvSpPr>
                <a:spLocks noChangeArrowheads="1"/>
              </p:cNvSpPr>
              <p:nvPr/>
            </p:nvSpPr>
            <p:spPr bwMode="auto">
              <a:xfrm>
                <a:off x="135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8" name="Oval 970"/>
              <p:cNvSpPr>
                <a:spLocks noChangeArrowheads="1"/>
              </p:cNvSpPr>
              <p:nvPr/>
            </p:nvSpPr>
            <p:spPr bwMode="auto">
              <a:xfrm>
                <a:off x="135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9" name="Oval 971"/>
              <p:cNvSpPr>
                <a:spLocks noChangeArrowheads="1"/>
              </p:cNvSpPr>
              <p:nvPr/>
            </p:nvSpPr>
            <p:spPr bwMode="auto">
              <a:xfrm>
                <a:off x="13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0" name="Oval 972"/>
              <p:cNvSpPr>
                <a:spLocks noChangeArrowheads="1"/>
              </p:cNvSpPr>
              <p:nvPr/>
            </p:nvSpPr>
            <p:spPr bwMode="auto">
              <a:xfrm>
                <a:off x="13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1" name="Oval 973"/>
              <p:cNvSpPr>
                <a:spLocks noChangeArrowheads="1"/>
              </p:cNvSpPr>
              <p:nvPr/>
            </p:nvSpPr>
            <p:spPr bwMode="auto">
              <a:xfrm>
                <a:off x="1351" y="225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2" name="Oval 974"/>
              <p:cNvSpPr>
                <a:spLocks noChangeArrowheads="1"/>
              </p:cNvSpPr>
              <p:nvPr/>
            </p:nvSpPr>
            <p:spPr bwMode="auto">
              <a:xfrm>
                <a:off x="13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3" name="Oval 975"/>
              <p:cNvSpPr>
                <a:spLocks noChangeArrowheads="1"/>
              </p:cNvSpPr>
              <p:nvPr/>
            </p:nvSpPr>
            <p:spPr bwMode="auto">
              <a:xfrm>
                <a:off x="135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4" name="Oval 976"/>
              <p:cNvSpPr>
                <a:spLocks noChangeArrowheads="1"/>
              </p:cNvSpPr>
              <p:nvPr/>
            </p:nvSpPr>
            <p:spPr bwMode="auto">
              <a:xfrm>
                <a:off x="135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5" name="Oval 977"/>
              <p:cNvSpPr>
                <a:spLocks noChangeArrowheads="1"/>
              </p:cNvSpPr>
              <p:nvPr/>
            </p:nvSpPr>
            <p:spPr bwMode="auto">
              <a:xfrm>
                <a:off x="1354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6" name="Oval 978"/>
              <p:cNvSpPr>
                <a:spLocks noChangeArrowheads="1"/>
              </p:cNvSpPr>
              <p:nvPr/>
            </p:nvSpPr>
            <p:spPr bwMode="auto">
              <a:xfrm>
                <a:off x="13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7" name="Oval 979"/>
              <p:cNvSpPr>
                <a:spLocks noChangeArrowheads="1"/>
              </p:cNvSpPr>
              <p:nvPr/>
            </p:nvSpPr>
            <p:spPr bwMode="auto">
              <a:xfrm>
                <a:off x="13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8" name="Oval 980"/>
              <p:cNvSpPr>
                <a:spLocks noChangeArrowheads="1"/>
              </p:cNvSpPr>
              <p:nvPr/>
            </p:nvSpPr>
            <p:spPr bwMode="auto">
              <a:xfrm>
                <a:off x="1358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9" name="Oval 981"/>
              <p:cNvSpPr>
                <a:spLocks noChangeArrowheads="1"/>
              </p:cNvSpPr>
              <p:nvPr/>
            </p:nvSpPr>
            <p:spPr bwMode="auto">
              <a:xfrm>
                <a:off x="1358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0" name="Oval 982"/>
              <p:cNvSpPr>
                <a:spLocks noChangeArrowheads="1"/>
              </p:cNvSpPr>
              <p:nvPr/>
            </p:nvSpPr>
            <p:spPr bwMode="auto">
              <a:xfrm>
                <a:off x="13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1" name="Oval 983"/>
              <p:cNvSpPr>
                <a:spLocks noChangeArrowheads="1"/>
              </p:cNvSpPr>
              <p:nvPr/>
            </p:nvSpPr>
            <p:spPr bwMode="auto">
              <a:xfrm>
                <a:off x="1358" y="336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2" name="Oval 984"/>
              <p:cNvSpPr>
                <a:spLocks noChangeArrowheads="1"/>
              </p:cNvSpPr>
              <p:nvPr/>
            </p:nvSpPr>
            <p:spPr bwMode="auto">
              <a:xfrm>
                <a:off x="1361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3" name="Oval 985"/>
              <p:cNvSpPr>
                <a:spLocks noChangeArrowheads="1"/>
              </p:cNvSpPr>
              <p:nvPr/>
            </p:nvSpPr>
            <p:spPr bwMode="auto">
              <a:xfrm>
                <a:off x="13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4" name="Oval 986"/>
              <p:cNvSpPr>
                <a:spLocks noChangeArrowheads="1"/>
              </p:cNvSpPr>
              <p:nvPr/>
            </p:nvSpPr>
            <p:spPr bwMode="auto">
              <a:xfrm>
                <a:off x="13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5" name="Oval 987"/>
              <p:cNvSpPr>
                <a:spLocks noChangeArrowheads="1"/>
              </p:cNvSpPr>
              <p:nvPr/>
            </p:nvSpPr>
            <p:spPr bwMode="auto">
              <a:xfrm>
                <a:off x="13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6" name="Oval 988"/>
              <p:cNvSpPr>
                <a:spLocks noChangeArrowheads="1"/>
              </p:cNvSpPr>
              <p:nvPr/>
            </p:nvSpPr>
            <p:spPr bwMode="auto">
              <a:xfrm>
                <a:off x="13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7" name="Oval 989"/>
              <p:cNvSpPr>
                <a:spLocks noChangeArrowheads="1"/>
              </p:cNvSpPr>
              <p:nvPr/>
            </p:nvSpPr>
            <p:spPr bwMode="auto">
              <a:xfrm>
                <a:off x="13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8" name="Oval 990"/>
              <p:cNvSpPr>
                <a:spLocks noChangeArrowheads="1"/>
              </p:cNvSpPr>
              <p:nvPr/>
            </p:nvSpPr>
            <p:spPr bwMode="auto">
              <a:xfrm>
                <a:off x="1365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9" name="Oval 991"/>
              <p:cNvSpPr>
                <a:spLocks noChangeArrowheads="1"/>
              </p:cNvSpPr>
              <p:nvPr/>
            </p:nvSpPr>
            <p:spPr bwMode="auto">
              <a:xfrm>
                <a:off x="13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0" name="Oval 992"/>
              <p:cNvSpPr>
                <a:spLocks noChangeArrowheads="1"/>
              </p:cNvSpPr>
              <p:nvPr/>
            </p:nvSpPr>
            <p:spPr bwMode="auto">
              <a:xfrm>
                <a:off x="1365" y="31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1" name="Oval 993"/>
              <p:cNvSpPr>
                <a:spLocks noChangeArrowheads="1"/>
              </p:cNvSpPr>
              <p:nvPr/>
            </p:nvSpPr>
            <p:spPr bwMode="auto">
              <a:xfrm>
                <a:off x="13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2" name="Oval 994"/>
              <p:cNvSpPr>
                <a:spLocks noChangeArrowheads="1"/>
              </p:cNvSpPr>
              <p:nvPr/>
            </p:nvSpPr>
            <p:spPr bwMode="auto">
              <a:xfrm>
                <a:off x="13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3" name="Oval 995"/>
              <p:cNvSpPr>
                <a:spLocks noChangeArrowheads="1"/>
              </p:cNvSpPr>
              <p:nvPr/>
            </p:nvSpPr>
            <p:spPr bwMode="auto">
              <a:xfrm>
                <a:off x="13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4" name="Oval 996"/>
              <p:cNvSpPr>
                <a:spLocks noChangeArrowheads="1"/>
              </p:cNvSpPr>
              <p:nvPr/>
            </p:nvSpPr>
            <p:spPr bwMode="auto">
              <a:xfrm>
                <a:off x="1368" y="32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5" name="Oval 997"/>
              <p:cNvSpPr>
                <a:spLocks noChangeArrowheads="1"/>
              </p:cNvSpPr>
              <p:nvPr/>
            </p:nvSpPr>
            <p:spPr bwMode="auto">
              <a:xfrm>
                <a:off x="1368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6" name="Oval 998"/>
              <p:cNvSpPr>
                <a:spLocks noChangeArrowheads="1"/>
              </p:cNvSpPr>
              <p:nvPr/>
            </p:nvSpPr>
            <p:spPr bwMode="auto">
              <a:xfrm>
                <a:off x="136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7" name="Oval 999"/>
              <p:cNvSpPr>
                <a:spLocks noChangeArrowheads="1"/>
              </p:cNvSpPr>
              <p:nvPr/>
            </p:nvSpPr>
            <p:spPr bwMode="auto">
              <a:xfrm>
                <a:off x="136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8" name="Oval 1000"/>
              <p:cNvSpPr>
                <a:spLocks noChangeArrowheads="1"/>
              </p:cNvSpPr>
              <p:nvPr/>
            </p:nvSpPr>
            <p:spPr bwMode="auto">
              <a:xfrm>
                <a:off x="1372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9" name="Oval 1001"/>
              <p:cNvSpPr>
                <a:spLocks noChangeArrowheads="1"/>
              </p:cNvSpPr>
              <p:nvPr/>
            </p:nvSpPr>
            <p:spPr bwMode="auto">
              <a:xfrm>
                <a:off x="137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0" name="Oval 1002"/>
              <p:cNvSpPr>
                <a:spLocks noChangeArrowheads="1"/>
              </p:cNvSpPr>
              <p:nvPr/>
            </p:nvSpPr>
            <p:spPr bwMode="auto">
              <a:xfrm>
                <a:off x="13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1" name="Oval 1003"/>
              <p:cNvSpPr>
                <a:spLocks noChangeArrowheads="1"/>
              </p:cNvSpPr>
              <p:nvPr/>
            </p:nvSpPr>
            <p:spPr bwMode="auto">
              <a:xfrm>
                <a:off x="13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2" name="Oval 1004"/>
              <p:cNvSpPr>
                <a:spLocks noChangeArrowheads="1"/>
              </p:cNvSpPr>
              <p:nvPr/>
            </p:nvSpPr>
            <p:spPr bwMode="auto">
              <a:xfrm>
                <a:off x="1372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3" name="Oval 1005"/>
              <p:cNvSpPr>
                <a:spLocks noChangeArrowheads="1"/>
              </p:cNvSpPr>
              <p:nvPr/>
            </p:nvSpPr>
            <p:spPr bwMode="auto">
              <a:xfrm>
                <a:off x="13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4" name="Oval 1006"/>
              <p:cNvSpPr>
                <a:spLocks noChangeArrowheads="1"/>
              </p:cNvSpPr>
              <p:nvPr/>
            </p:nvSpPr>
            <p:spPr bwMode="auto">
              <a:xfrm>
                <a:off x="137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5" name="Oval 1007"/>
              <p:cNvSpPr>
                <a:spLocks noChangeArrowheads="1"/>
              </p:cNvSpPr>
              <p:nvPr/>
            </p:nvSpPr>
            <p:spPr bwMode="auto">
              <a:xfrm>
                <a:off x="137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6" name="Oval 1008"/>
              <p:cNvSpPr>
                <a:spLocks noChangeArrowheads="1"/>
              </p:cNvSpPr>
              <p:nvPr/>
            </p:nvSpPr>
            <p:spPr bwMode="auto">
              <a:xfrm>
                <a:off x="137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210"/>
            <p:cNvGrpSpPr>
              <a:grpSpLocks/>
            </p:cNvGrpSpPr>
            <p:nvPr/>
          </p:nvGrpSpPr>
          <p:grpSpPr bwMode="auto">
            <a:xfrm>
              <a:off x="1375" y="2136"/>
              <a:ext cx="178" cy="1445"/>
              <a:chOff x="1375" y="2136"/>
              <a:chExt cx="178" cy="1445"/>
            </a:xfrm>
          </p:grpSpPr>
          <p:sp>
            <p:nvSpPr>
              <p:cNvPr id="8097" name="Oval 1010"/>
              <p:cNvSpPr>
                <a:spLocks noChangeArrowheads="1"/>
              </p:cNvSpPr>
              <p:nvPr/>
            </p:nvSpPr>
            <p:spPr bwMode="auto">
              <a:xfrm>
                <a:off x="1375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8" name="Oval 1011"/>
              <p:cNvSpPr>
                <a:spLocks noChangeArrowheads="1"/>
              </p:cNvSpPr>
              <p:nvPr/>
            </p:nvSpPr>
            <p:spPr bwMode="auto">
              <a:xfrm>
                <a:off x="13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9" name="Oval 1012"/>
              <p:cNvSpPr>
                <a:spLocks noChangeArrowheads="1"/>
              </p:cNvSpPr>
              <p:nvPr/>
            </p:nvSpPr>
            <p:spPr bwMode="auto">
              <a:xfrm>
                <a:off x="13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0" name="Oval 1013"/>
              <p:cNvSpPr>
                <a:spLocks noChangeArrowheads="1"/>
              </p:cNvSpPr>
              <p:nvPr/>
            </p:nvSpPr>
            <p:spPr bwMode="auto">
              <a:xfrm>
                <a:off x="1382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1" name="Oval 1014"/>
              <p:cNvSpPr>
                <a:spLocks noChangeArrowheads="1"/>
              </p:cNvSpPr>
              <p:nvPr/>
            </p:nvSpPr>
            <p:spPr bwMode="auto">
              <a:xfrm>
                <a:off x="1382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2" name="Oval 1015"/>
              <p:cNvSpPr>
                <a:spLocks noChangeArrowheads="1"/>
              </p:cNvSpPr>
              <p:nvPr/>
            </p:nvSpPr>
            <p:spPr bwMode="auto">
              <a:xfrm>
                <a:off x="138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3" name="Oval 1016"/>
              <p:cNvSpPr>
                <a:spLocks noChangeArrowheads="1"/>
              </p:cNvSpPr>
              <p:nvPr/>
            </p:nvSpPr>
            <p:spPr bwMode="auto">
              <a:xfrm>
                <a:off x="138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4" name="Oval 1017"/>
              <p:cNvSpPr>
                <a:spLocks noChangeArrowheads="1"/>
              </p:cNvSpPr>
              <p:nvPr/>
            </p:nvSpPr>
            <p:spPr bwMode="auto">
              <a:xfrm>
                <a:off x="1382" y="327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5" name="Oval 1018"/>
              <p:cNvSpPr>
                <a:spLocks noChangeArrowheads="1"/>
              </p:cNvSpPr>
              <p:nvPr/>
            </p:nvSpPr>
            <p:spPr bwMode="auto">
              <a:xfrm>
                <a:off x="1386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6" name="Oval 1019"/>
              <p:cNvSpPr>
                <a:spLocks noChangeArrowheads="1"/>
              </p:cNvSpPr>
              <p:nvPr/>
            </p:nvSpPr>
            <p:spPr bwMode="auto">
              <a:xfrm>
                <a:off x="1386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7" name="Oval 1020"/>
              <p:cNvSpPr>
                <a:spLocks noChangeArrowheads="1"/>
              </p:cNvSpPr>
              <p:nvPr/>
            </p:nvSpPr>
            <p:spPr bwMode="auto">
              <a:xfrm>
                <a:off x="13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8" name="Oval 1021"/>
              <p:cNvSpPr>
                <a:spLocks noChangeArrowheads="1"/>
              </p:cNvSpPr>
              <p:nvPr/>
            </p:nvSpPr>
            <p:spPr bwMode="auto">
              <a:xfrm>
                <a:off x="1389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9" name="Oval 1022"/>
              <p:cNvSpPr>
                <a:spLocks noChangeArrowheads="1"/>
              </p:cNvSpPr>
              <p:nvPr/>
            </p:nvSpPr>
            <p:spPr bwMode="auto">
              <a:xfrm>
                <a:off x="1389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0" name="Oval 1023"/>
              <p:cNvSpPr>
                <a:spLocks noChangeArrowheads="1"/>
              </p:cNvSpPr>
              <p:nvPr/>
            </p:nvSpPr>
            <p:spPr bwMode="auto">
              <a:xfrm>
                <a:off x="138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1" name="Oval 1024"/>
              <p:cNvSpPr>
                <a:spLocks noChangeArrowheads="1"/>
              </p:cNvSpPr>
              <p:nvPr/>
            </p:nvSpPr>
            <p:spPr bwMode="auto">
              <a:xfrm>
                <a:off x="13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2" name="Oval 1025"/>
              <p:cNvSpPr>
                <a:spLocks noChangeArrowheads="1"/>
              </p:cNvSpPr>
              <p:nvPr/>
            </p:nvSpPr>
            <p:spPr bwMode="auto">
              <a:xfrm>
                <a:off x="1389" y="27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3" name="Oval 1026"/>
              <p:cNvSpPr>
                <a:spLocks noChangeArrowheads="1"/>
              </p:cNvSpPr>
              <p:nvPr/>
            </p:nvSpPr>
            <p:spPr bwMode="auto">
              <a:xfrm>
                <a:off x="1389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4" name="Oval 1027"/>
              <p:cNvSpPr>
                <a:spLocks noChangeArrowheads="1"/>
              </p:cNvSpPr>
              <p:nvPr/>
            </p:nvSpPr>
            <p:spPr bwMode="auto">
              <a:xfrm>
                <a:off x="1389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5" name="Oval 1028"/>
              <p:cNvSpPr>
                <a:spLocks noChangeArrowheads="1"/>
              </p:cNvSpPr>
              <p:nvPr/>
            </p:nvSpPr>
            <p:spPr bwMode="auto">
              <a:xfrm>
                <a:off x="13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6" name="Oval 1029"/>
              <p:cNvSpPr>
                <a:spLocks noChangeArrowheads="1"/>
              </p:cNvSpPr>
              <p:nvPr/>
            </p:nvSpPr>
            <p:spPr bwMode="auto">
              <a:xfrm>
                <a:off x="1393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7" name="Oval 1030"/>
              <p:cNvSpPr>
                <a:spLocks noChangeArrowheads="1"/>
              </p:cNvSpPr>
              <p:nvPr/>
            </p:nvSpPr>
            <p:spPr bwMode="auto">
              <a:xfrm>
                <a:off x="139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8" name="Oval 1031"/>
              <p:cNvSpPr>
                <a:spLocks noChangeArrowheads="1"/>
              </p:cNvSpPr>
              <p:nvPr/>
            </p:nvSpPr>
            <p:spPr bwMode="auto">
              <a:xfrm>
                <a:off x="139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9" name="Oval 1032"/>
              <p:cNvSpPr>
                <a:spLocks noChangeArrowheads="1"/>
              </p:cNvSpPr>
              <p:nvPr/>
            </p:nvSpPr>
            <p:spPr bwMode="auto">
              <a:xfrm>
                <a:off x="1393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0" name="Oval 1033"/>
              <p:cNvSpPr>
                <a:spLocks noChangeArrowheads="1"/>
              </p:cNvSpPr>
              <p:nvPr/>
            </p:nvSpPr>
            <p:spPr bwMode="auto">
              <a:xfrm>
                <a:off x="1393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1" name="Oval 1034"/>
              <p:cNvSpPr>
                <a:spLocks noChangeArrowheads="1"/>
              </p:cNvSpPr>
              <p:nvPr/>
            </p:nvSpPr>
            <p:spPr bwMode="auto">
              <a:xfrm>
                <a:off x="13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2" name="Oval 1035"/>
              <p:cNvSpPr>
                <a:spLocks noChangeArrowheads="1"/>
              </p:cNvSpPr>
              <p:nvPr/>
            </p:nvSpPr>
            <p:spPr bwMode="auto">
              <a:xfrm>
                <a:off x="13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3" name="Oval 1036"/>
              <p:cNvSpPr>
                <a:spLocks noChangeArrowheads="1"/>
              </p:cNvSpPr>
              <p:nvPr/>
            </p:nvSpPr>
            <p:spPr bwMode="auto">
              <a:xfrm>
                <a:off x="1396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4" name="Oval 1037"/>
              <p:cNvSpPr>
                <a:spLocks noChangeArrowheads="1"/>
              </p:cNvSpPr>
              <p:nvPr/>
            </p:nvSpPr>
            <p:spPr bwMode="auto">
              <a:xfrm>
                <a:off x="13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5" name="Oval 1038"/>
              <p:cNvSpPr>
                <a:spLocks noChangeArrowheads="1"/>
              </p:cNvSpPr>
              <p:nvPr/>
            </p:nvSpPr>
            <p:spPr bwMode="auto">
              <a:xfrm>
                <a:off x="1396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6" name="Oval 1039"/>
              <p:cNvSpPr>
                <a:spLocks noChangeArrowheads="1"/>
              </p:cNvSpPr>
              <p:nvPr/>
            </p:nvSpPr>
            <p:spPr bwMode="auto">
              <a:xfrm>
                <a:off x="1396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7" name="Oval 1040"/>
              <p:cNvSpPr>
                <a:spLocks noChangeArrowheads="1"/>
              </p:cNvSpPr>
              <p:nvPr/>
            </p:nvSpPr>
            <p:spPr bwMode="auto">
              <a:xfrm>
                <a:off x="13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8" name="Oval 1041"/>
              <p:cNvSpPr>
                <a:spLocks noChangeArrowheads="1"/>
              </p:cNvSpPr>
              <p:nvPr/>
            </p:nvSpPr>
            <p:spPr bwMode="auto">
              <a:xfrm>
                <a:off x="13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9" name="Oval 1042"/>
              <p:cNvSpPr>
                <a:spLocks noChangeArrowheads="1"/>
              </p:cNvSpPr>
              <p:nvPr/>
            </p:nvSpPr>
            <p:spPr bwMode="auto">
              <a:xfrm>
                <a:off x="140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0" name="Oval 1043"/>
              <p:cNvSpPr>
                <a:spLocks noChangeArrowheads="1"/>
              </p:cNvSpPr>
              <p:nvPr/>
            </p:nvSpPr>
            <p:spPr bwMode="auto">
              <a:xfrm>
                <a:off x="14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1" name="Oval 1044"/>
              <p:cNvSpPr>
                <a:spLocks noChangeArrowheads="1"/>
              </p:cNvSpPr>
              <p:nvPr/>
            </p:nvSpPr>
            <p:spPr bwMode="auto">
              <a:xfrm>
                <a:off x="1400" y="28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2" name="Oval 1045"/>
              <p:cNvSpPr>
                <a:spLocks noChangeArrowheads="1"/>
              </p:cNvSpPr>
              <p:nvPr/>
            </p:nvSpPr>
            <p:spPr bwMode="auto">
              <a:xfrm>
                <a:off x="1400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3" name="Oval 1046"/>
              <p:cNvSpPr>
                <a:spLocks noChangeArrowheads="1"/>
              </p:cNvSpPr>
              <p:nvPr/>
            </p:nvSpPr>
            <p:spPr bwMode="auto">
              <a:xfrm>
                <a:off x="1400" y="322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4" name="Oval 1047"/>
              <p:cNvSpPr>
                <a:spLocks noChangeArrowheads="1"/>
              </p:cNvSpPr>
              <p:nvPr/>
            </p:nvSpPr>
            <p:spPr bwMode="auto">
              <a:xfrm>
                <a:off x="14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5" name="Oval 1048"/>
              <p:cNvSpPr>
                <a:spLocks noChangeArrowheads="1"/>
              </p:cNvSpPr>
              <p:nvPr/>
            </p:nvSpPr>
            <p:spPr bwMode="auto">
              <a:xfrm>
                <a:off x="140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6" name="Oval 1049"/>
              <p:cNvSpPr>
                <a:spLocks noChangeArrowheads="1"/>
              </p:cNvSpPr>
              <p:nvPr/>
            </p:nvSpPr>
            <p:spPr bwMode="auto">
              <a:xfrm>
                <a:off x="14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7" name="Oval 1050"/>
              <p:cNvSpPr>
                <a:spLocks noChangeArrowheads="1"/>
              </p:cNvSpPr>
              <p:nvPr/>
            </p:nvSpPr>
            <p:spPr bwMode="auto">
              <a:xfrm>
                <a:off x="14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8" name="Oval 1051"/>
              <p:cNvSpPr>
                <a:spLocks noChangeArrowheads="1"/>
              </p:cNvSpPr>
              <p:nvPr/>
            </p:nvSpPr>
            <p:spPr bwMode="auto">
              <a:xfrm>
                <a:off x="14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9" name="Oval 1052"/>
              <p:cNvSpPr>
                <a:spLocks noChangeArrowheads="1"/>
              </p:cNvSpPr>
              <p:nvPr/>
            </p:nvSpPr>
            <p:spPr bwMode="auto">
              <a:xfrm>
                <a:off x="14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0" name="Oval 1053"/>
              <p:cNvSpPr>
                <a:spLocks noChangeArrowheads="1"/>
              </p:cNvSpPr>
              <p:nvPr/>
            </p:nvSpPr>
            <p:spPr bwMode="auto">
              <a:xfrm>
                <a:off x="14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1" name="Oval 1054"/>
              <p:cNvSpPr>
                <a:spLocks noChangeArrowheads="1"/>
              </p:cNvSpPr>
              <p:nvPr/>
            </p:nvSpPr>
            <p:spPr bwMode="auto">
              <a:xfrm>
                <a:off x="1403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2" name="Oval 1055"/>
              <p:cNvSpPr>
                <a:spLocks noChangeArrowheads="1"/>
              </p:cNvSpPr>
              <p:nvPr/>
            </p:nvSpPr>
            <p:spPr bwMode="auto">
              <a:xfrm>
                <a:off x="140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3" name="Oval 1056"/>
              <p:cNvSpPr>
                <a:spLocks noChangeArrowheads="1"/>
              </p:cNvSpPr>
              <p:nvPr/>
            </p:nvSpPr>
            <p:spPr bwMode="auto">
              <a:xfrm>
                <a:off x="1403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4" name="Oval 1057"/>
              <p:cNvSpPr>
                <a:spLocks noChangeArrowheads="1"/>
              </p:cNvSpPr>
              <p:nvPr/>
            </p:nvSpPr>
            <p:spPr bwMode="auto">
              <a:xfrm>
                <a:off x="1403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5" name="Oval 1058"/>
              <p:cNvSpPr>
                <a:spLocks noChangeArrowheads="1"/>
              </p:cNvSpPr>
              <p:nvPr/>
            </p:nvSpPr>
            <p:spPr bwMode="auto">
              <a:xfrm>
                <a:off x="14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6" name="Oval 1059"/>
              <p:cNvSpPr>
                <a:spLocks noChangeArrowheads="1"/>
              </p:cNvSpPr>
              <p:nvPr/>
            </p:nvSpPr>
            <p:spPr bwMode="auto">
              <a:xfrm>
                <a:off x="14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7" name="Oval 1060"/>
              <p:cNvSpPr>
                <a:spLocks noChangeArrowheads="1"/>
              </p:cNvSpPr>
              <p:nvPr/>
            </p:nvSpPr>
            <p:spPr bwMode="auto">
              <a:xfrm>
                <a:off x="140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8" name="Oval 1061"/>
              <p:cNvSpPr>
                <a:spLocks noChangeArrowheads="1"/>
              </p:cNvSpPr>
              <p:nvPr/>
            </p:nvSpPr>
            <p:spPr bwMode="auto">
              <a:xfrm>
                <a:off x="141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9" name="Oval 1062"/>
              <p:cNvSpPr>
                <a:spLocks noChangeArrowheads="1"/>
              </p:cNvSpPr>
              <p:nvPr/>
            </p:nvSpPr>
            <p:spPr bwMode="auto">
              <a:xfrm>
                <a:off x="1410" y="327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0" name="Oval 1063"/>
              <p:cNvSpPr>
                <a:spLocks noChangeArrowheads="1"/>
              </p:cNvSpPr>
              <p:nvPr/>
            </p:nvSpPr>
            <p:spPr bwMode="auto">
              <a:xfrm>
                <a:off x="141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1" name="Oval 1064"/>
              <p:cNvSpPr>
                <a:spLocks noChangeArrowheads="1"/>
              </p:cNvSpPr>
              <p:nvPr/>
            </p:nvSpPr>
            <p:spPr bwMode="auto">
              <a:xfrm>
                <a:off x="1414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2" name="Oval 1065"/>
              <p:cNvSpPr>
                <a:spLocks noChangeArrowheads="1"/>
              </p:cNvSpPr>
              <p:nvPr/>
            </p:nvSpPr>
            <p:spPr bwMode="auto">
              <a:xfrm>
                <a:off x="1414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3" name="Oval 1066"/>
              <p:cNvSpPr>
                <a:spLocks noChangeArrowheads="1"/>
              </p:cNvSpPr>
              <p:nvPr/>
            </p:nvSpPr>
            <p:spPr bwMode="auto">
              <a:xfrm>
                <a:off x="1414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4" name="Oval 1067"/>
              <p:cNvSpPr>
                <a:spLocks noChangeArrowheads="1"/>
              </p:cNvSpPr>
              <p:nvPr/>
            </p:nvSpPr>
            <p:spPr bwMode="auto">
              <a:xfrm>
                <a:off x="141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5" name="Oval 1068"/>
              <p:cNvSpPr>
                <a:spLocks noChangeArrowheads="1"/>
              </p:cNvSpPr>
              <p:nvPr/>
            </p:nvSpPr>
            <p:spPr bwMode="auto">
              <a:xfrm>
                <a:off x="14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6" name="Oval 1069"/>
              <p:cNvSpPr>
                <a:spLocks noChangeArrowheads="1"/>
              </p:cNvSpPr>
              <p:nvPr/>
            </p:nvSpPr>
            <p:spPr bwMode="auto">
              <a:xfrm>
                <a:off x="1417" y="309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7" name="Oval 1070"/>
              <p:cNvSpPr>
                <a:spLocks noChangeArrowheads="1"/>
              </p:cNvSpPr>
              <p:nvPr/>
            </p:nvSpPr>
            <p:spPr bwMode="auto">
              <a:xfrm>
                <a:off x="1417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8" name="Oval 1071"/>
              <p:cNvSpPr>
                <a:spLocks noChangeArrowheads="1"/>
              </p:cNvSpPr>
              <p:nvPr/>
            </p:nvSpPr>
            <p:spPr bwMode="auto">
              <a:xfrm>
                <a:off x="1417" y="342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9" name="Oval 1072"/>
              <p:cNvSpPr>
                <a:spLocks noChangeArrowheads="1"/>
              </p:cNvSpPr>
              <p:nvPr/>
            </p:nvSpPr>
            <p:spPr bwMode="auto">
              <a:xfrm>
                <a:off x="1417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0" name="Oval 1073"/>
              <p:cNvSpPr>
                <a:spLocks noChangeArrowheads="1"/>
              </p:cNvSpPr>
              <p:nvPr/>
            </p:nvSpPr>
            <p:spPr bwMode="auto">
              <a:xfrm>
                <a:off x="1421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1" name="Oval 1074"/>
              <p:cNvSpPr>
                <a:spLocks noChangeArrowheads="1"/>
              </p:cNvSpPr>
              <p:nvPr/>
            </p:nvSpPr>
            <p:spPr bwMode="auto">
              <a:xfrm>
                <a:off x="1421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2" name="Oval 1075"/>
              <p:cNvSpPr>
                <a:spLocks noChangeArrowheads="1"/>
              </p:cNvSpPr>
              <p:nvPr/>
            </p:nvSpPr>
            <p:spPr bwMode="auto">
              <a:xfrm>
                <a:off x="142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3" name="Oval 1076"/>
              <p:cNvSpPr>
                <a:spLocks noChangeArrowheads="1"/>
              </p:cNvSpPr>
              <p:nvPr/>
            </p:nvSpPr>
            <p:spPr bwMode="auto">
              <a:xfrm>
                <a:off x="1424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4" name="Oval 1077"/>
              <p:cNvSpPr>
                <a:spLocks noChangeArrowheads="1"/>
              </p:cNvSpPr>
              <p:nvPr/>
            </p:nvSpPr>
            <p:spPr bwMode="auto">
              <a:xfrm>
                <a:off x="142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5" name="Oval 1078"/>
              <p:cNvSpPr>
                <a:spLocks noChangeArrowheads="1"/>
              </p:cNvSpPr>
              <p:nvPr/>
            </p:nvSpPr>
            <p:spPr bwMode="auto">
              <a:xfrm>
                <a:off x="1424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6" name="Oval 1079"/>
              <p:cNvSpPr>
                <a:spLocks noChangeArrowheads="1"/>
              </p:cNvSpPr>
              <p:nvPr/>
            </p:nvSpPr>
            <p:spPr bwMode="auto">
              <a:xfrm>
                <a:off x="142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7" name="Oval 1080"/>
              <p:cNvSpPr>
                <a:spLocks noChangeArrowheads="1"/>
              </p:cNvSpPr>
              <p:nvPr/>
            </p:nvSpPr>
            <p:spPr bwMode="auto">
              <a:xfrm>
                <a:off x="1424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8" name="Oval 1081"/>
              <p:cNvSpPr>
                <a:spLocks noChangeArrowheads="1"/>
              </p:cNvSpPr>
              <p:nvPr/>
            </p:nvSpPr>
            <p:spPr bwMode="auto">
              <a:xfrm>
                <a:off x="1428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9" name="Oval 1082"/>
              <p:cNvSpPr>
                <a:spLocks noChangeArrowheads="1"/>
              </p:cNvSpPr>
              <p:nvPr/>
            </p:nvSpPr>
            <p:spPr bwMode="auto">
              <a:xfrm>
                <a:off x="14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0" name="Oval 1083"/>
              <p:cNvSpPr>
                <a:spLocks noChangeArrowheads="1"/>
              </p:cNvSpPr>
              <p:nvPr/>
            </p:nvSpPr>
            <p:spPr bwMode="auto">
              <a:xfrm>
                <a:off x="14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1" name="Oval 1084"/>
              <p:cNvSpPr>
                <a:spLocks noChangeArrowheads="1"/>
              </p:cNvSpPr>
              <p:nvPr/>
            </p:nvSpPr>
            <p:spPr bwMode="auto">
              <a:xfrm>
                <a:off x="1431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2" name="Oval 1085"/>
              <p:cNvSpPr>
                <a:spLocks noChangeArrowheads="1"/>
              </p:cNvSpPr>
              <p:nvPr/>
            </p:nvSpPr>
            <p:spPr bwMode="auto">
              <a:xfrm>
                <a:off x="1435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3" name="Oval 1086"/>
              <p:cNvSpPr>
                <a:spLocks noChangeArrowheads="1"/>
              </p:cNvSpPr>
              <p:nvPr/>
            </p:nvSpPr>
            <p:spPr bwMode="auto">
              <a:xfrm>
                <a:off x="14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4" name="Oval 1087"/>
              <p:cNvSpPr>
                <a:spLocks noChangeArrowheads="1"/>
              </p:cNvSpPr>
              <p:nvPr/>
            </p:nvSpPr>
            <p:spPr bwMode="auto">
              <a:xfrm>
                <a:off x="1435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5" name="Oval 1088"/>
              <p:cNvSpPr>
                <a:spLocks noChangeArrowheads="1"/>
              </p:cNvSpPr>
              <p:nvPr/>
            </p:nvSpPr>
            <p:spPr bwMode="auto">
              <a:xfrm>
                <a:off x="14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6" name="Oval 1089"/>
              <p:cNvSpPr>
                <a:spLocks noChangeArrowheads="1"/>
              </p:cNvSpPr>
              <p:nvPr/>
            </p:nvSpPr>
            <p:spPr bwMode="auto">
              <a:xfrm>
                <a:off x="14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7" name="Oval 1090"/>
              <p:cNvSpPr>
                <a:spLocks noChangeArrowheads="1"/>
              </p:cNvSpPr>
              <p:nvPr/>
            </p:nvSpPr>
            <p:spPr bwMode="auto">
              <a:xfrm>
                <a:off x="1438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8" name="Oval 1091"/>
              <p:cNvSpPr>
                <a:spLocks noChangeArrowheads="1"/>
              </p:cNvSpPr>
              <p:nvPr/>
            </p:nvSpPr>
            <p:spPr bwMode="auto">
              <a:xfrm>
                <a:off x="1438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9" name="Oval 1092"/>
              <p:cNvSpPr>
                <a:spLocks noChangeArrowheads="1"/>
              </p:cNvSpPr>
              <p:nvPr/>
            </p:nvSpPr>
            <p:spPr bwMode="auto">
              <a:xfrm>
                <a:off x="1438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0" name="Oval 1093"/>
              <p:cNvSpPr>
                <a:spLocks noChangeArrowheads="1"/>
              </p:cNvSpPr>
              <p:nvPr/>
            </p:nvSpPr>
            <p:spPr bwMode="auto">
              <a:xfrm>
                <a:off x="1438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1" name="Oval 1094"/>
              <p:cNvSpPr>
                <a:spLocks noChangeArrowheads="1"/>
              </p:cNvSpPr>
              <p:nvPr/>
            </p:nvSpPr>
            <p:spPr bwMode="auto">
              <a:xfrm>
                <a:off x="143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2" name="Oval 1095"/>
              <p:cNvSpPr>
                <a:spLocks noChangeArrowheads="1"/>
              </p:cNvSpPr>
              <p:nvPr/>
            </p:nvSpPr>
            <p:spPr bwMode="auto">
              <a:xfrm>
                <a:off x="143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3" name="Oval 1096"/>
              <p:cNvSpPr>
                <a:spLocks noChangeArrowheads="1"/>
              </p:cNvSpPr>
              <p:nvPr/>
            </p:nvSpPr>
            <p:spPr bwMode="auto">
              <a:xfrm>
                <a:off x="14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4" name="Oval 1097"/>
              <p:cNvSpPr>
                <a:spLocks noChangeArrowheads="1"/>
              </p:cNvSpPr>
              <p:nvPr/>
            </p:nvSpPr>
            <p:spPr bwMode="auto">
              <a:xfrm>
                <a:off x="144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5" name="Oval 1098"/>
              <p:cNvSpPr>
                <a:spLocks noChangeArrowheads="1"/>
              </p:cNvSpPr>
              <p:nvPr/>
            </p:nvSpPr>
            <p:spPr bwMode="auto">
              <a:xfrm>
                <a:off x="144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6" name="Oval 1099"/>
              <p:cNvSpPr>
                <a:spLocks noChangeArrowheads="1"/>
              </p:cNvSpPr>
              <p:nvPr/>
            </p:nvSpPr>
            <p:spPr bwMode="auto">
              <a:xfrm>
                <a:off x="1442" y="342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7" name="Oval 1100"/>
              <p:cNvSpPr>
                <a:spLocks noChangeArrowheads="1"/>
              </p:cNvSpPr>
              <p:nvPr/>
            </p:nvSpPr>
            <p:spPr bwMode="auto">
              <a:xfrm>
                <a:off x="144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8" name="Oval 1101"/>
              <p:cNvSpPr>
                <a:spLocks noChangeArrowheads="1"/>
              </p:cNvSpPr>
              <p:nvPr/>
            </p:nvSpPr>
            <p:spPr bwMode="auto">
              <a:xfrm>
                <a:off x="1445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9" name="Oval 1102"/>
              <p:cNvSpPr>
                <a:spLocks noChangeArrowheads="1"/>
              </p:cNvSpPr>
              <p:nvPr/>
            </p:nvSpPr>
            <p:spPr bwMode="auto">
              <a:xfrm>
                <a:off x="144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0" name="Oval 1103"/>
              <p:cNvSpPr>
                <a:spLocks noChangeArrowheads="1"/>
              </p:cNvSpPr>
              <p:nvPr/>
            </p:nvSpPr>
            <p:spPr bwMode="auto">
              <a:xfrm>
                <a:off x="1449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1" name="Oval 1104"/>
              <p:cNvSpPr>
                <a:spLocks noChangeArrowheads="1"/>
              </p:cNvSpPr>
              <p:nvPr/>
            </p:nvSpPr>
            <p:spPr bwMode="auto">
              <a:xfrm>
                <a:off x="144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2" name="Oval 1105"/>
              <p:cNvSpPr>
                <a:spLocks noChangeArrowheads="1"/>
              </p:cNvSpPr>
              <p:nvPr/>
            </p:nvSpPr>
            <p:spPr bwMode="auto">
              <a:xfrm>
                <a:off x="144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3" name="Oval 1106"/>
              <p:cNvSpPr>
                <a:spLocks noChangeArrowheads="1"/>
              </p:cNvSpPr>
              <p:nvPr/>
            </p:nvSpPr>
            <p:spPr bwMode="auto">
              <a:xfrm>
                <a:off x="144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4" name="Oval 1107"/>
              <p:cNvSpPr>
                <a:spLocks noChangeArrowheads="1"/>
              </p:cNvSpPr>
              <p:nvPr/>
            </p:nvSpPr>
            <p:spPr bwMode="auto">
              <a:xfrm>
                <a:off x="14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5" name="Oval 1108"/>
              <p:cNvSpPr>
                <a:spLocks noChangeArrowheads="1"/>
              </p:cNvSpPr>
              <p:nvPr/>
            </p:nvSpPr>
            <p:spPr bwMode="auto">
              <a:xfrm>
                <a:off x="1452" y="334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6" name="Oval 1109"/>
              <p:cNvSpPr>
                <a:spLocks noChangeArrowheads="1"/>
              </p:cNvSpPr>
              <p:nvPr/>
            </p:nvSpPr>
            <p:spPr bwMode="auto">
              <a:xfrm>
                <a:off x="145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7" name="Oval 1110"/>
              <p:cNvSpPr>
                <a:spLocks noChangeArrowheads="1"/>
              </p:cNvSpPr>
              <p:nvPr/>
            </p:nvSpPr>
            <p:spPr bwMode="auto">
              <a:xfrm>
                <a:off x="1456" y="337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8" name="Oval 1111"/>
              <p:cNvSpPr>
                <a:spLocks noChangeArrowheads="1"/>
              </p:cNvSpPr>
              <p:nvPr/>
            </p:nvSpPr>
            <p:spPr bwMode="auto">
              <a:xfrm>
                <a:off x="145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" name="Oval 1112"/>
              <p:cNvSpPr>
                <a:spLocks noChangeArrowheads="1"/>
              </p:cNvSpPr>
              <p:nvPr/>
            </p:nvSpPr>
            <p:spPr bwMode="auto">
              <a:xfrm>
                <a:off x="1456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" name="Oval 1113"/>
              <p:cNvSpPr>
                <a:spLocks noChangeArrowheads="1"/>
              </p:cNvSpPr>
              <p:nvPr/>
            </p:nvSpPr>
            <p:spPr bwMode="auto">
              <a:xfrm>
                <a:off x="145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1" name="Oval 1114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2" name="Oval 1115"/>
              <p:cNvSpPr>
                <a:spLocks noChangeArrowheads="1"/>
              </p:cNvSpPr>
              <p:nvPr/>
            </p:nvSpPr>
            <p:spPr bwMode="auto">
              <a:xfrm>
                <a:off x="1459" y="3400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3" name="Oval 1116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4" name="Oval 1117"/>
              <p:cNvSpPr>
                <a:spLocks noChangeArrowheads="1"/>
              </p:cNvSpPr>
              <p:nvPr/>
            </p:nvSpPr>
            <p:spPr bwMode="auto">
              <a:xfrm>
                <a:off x="14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5" name="Oval 1118"/>
              <p:cNvSpPr>
                <a:spLocks noChangeArrowheads="1"/>
              </p:cNvSpPr>
              <p:nvPr/>
            </p:nvSpPr>
            <p:spPr bwMode="auto">
              <a:xfrm>
                <a:off x="146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6" name="Oval 1119"/>
              <p:cNvSpPr>
                <a:spLocks noChangeArrowheads="1"/>
              </p:cNvSpPr>
              <p:nvPr/>
            </p:nvSpPr>
            <p:spPr bwMode="auto">
              <a:xfrm>
                <a:off x="14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7" name="Oval 1120"/>
              <p:cNvSpPr>
                <a:spLocks noChangeArrowheads="1"/>
              </p:cNvSpPr>
              <p:nvPr/>
            </p:nvSpPr>
            <p:spPr bwMode="auto">
              <a:xfrm>
                <a:off x="146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8" name="Oval 1121"/>
              <p:cNvSpPr>
                <a:spLocks noChangeArrowheads="1"/>
              </p:cNvSpPr>
              <p:nvPr/>
            </p:nvSpPr>
            <p:spPr bwMode="auto">
              <a:xfrm>
                <a:off x="1466" y="21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9" name="Oval 1122"/>
              <p:cNvSpPr>
                <a:spLocks noChangeArrowheads="1"/>
              </p:cNvSpPr>
              <p:nvPr/>
            </p:nvSpPr>
            <p:spPr bwMode="auto">
              <a:xfrm>
                <a:off x="1466" y="28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0" name="Oval 1123"/>
              <p:cNvSpPr>
                <a:spLocks noChangeArrowheads="1"/>
              </p:cNvSpPr>
              <p:nvPr/>
            </p:nvSpPr>
            <p:spPr bwMode="auto">
              <a:xfrm>
                <a:off x="14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1" name="Oval 1124"/>
              <p:cNvSpPr>
                <a:spLocks noChangeArrowheads="1"/>
              </p:cNvSpPr>
              <p:nvPr/>
            </p:nvSpPr>
            <p:spPr bwMode="auto">
              <a:xfrm>
                <a:off x="14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2" name="Oval 1125"/>
              <p:cNvSpPr>
                <a:spLocks noChangeArrowheads="1"/>
              </p:cNvSpPr>
              <p:nvPr/>
            </p:nvSpPr>
            <p:spPr bwMode="auto">
              <a:xfrm>
                <a:off x="14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3" name="Oval 1126"/>
              <p:cNvSpPr>
                <a:spLocks noChangeArrowheads="1"/>
              </p:cNvSpPr>
              <p:nvPr/>
            </p:nvSpPr>
            <p:spPr bwMode="auto">
              <a:xfrm>
                <a:off x="147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4" name="Oval 1127"/>
              <p:cNvSpPr>
                <a:spLocks noChangeArrowheads="1"/>
              </p:cNvSpPr>
              <p:nvPr/>
            </p:nvSpPr>
            <p:spPr bwMode="auto">
              <a:xfrm>
                <a:off x="1470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5" name="Oval 1128"/>
              <p:cNvSpPr>
                <a:spLocks noChangeArrowheads="1"/>
              </p:cNvSpPr>
              <p:nvPr/>
            </p:nvSpPr>
            <p:spPr bwMode="auto">
              <a:xfrm>
                <a:off x="147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6" name="Oval 1129"/>
              <p:cNvSpPr>
                <a:spLocks noChangeArrowheads="1"/>
              </p:cNvSpPr>
              <p:nvPr/>
            </p:nvSpPr>
            <p:spPr bwMode="auto">
              <a:xfrm>
                <a:off x="14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7" name="Oval 1130"/>
              <p:cNvSpPr>
                <a:spLocks noChangeArrowheads="1"/>
              </p:cNvSpPr>
              <p:nvPr/>
            </p:nvSpPr>
            <p:spPr bwMode="auto">
              <a:xfrm>
                <a:off x="1473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8" name="Oval 1131"/>
              <p:cNvSpPr>
                <a:spLocks noChangeArrowheads="1"/>
              </p:cNvSpPr>
              <p:nvPr/>
            </p:nvSpPr>
            <p:spPr bwMode="auto">
              <a:xfrm>
                <a:off x="147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9" name="Oval 1132"/>
              <p:cNvSpPr>
                <a:spLocks noChangeArrowheads="1"/>
              </p:cNvSpPr>
              <p:nvPr/>
            </p:nvSpPr>
            <p:spPr bwMode="auto">
              <a:xfrm>
                <a:off x="1473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0" name="Oval 1133"/>
              <p:cNvSpPr>
                <a:spLocks noChangeArrowheads="1"/>
              </p:cNvSpPr>
              <p:nvPr/>
            </p:nvSpPr>
            <p:spPr bwMode="auto">
              <a:xfrm>
                <a:off x="147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1" name="Oval 1134"/>
              <p:cNvSpPr>
                <a:spLocks noChangeArrowheads="1"/>
              </p:cNvSpPr>
              <p:nvPr/>
            </p:nvSpPr>
            <p:spPr bwMode="auto">
              <a:xfrm>
                <a:off x="1473" y="338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2" name="Oval 1135"/>
              <p:cNvSpPr>
                <a:spLocks noChangeArrowheads="1"/>
              </p:cNvSpPr>
              <p:nvPr/>
            </p:nvSpPr>
            <p:spPr bwMode="auto">
              <a:xfrm>
                <a:off x="1473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3" name="Oval 1136"/>
              <p:cNvSpPr>
                <a:spLocks noChangeArrowheads="1"/>
              </p:cNvSpPr>
              <p:nvPr/>
            </p:nvSpPr>
            <p:spPr bwMode="auto">
              <a:xfrm>
                <a:off x="14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4" name="Oval 1137"/>
              <p:cNvSpPr>
                <a:spLocks noChangeArrowheads="1"/>
              </p:cNvSpPr>
              <p:nvPr/>
            </p:nvSpPr>
            <p:spPr bwMode="auto">
              <a:xfrm>
                <a:off x="1477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5" name="Oval 1138"/>
              <p:cNvSpPr>
                <a:spLocks noChangeArrowheads="1"/>
              </p:cNvSpPr>
              <p:nvPr/>
            </p:nvSpPr>
            <p:spPr bwMode="auto">
              <a:xfrm>
                <a:off x="14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6" name="Oval 1139"/>
              <p:cNvSpPr>
                <a:spLocks noChangeArrowheads="1"/>
              </p:cNvSpPr>
              <p:nvPr/>
            </p:nvSpPr>
            <p:spPr bwMode="auto">
              <a:xfrm>
                <a:off x="1477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7" name="Oval 1140"/>
              <p:cNvSpPr>
                <a:spLocks noChangeArrowheads="1"/>
              </p:cNvSpPr>
              <p:nvPr/>
            </p:nvSpPr>
            <p:spPr bwMode="auto">
              <a:xfrm>
                <a:off x="14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8" name="Oval 1141"/>
              <p:cNvSpPr>
                <a:spLocks noChangeArrowheads="1"/>
              </p:cNvSpPr>
              <p:nvPr/>
            </p:nvSpPr>
            <p:spPr bwMode="auto">
              <a:xfrm>
                <a:off x="1477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9" name="Oval 1142"/>
              <p:cNvSpPr>
                <a:spLocks noChangeArrowheads="1"/>
              </p:cNvSpPr>
              <p:nvPr/>
            </p:nvSpPr>
            <p:spPr bwMode="auto">
              <a:xfrm>
                <a:off x="1480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0" name="Oval 1143"/>
              <p:cNvSpPr>
                <a:spLocks noChangeArrowheads="1"/>
              </p:cNvSpPr>
              <p:nvPr/>
            </p:nvSpPr>
            <p:spPr bwMode="auto">
              <a:xfrm>
                <a:off x="14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1" name="Oval 1144"/>
              <p:cNvSpPr>
                <a:spLocks noChangeArrowheads="1"/>
              </p:cNvSpPr>
              <p:nvPr/>
            </p:nvSpPr>
            <p:spPr bwMode="auto">
              <a:xfrm>
                <a:off x="14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2" name="Oval 1145"/>
              <p:cNvSpPr>
                <a:spLocks noChangeArrowheads="1"/>
              </p:cNvSpPr>
              <p:nvPr/>
            </p:nvSpPr>
            <p:spPr bwMode="auto">
              <a:xfrm>
                <a:off x="148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3" name="Oval 1146"/>
              <p:cNvSpPr>
                <a:spLocks noChangeArrowheads="1"/>
              </p:cNvSpPr>
              <p:nvPr/>
            </p:nvSpPr>
            <p:spPr bwMode="auto">
              <a:xfrm>
                <a:off x="14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4" name="Oval 1147"/>
              <p:cNvSpPr>
                <a:spLocks noChangeArrowheads="1"/>
              </p:cNvSpPr>
              <p:nvPr/>
            </p:nvSpPr>
            <p:spPr bwMode="auto">
              <a:xfrm>
                <a:off x="148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5" name="Oval 1148"/>
              <p:cNvSpPr>
                <a:spLocks noChangeArrowheads="1"/>
              </p:cNvSpPr>
              <p:nvPr/>
            </p:nvSpPr>
            <p:spPr bwMode="auto">
              <a:xfrm>
                <a:off x="14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6" name="Oval 1149"/>
              <p:cNvSpPr>
                <a:spLocks noChangeArrowheads="1"/>
              </p:cNvSpPr>
              <p:nvPr/>
            </p:nvSpPr>
            <p:spPr bwMode="auto">
              <a:xfrm>
                <a:off x="14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7" name="Oval 1150"/>
              <p:cNvSpPr>
                <a:spLocks noChangeArrowheads="1"/>
              </p:cNvSpPr>
              <p:nvPr/>
            </p:nvSpPr>
            <p:spPr bwMode="auto">
              <a:xfrm>
                <a:off x="1484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8" name="Oval 1151"/>
              <p:cNvSpPr>
                <a:spLocks noChangeArrowheads="1"/>
              </p:cNvSpPr>
              <p:nvPr/>
            </p:nvSpPr>
            <p:spPr bwMode="auto">
              <a:xfrm>
                <a:off x="148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9" name="Oval 1152"/>
              <p:cNvSpPr>
                <a:spLocks noChangeArrowheads="1"/>
              </p:cNvSpPr>
              <p:nvPr/>
            </p:nvSpPr>
            <p:spPr bwMode="auto">
              <a:xfrm>
                <a:off x="14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0" name="Oval 1153"/>
              <p:cNvSpPr>
                <a:spLocks noChangeArrowheads="1"/>
              </p:cNvSpPr>
              <p:nvPr/>
            </p:nvSpPr>
            <p:spPr bwMode="auto">
              <a:xfrm>
                <a:off x="1484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1" name="Oval 1154"/>
              <p:cNvSpPr>
                <a:spLocks noChangeArrowheads="1"/>
              </p:cNvSpPr>
              <p:nvPr/>
            </p:nvSpPr>
            <p:spPr bwMode="auto">
              <a:xfrm>
                <a:off x="14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2" name="Oval 1155"/>
              <p:cNvSpPr>
                <a:spLocks noChangeArrowheads="1"/>
              </p:cNvSpPr>
              <p:nvPr/>
            </p:nvSpPr>
            <p:spPr bwMode="auto">
              <a:xfrm>
                <a:off x="1487" y="334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3" name="Oval 1156"/>
              <p:cNvSpPr>
                <a:spLocks noChangeArrowheads="1"/>
              </p:cNvSpPr>
              <p:nvPr/>
            </p:nvSpPr>
            <p:spPr bwMode="auto">
              <a:xfrm>
                <a:off x="1487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4" name="Oval 1157"/>
              <p:cNvSpPr>
                <a:spLocks noChangeArrowheads="1"/>
              </p:cNvSpPr>
              <p:nvPr/>
            </p:nvSpPr>
            <p:spPr bwMode="auto">
              <a:xfrm>
                <a:off x="1487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5" name="Oval 1158"/>
              <p:cNvSpPr>
                <a:spLocks noChangeArrowheads="1"/>
              </p:cNvSpPr>
              <p:nvPr/>
            </p:nvSpPr>
            <p:spPr bwMode="auto">
              <a:xfrm>
                <a:off x="14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6" name="Oval 1159"/>
              <p:cNvSpPr>
                <a:spLocks noChangeArrowheads="1"/>
              </p:cNvSpPr>
              <p:nvPr/>
            </p:nvSpPr>
            <p:spPr bwMode="auto">
              <a:xfrm>
                <a:off x="1491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7" name="Oval 1160"/>
              <p:cNvSpPr>
                <a:spLocks noChangeArrowheads="1"/>
              </p:cNvSpPr>
              <p:nvPr/>
            </p:nvSpPr>
            <p:spPr bwMode="auto">
              <a:xfrm>
                <a:off x="1491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8" name="Oval 1161"/>
              <p:cNvSpPr>
                <a:spLocks noChangeArrowheads="1"/>
              </p:cNvSpPr>
              <p:nvPr/>
            </p:nvSpPr>
            <p:spPr bwMode="auto">
              <a:xfrm>
                <a:off x="1491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9" name="Oval 1162"/>
              <p:cNvSpPr>
                <a:spLocks noChangeArrowheads="1"/>
              </p:cNvSpPr>
              <p:nvPr/>
            </p:nvSpPr>
            <p:spPr bwMode="auto">
              <a:xfrm>
                <a:off x="14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0" name="Oval 1163"/>
              <p:cNvSpPr>
                <a:spLocks noChangeArrowheads="1"/>
              </p:cNvSpPr>
              <p:nvPr/>
            </p:nvSpPr>
            <p:spPr bwMode="auto">
              <a:xfrm>
                <a:off x="14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1" name="Oval 1164"/>
              <p:cNvSpPr>
                <a:spLocks noChangeArrowheads="1"/>
              </p:cNvSpPr>
              <p:nvPr/>
            </p:nvSpPr>
            <p:spPr bwMode="auto">
              <a:xfrm>
                <a:off x="149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2" name="Oval 1165"/>
              <p:cNvSpPr>
                <a:spLocks noChangeArrowheads="1"/>
              </p:cNvSpPr>
              <p:nvPr/>
            </p:nvSpPr>
            <p:spPr bwMode="auto">
              <a:xfrm>
                <a:off x="149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3" name="Oval 1166"/>
              <p:cNvSpPr>
                <a:spLocks noChangeArrowheads="1"/>
              </p:cNvSpPr>
              <p:nvPr/>
            </p:nvSpPr>
            <p:spPr bwMode="auto">
              <a:xfrm>
                <a:off x="1498" y="27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4" name="Oval 1167"/>
              <p:cNvSpPr>
                <a:spLocks noChangeArrowheads="1"/>
              </p:cNvSpPr>
              <p:nvPr/>
            </p:nvSpPr>
            <p:spPr bwMode="auto">
              <a:xfrm>
                <a:off x="149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5" name="Oval 1168"/>
              <p:cNvSpPr>
                <a:spLocks noChangeArrowheads="1"/>
              </p:cNvSpPr>
              <p:nvPr/>
            </p:nvSpPr>
            <p:spPr bwMode="auto">
              <a:xfrm>
                <a:off x="1498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6" name="Oval 1169"/>
              <p:cNvSpPr>
                <a:spLocks noChangeArrowheads="1"/>
              </p:cNvSpPr>
              <p:nvPr/>
            </p:nvSpPr>
            <p:spPr bwMode="auto">
              <a:xfrm>
                <a:off x="14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7" name="Oval 1170"/>
              <p:cNvSpPr>
                <a:spLocks noChangeArrowheads="1"/>
              </p:cNvSpPr>
              <p:nvPr/>
            </p:nvSpPr>
            <p:spPr bwMode="auto">
              <a:xfrm>
                <a:off x="149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8" name="Oval 1171"/>
              <p:cNvSpPr>
                <a:spLocks noChangeArrowheads="1"/>
              </p:cNvSpPr>
              <p:nvPr/>
            </p:nvSpPr>
            <p:spPr bwMode="auto">
              <a:xfrm>
                <a:off x="1498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9" name="Oval 1172"/>
              <p:cNvSpPr>
                <a:spLocks noChangeArrowheads="1"/>
              </p:cNvSpPr>
              <p:nvPr/>
            </p:nvSpPr>
            <p:spPr bwMode="auto">
              <a:xfrm>
                <a:off x="14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0" name="Oval 1173"/>
              <p:cNvSpPr>
                <a:spLocks noChangeArrowheads="1"/>
              </p:cNvSpPr>
              <p:nvPr/>
            </p:nvSpPr>
            <p:spPr bwMode="auto">
              <a:xfrm>
                <a:off x="14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1" name="Oval 1174"/>
              <p:cNvSpPr>
                <a:spLocks noChangeArrowheads="1"/>
              </p:cNvSpPr>
              <p:nvPr/>
            </p:nvSpPr>
            <p:spPr bwMode="auto">
              <a:xfrm>
                <a:off x="1498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2" name="Oval 1175"/>
              <p:cNvSpPr>
                <a:spLocks noChangeArrowheads="1"/>
              </p:cNvSpPr>
              <p:nvPr/>
            </p:nvSpPr>
            <p:spPr bwMode="auto">
              <a:xfrm>
                <a:off x="150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3" name="Oval 1176"/>
              <p:cNvSpPr>
                <a:spLocks noChangeArrowheads="1"/>
              </p:cNvSpPr>
              <p:nvPr/>
            </p:nvSpPr>
            <p:spPr bwMode="auto">
              <a:xfrm>
                <a:off x="15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4" name="Oval 1177"/>
              <p:cNvSpPr>
                <a:spLocks noChangeArrowheads="1"/>
              </p:cNvSpPr>
              <p:nvPr/>
            </p:nvSpPr>
            <p:spPr bwMode="auto">
              <a:xfrm>
                <a:off x="150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5" name="Oval 1178"/>
              <p:cNvSpPr>
                <a:spLocks noChangeArrowheads="1"/>
              </p:cNvSpPr>
              <p:nvPr/>
            </p:nvSpPr>
            <p:spPr bwMode="auto">
              <a:xfrm>
                <a:off x="1505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6" name="Oval 1179"/>
              <p:cNvSpPr>
                <a:spLocks noChangeArrowheads="1"/>
              </p:cNvSpPr>
              <p:nvPr/>
            </p:nvSpPr>
            <p:spPr bwMode="auto">
              <a:xfrm>
                <a:off x="1505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7" name="Oval 1180"/>
              <p:cNvSpPr>
                <a:spLocks noChangeArrowheads="1"/>
              </p:cNvSpPr>
              <p:nvPr/>
            </p:nvSpPr>
            <p:spPr bwMode="auto">
              <a:xfrm>
                <a:off x="1505" y="32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8" name="Oval 1181"/>
              <p:cNvSpPr>
                <a:spLocks noChangeArrowheads="1"/>
              </p:cNvSpPr>
              <p:nvPr/>
            </p:nvSpPr>
            <p:spPr bwMode="auto">
              <a:xfrm>
                <a:off x="150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9" name="Oval 1182"/>
              <p:cNvSpPr>
                <a:spLocks noChangeArrowheads="1"/>
              </p:cNvSpPr>
              <p:nvPr/>
            </p:nvSpPr>
            <p:spPr bwMode="auto">
              <a:xfrm>
                <a:off x="150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0" name="Oval 1183"/>
              <p:cNvSpPr>
                <a:spLocks noChangeArrowheads="1"/>
              </p:cNvSpPr>
              <p:nvPr/>
            </p:nvSpPr>
            <p:spPr bwMode="auto">
              <a:xfrm>
                <a:off x="1512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1" name="Oval 1184"/>
              <p:cNvSpPr>
                <a:spLocks noChangeArrowheads="1"/>
              </p:cNvSpPr>
              <p:nvPr/>
            </p:nvSpPr>
            <p:spPr bwMode="auto">
              <a:xfrm>
                <a:off x="151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2" name="Oval 1185"/>
              <p:cNvSpPr>
                <a:spLocks noChangeArrowheads="1"/>
              </p:cNvSpPr>
              <p:nvPr/>
            </p:nvSpPr>
            <p:spPr bwMode="auto">
              <a:xfrm>
                <a:off x="15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3" name="Oval 1186"/>
              <p:cNvSpPr>
                <a:spLocks noChangeArrowheads="1"/>
              </p:cNvSpPr>
              <p:nvPr/>
            </p:nvSpPr>
            <p:spPr bwMode="auto">
              <a:xfrm>
                <a:off x="1512" y="343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4" name="Oval 1187"/>
              <p:cNvSpPr>
                <a:spLocks noChangeArrowheads="1"/>
              </p:cNvSpPr>
              <p:nvPr/>
            </p:nvSpPr>
            <p:spPr bwMode="auto">
              <a:xfrm>
                <a:off x="1512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5" name="Oval 1188"/>
              <p:cNvSpPr>
                <a:spLocks noChangeArrowheads="1"/>
              </p:cNvSpPr>
              <p:nvPr/>
            </p:nvSpPr>
            <p:spPr bwMode="auto">
              <a:xfrm>
                <a:off x="1515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6" name="Oval 1189"/>
              <p:cNvSpPr>
                <a:spLocks noChangeArrowheads="1"/>
              </p:cNvSpPr>
              <p:nvPr/>
            </p:nvSpPr>
            <p:spPr bwMode="auto">
              <a:xfrm>
                <a:off x="151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7" name="Oval 1190"/>
              <p:cNvSpPr>
                <a:spLocks noChangeArrowheads="1"/>
              </p:cNvSpPr>
              <p:nvPr/>
            </p:nvSpPr>
            <p:spPr bwMode="auto">
              <a:xfrm>
                <a:off x="1515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8" name="Oval 1191"/>
              <p:cNvSpPr>
                <a:spLocks noChangeArrowheads="1"/>
              </p:cNvSpPr>
              <p:nvPr/>
            </p:nvSpPr>
            <p:spPr bwMode="auto">
              <a:xfrm>
                <a:off x="1515" y="32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9" name="Oval 1192"/>
              <p:cNvSpPr>
                <a:spLocks noChangeArrowheads="1"/>
              </p:cNvSpPr>
              <p:nvPr/>
            </p:nvSpPr>
            <p:spPr bwMode="auto">
              <a:xfrm>
                <a:off x="151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0" name="Oval 1193"/>
              <p:cNvSpPr>
                <a:spLocks noChangeArrowheads="1"/>
              </p:cNvSpPr>
              <p:nvPr/>
            </p:nvSpPr>
            <p:spPr bwMode="auto">
              <a:xfrm>
                <a:off x="1519" y="34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1" name="Oval 1194"/>
              <p:cNvSpPr>
                <a:spLocks noChangeArrowheads="1"/>
              </p:cNvSpPr>
              <p:nvPr/>
            </p:nvSpPr>
            <p:spPr bwMode="auto">
              <a:xfrm>
                <a:off x="1519" y="340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2" name="Oval 1195"/>
              <p:cNvSpPr>
                <a:spLocks noChangeArrowheads="1"/>
              </p:cNvSpPr>
              <p:nvPr/>
            </p:nvSpPr>
            <p:spPr bwMode="auto">
              <a:xfrm>
                <a:off x="1519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3" name="Oval 1196"/>
              <p:cNvSpPr>
                <a:spLocks noChangeArrowheads="1"/>
              </p:cNvSpPr>
              <p:nvPr/>
            </p:nvSpPr>
            <p:spPr bwMode="auto">
              <a:xfrm>
                <a:off x="151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4" name="Oval 1197"/>
              <p:cNvSpPr>
                <a:spLocks noChangeArrowheads="1"/>
              </p:cNvSpPr>
              <p:nvPr/>
            </p:nvSpPr>
            <p:spPr bwMode="auto">
              <a:xfrm>
                <a:off x="1522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5" name="Oval 1198"/>
              <p:cNvSpPr>
                <a:spLocks noChangeArrowheads="1"/>
              </p:cNvSpPr>
              <p:nvPr/>
            </p:nvSpPr>
            <p:spPr bwMode="auto">
              <a:xfrm>
                <a:off x="1522" y="331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6" name="Oval 1199"/>
              <p:cNvSpPr>
                <a:spLocks noChangeArrowheads="1"/>
              </p:cNvSpPr>
              <p:nvPr/>
            </p:nvSpPr>
            <p:spPr bwMode="auto">
              <a:xfrm>
                <a:off x="15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7" name="Oval 1200"/>
              <p:cNvSpPr>
                <a:spLocks noChangeArrowheads="1"/>
              </p:cNvSpPr>
              <p:nvPr/>
            </p:nvSpPr>
            <p:spPr bwMode="auto">
              <a:xfrm>
                <a:off x="1522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8" name="Oval 1201"/>
              <p:cNvSpPr>
                <a:spLocks noChangeArrowheads="1"/>
              </p:cNvSpPr>
              <p:nvPr/>
            </p:nvSpPr>
            <p:spPr bwMode="auto">
              <a:xfrm>
                <a:off x="15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9" name="Oval 1202"/>
              <p:cNvSpPr>
                <a:spLocks noChangeArrowheads="1"/>
              </p:cNvSpPr>
              <p:nvPr/>
            </p:nvSpPr>
            <p:spPr bwMode="auto">
              <a:xfrm>
                <a:off x="152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0" name="Oval 1203"/>
              <p:cNvSpPr>
                <a:spLocks noChangeArrowheads="1"/>
              </p:cNvSpPr>
              <p:nvPr/>
            </p:nvSpPr>
            <p:spPr bwMode="auto">
              <a:xfrm>
                <a:off x="1526" y="3434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1" name="Oval 1204"/>
              <p:cNvSpPr>
                <a:spLocks noChangeArrowheads="1"/>
              </p:cNvSpPr>
              <p:nvPr/>
            </p:nvSpPr>
            <p:spPr bwMode="auto">
              <a:xfrm>
                <a:off x="1526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2" name="Oval 1205"/>
              <p:cNvSpPr>
                <a:spLocks noChangeArrowheads="1"/>
              </p:cNvSpPr>
              <p:nvPr/>
            </p:nvSpPr>
            <p:spPr bwMode="auto">
              <a:xfrm>
                <a:off x="1526" y="355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3" name="Oval 1206"/>
              <p:cNvSpPr>
                <a:spLocks noChangeArrowheads="1"/>
              </p:cNvSpPr>
              <p:nvPr/>
            </p:nvSpPr>
            <p:spPr bwMode="auto">
              <a:xfrm>
                <a:off x="15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4" name="Oval 1207"/>
              <p:cNvSpPr>
                <a:spLocks noChangeArrowheads="1"/>
              </p:cNvSpPr>
              <p:nvPr/>
            </p:nvSpPr>
            <p:spPr bwMode="auto">
              <a:xfrm>
                <a:off x="15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5" name="Oval 1208"/>
              <p:cNvSpPr>
                <a:spLocks noChangeArrowheads="1"/>
              </p:cNvSpPr>
              <p:nvPr/>
            </p:nvSpPr>
            <p:spPr bwMode="auto">
              <a:xfrm>
                <a:off x="1533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6" name="Oval 1209"/>
              <p:cNvSpPr>
                <a:spLocks noChangeArrowheads="1"/>
              </p:cNvSpPr>
              <p:nvPr/>
            </p:nvSpPr>
            <p:spPr bwMode="auto">
              <a:xfrm>
                <a:off x="1533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411"/>
            <p:cNvGrpSpPr>
              <a:grpSpLocks/>
            </p:cNvGrpSpPr>
            <p:nvPr/>
          </p:nvGrpSpPr>
          <p:grpSpPr bwMode="auto">
            <a:xfrm>
              <a:off x="1533" y="2656"/>
              <a:ext cx="192" cy="925"/>
              <a:chOff x="1533" y="2656"/>
              <a:chExt cx="192" cy="925"/>
            </a:xfrm>
          </p:grpSpPr>
          <p:sp>
            <p:nvSpPr>
              <p:cNvPr id="7897" name="Oval 1211"/>
              <p:cNvSpPr>
                <a:spLocks noChangeArrowheads="1"/>
              </p:cNvSpPr>
              <p:nvPr/>
            </p:nvSpPr>
            <p:spPr bwMode="auto">
              <a:xfrm>
                <a:off x="1533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8" name="Oval 1212"/>
              <p:cNvSpPr>
                <a:spLocks noChangeArrowheads="1"/>
              </p:cNvSpPr>
              <p:nvPr/>
            </p:nvSpPr>
            <p:spPr bwMode="auto">
              <a:xfrm>
                <a:off x="1533" y="352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9" name="Oval 1213"/>
              <p:cNvSpPr>
                <a:spLocks noChangeArrowheads="1"/>
              </p:cNvSpPr>
              <p:nvPr/>
            </p:nvSpPr>
            <p:spPr bwMode="auto">
              <a:xfrm>
                <a:off x="1533" y="347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0" name="Oval 1214"/>
              <p:cNvSpPr>
                <a:spLocks noChangeArrowheads="1"/>
              </p:cNvSpPr>
              <p:nvPr/>
            </p:nvSpPr>
            <p:spPr bwMode="auto">
              <a:xfrm>
                <a:off x="1533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1" name="Oval 1215"/>
              <p:cNvSpPr>
                <a:spLocks noChangeArrowheads="1"/>
              </p:cNvSpPr>
              <p:nvPr/>
            </p:nvSpPr>
            <p:spPr bwMode="auto">
              <a:xfrm>
                <a:off x="1536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2" name="Oval 1216"/>
              <p:cNvSpPr>
                <a:spLocks noChangeArrowheads="1"/>
              </p:cNvSpPr>
              <p:nvPr/>
            </p:nvSpPr>
            <p:spPr bwMode="auto">
              <a:xfrm>
                <a:off x="153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3" name="Oval 1217"/>
              <p:cNvSpPr>
                <a:spLocks noChangeArrowheads="1"/>
              </p:cNvSpPr>
              <p:nvPr/>
            </p:nvSpPr>
            <p:spPr bwMode="auto">
              <a:xfrm>
                <a:off x="153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4" name="Oval 1218"/>
              <p:cNvSpPr>
                <a:spLocks noChangeArrowheads="1"/>
              </p:cNvSpPr>
              <p:nvPr/>
            </p:nvSpPr>
            <p:spPr bwMode="auto">
              <a:xfrm>
                <a:off x="1536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5" name="Oval 1219"/>
              <p:cNvSpPr>
                <a:spLocks noChangeArrowheads="1"/>
              </p:cNvSpPr>
              <p:nvPr/>
            </p:nvSpPr>
            <p:spPr bwMode="auto">
              <a:xfrm>
                <a:off x="1536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6" name="Oval 1220"/>
              <p:cNvSpPr>
                <a:spLocks noChangeArrowheads="1"/>
              </p:cNvSpPr>
              <p:nvPr/>
            </p:nvSpPr>
            <p:spPr bwMode="auto">
              <a:xfrm>
                <a:off x="1539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7" name="Oval 1221"/>
              <p:cNvSpPr>
                <a:spLocks noChangeArrowheads="1"/>
              </p:cNvSpPr>
              <p:nvPr/>
            </p:nvSpPr>
            <p:spPr bwMode="auto">
              <a:xfrm>
                <a:off x="1543" y="32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8" name="Oval 1222"/>
              <p:cNvSpPr>
                <a:spLocks noChangeArrowheads="1"/>
              </p:cNvSpPr>
              <p:nvPr/>
            </p:nvSpPr>
            <p:spPr bwMode="auto">
              <a:xfrm>
                <a:off x="1543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9" name="Oval 1223"/>
              <p:cNvSpPr>
                <a:spLocks noChangeArrowheads="1"/>
              </p:cNvSpPr>
              <p:nvPr/>
            </p:nvSpPr>
            <p:spPr bwMode="auto">
              <a:xfrm>
                <a:off x="154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0" name="Oval 1224"/>
              <p:cNvSpPr>
                <a:spLocks noChangeArrowheads="1"/>
              </p:cNvSpPr>
              <p:nvPr/>
            </p:nvSpPr>
            <p:spPr bwMode="auto">
              <a:xfrm>
                <a:off x="1543" y="333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1" name="Oval 1225"/>
              <p:cNvSpPr>
                <a:spLocks noChangeArrowheads="1"/>
              </p:cNvSpPr>
              <p:nvPr/>
            </p:nvSpPr>
            <p:spPr bwMode="auto">
              <a:xfrm>
                <a:off x="1543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2" name="Oval 1226"/>
              <p:cNvSpPr>
                <a:spLocks noChangeArrowheads="1"/>
              </p:cNvSpPr>
              <p:nvPr/>
            </p:nvSpPr>
            <p:spPr bwMode="auto">
              <a:xfrm>
                <a:off x="15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3" name="Oval 1227"/>
              <p:cNvSpPr>
                <a:spLocks noChangeArrowheads="1"/>
              </p:cNvSpPr>
              <p:nvPr/>
            </p:nvSpPr>
            <p:spPr bwMode="auto">
              <a:xfrm>
                <a:off x="1546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4" name="Oval 1228"/>
              <p:cNvSpPr>
                <a:spLocks noChangeArrowheads="1"/>
              </p:cNvSpPr>
              <p:nvPr/>
            </p:nvSpPr>
            <p:spPr bwMode="auto">
              <a:xfrm>
                <a:off x="1546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5" name="Oval 1229"/>
              <p:cNvSpPr>
                <a:spLocks noChangeArrowheads="1"/>
              </p:cNvSpPr>
              <p:nvPr/>
            </p:nvSpPr>
            <p:spPr bwMode="auto">
              <a:xfrm>
                <a:off x="15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6" name="Oval 1230"/>
              <p:cNvSpPr>
                <a:spLocks noChangeArrowheads="1"/>
              </p:cNvSpPr>
              <p:nvPr/>
            </p:nvSpPr>
            <p:spPr bwMode="auto">
              <a:xfrm>
                <a:off x="1550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7" name="Oval 1231"/>
              <p:cNvSpPr>
                <a:spLocks noChangeArrowheads="1"/>
              </p:cNvSpPr>
              <p:nvPr/>
            </p:nvSpPr>
            <p:spPr bwMode="auto">
              <a:xfrm>
                <a:off x="155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8" name="Oval 1232"/>
              <p:cNvSpPr>
                <a:spLocks noChangeArrowheads="1"/>
              </p:cNvSpPr>
              <p:nvPr/>
            </p:nvSpPr>
            <p:spPr bwMode="auto">
              <a:xfrm>
                <a:off x="155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9" name="Oval 1233"/>
              <p:cNvSpPr>
                <a:spLocks noChangeArrowheads="1"/>
              </p:cNvSpPr>
              <p:nvPr/>
            </p:nvSpPr>
            <p:spPr bwMode="auto">
              <a:xfrm>
                <a:off x="15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0" name="Oval 1234"/>
              <p:cNvSpPr>
                <a:spLocks noChangeArrowheads="1"/>
              </p:cNvSpPr>
              <p:nvPr/>
            </p:nvSpPr>
            <p:spPr bwMode="auto">
              <a:xfrm>
                <a:off x="15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1" name="Oval 1235"/>
              <p:cNvSpPr>
                <a:spLocks noChangeArrowheads="1"/>
              </p:cNvSpPr>
              <p:nvPr/>
            </p:nvSpPr>
            <p:spPr bwMode="auto">
              <a:xfrm>
                <a:off x="1553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2" name="Oval 1236"/>
              <p:cNvSpPr>
                <a:spLocks noChangeArrowheads="1"/>
              </p:cNvSpPr>
              <p:nvPr/>
            </p:nvSpPr>
            <p:spPr bwMode="auto">
              <a:xfrm>
                <a:off x="155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3" name="Oval 1237"/>
              <p:cNvSpPr>
                <a:spLocks noChangeArrowheads="1"/>
              </p:cNvSpPr>
              <p:nvPr/>
            </p:nvSpPr>
            <p:spPr bwMode="auto">
              <a:xfrm>
                <a:off x="1560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4" name="Oval 1238"/>
              <p:cNvSpPr>
                <a:spLocks noChangeArrowheads="1"/>
              </p:cNvSpPr>
              <p:nvPr/>
            </p:nvSpPr>
            <p:spPr bwMode="auto">
              <a:xfrm>
                <a:off x="156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5" name="Oval 1239"/>
              <p:cNvSpPr>
                <a:spLocks noChangeArrowheads="1"/>
              </p:cNvSpPr>
              <p:nvPr/>
            </p:nvSpPr>
            <p:spPr bwMode="auto">
              <a:xfrm>
                <a:off x="156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6" name="Oval 1240"/>
              <p:cNvSpPr>
                <a:spLocks noChangeArrowheads="1"/>
              </p:cNvSpPr>
              <p:nvPr/>
            </p:nvSpPr>
            <p:spPr bwMode="auto">
              <a:xfrm>
                <a:off x="1564" y="30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7" name="Oval 1241"/>
              <p:cNvSpPr>
                <a:spLocks noChangeArrowheads="1"/>
              </p:cNvSpPr>
              <p:nvPr/>
            </p:nvSpPr>
            <p:spPr bwMode="auto">
              <a:xfrm>
                <a:off x="15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8" name="Oval 1242"/>
              <p:cNvSpPr>
                <a:spLocks noChangeArrowheads="1"/>
              </p:cNvSpPr>
              <p:nvPr/>
            </p:nvSpPr>
            <p:spPr bwMode="auto">
              <a:xfrm>
                <a:off x="15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9" name="Oval 1243"/>
              <p:cNvSpPr>
                <a:spLocks noChangeArrowheads="1"/>
              </p:cNvSpPr>
              <p:nvPr/>
            </p:nvSpPr>
            <p:spPr bwMode="auto">
              <a:xfrm>
                <a:off x="156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0" name="Oval 1244"/>
              <p:cNvSpPr>
                <a:spLocks noChangeArrowheads="1"/>
              </p:cNvSpPr>
              <p:nvPr/>
            </p:nvSpPr>
            <p:spPr bwMode="auto">
              <a:xfrm>
                <a:off x="1571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1" name="Oval 1245"/>
              <p:cNvSpPr>
                <a:spLocks noChangeArrowheads="1"/>
              </p:cNvSpPr>
              <p:nvPr/>
            </p:nvSpPr>
            <p:spPr bwMode="auto">
              <a:xfrm>
                <a:off x="15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2" name="Oval 1246"/>
              <p:cNvSpPr>
                <a:spLocks noChangeArrowheads="1"/>
              </p:cNvSpPr>
              <p:nvPr/>
            </p:nvSpPr>
            <p:spPr bwMode="auto">
              <a:xfrm>
                <a:off x="157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3" name="Oval 1247"/>
              <p:cNvSpPr>
                <a:spLocks noChangeArrowheads="1"/>
              </p:cNvSpPr>
              <p:nvPr/>
            </p:nvSpPr>
            <p:spPr bwMode="auto">
              <a:xfrm>
                <a:off x="15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4" name="Oval 1248"/>
              <p:cNvSpPr>
                <a:spLocks noChangeArrowheads="1"/>
              </p:cNvSpPr>
              <p:nvPr/>
            </p:nvSpPr>
            <p:spPr bwMode="auto">
              <a:xfrm>
                <a:off x="1571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5" name="Oval 1249"/>
              <p:cNvSpPr>
                <a:spLocks noChangeArrowheads="1"/>
              </p:cNvSpPr>
              <p:nvPr/>
            </p:nvSpPr>
            <p:spPr bwMode="auto">
              <a:xfrm>
                <a:off x="1574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6" name="Oval 1250"/>
              <p:cNvSpPr>
                <a:spLocks noChangeArrowheads="1"/>
              </p:cNvSpPr>
              <p:nvPr/>
            </p:nvSpPr>
            <p:spPr bwMode="auto">
              <a:xfrm>
                <a:off x="15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7" name="Oval 1251"/>
              <p:cNvSpPr>
                <a:spLocks noChangeArrowheads="1"/>
              </p:cNvSpPr>
              <p:nvPr/>
            </p:nvSpPr>
            <p:spPr bwMode="auto">
              <a:xfrm>
                <a:off x="15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8" name="Oval 1252"/>
              <p:cNvSpPr>
                <a:spLocks noChangeArrowheads="1"/>
              </p:cNvSpPr>
              <p:nvPr/>
            </p:nvSpPr>
            <p:spPr bwMode="auto">
              <a:xfrm>
                <a:off x="1578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9" name="Oval 1253"/>
              <p:cNvSpPr>
                <a:spLocks noChangeArrowheads="1"/>
              </p:cNvSpPr>
              <p:nvPr/>
            </p:nvSpPr>
            <p:spPr bwMode="auto">
              <a:xfrm>
                <a:off x="15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0" name="Oval 1254"/>
              <p:cNvSpPr>
                <a:spLocks noChangeArrowheads="1"/>
              </p:cNvSpPr>
              <p:nvPr/>
            </p:nvSpPr>
            <p:spPr bwMode="auto">
              <a:xfrm>
                <a:off x="1578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1" name="Oval 1255"/>
              <p:cNvSpPr>
                <a:spLocks noChangeArrowheads="1"/>
              </p:cNvSpPr>
              <p:nvPr/>
            </p:nvSpPr>
            <p:spPr bwMode="auto">
              <a:xfrm>
                <a:off x="15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2" name="Oval 1256"/>
              <p:cNvSpPr>
                <a:spLocks noChangeArrowheads="1"/>
              </p:cNvSpPr>
              <p:nvPr/>
            </p:nvSpPr>
            <p:spPr bwMode="auto">
              <a:xfrm>
                <a:off x="1578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3" name="Oval 1257"/>
              <p:cNvSpPr>
                <a:spLocks noChangeArrowheads="1"/>
              </p:cNvSpPr>
              <p:nvPr/>
            </p:nvSpPr>
            <p:spPr bwMode="auto">
              <a:xfrm>
                <a:off x="15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4" name="Oval 1258"/>
              <p:cNvSpPr>
                <a:spLocks noChangeArrowheads="1"/>
              </p:cNvSpPr>
              <p:nvPr/>
            </p:nvSpPr>
            <p:spPr bwMode="auto">
              <a:xfrm>
                <a:off x="15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5" name="Oval 1259"/>
              <p:cNvSpPr>
                <a:spLocks noChangeArrowheads="1"/>
              </p:cNvSpPr>
              <p:nvPr/>
            </p:nvSpPr>
            <p:spPr bwMode="auto">
              <a:xfrm>
                <a:off x="158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6" name="Oval 1260"/>
              <p:cNvSpPr>
                <a:spLocks noChangeArrowheads="1"/>
              </p:cNvSpPr>
              <p:nvPr/>
            </p:nvSpPr>
            <p:spPr bwMode="auto">
              <a:xfrm>
                <a:off x="158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7" name="Oval 1261"/>
              <p:cNvSpPr>
                <a:spLocks noChangeArrowheads="1"/>
              </p:cNvSpPr>
              <p:nvPr/>
            </p:nvSpPr>
            <p:spPr bwMode="auto">
              <a:xfrm>
                <a:off x="158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8" name="Oval 1262"/>
              <p:cNvSpPr>
                <a:spLocks noChangeArrowheads="1"/>
              </p:cNvSpPr>
              <p:nvPr/>
            </p:nvSpPr>
            <p:spPr bwMode="auto">
              <a:xfrm>
                <a:off x="1581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9" name="Oval 1263"/>
              <p:cNvSpPr>
                <a:spLocks noChangeArrowheads="1"/>
              </p:cNvSpPr>
              <p:nvPr/>
            </p:nvSpPr>
            <p:spPr bwMode="auto">
              <a:xfrm>
                <a:off x="158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0" name="Oval 1264"/>
              <p:cNvSpPr>
                <a:spLocks noChangeArrowheads="1"/>
              </p:cNvSpPr>
              <p:nvPr/>
            </p:nvSpPr>
            <p:spPr bwMode="auto">
              <a:xfrm>
                <a:off x="1581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1" name="Oval 1265"/>
              <p:cNvSpPr>
                <a:spLocks noChangeArrowheads="1"/>
              </p:cNvSpPr>
              <p:nvPr/>
            </p:nvSpPr>
            <p:spPr bwMode="auto">
              <a:xfrm>
                <a:off x="15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2" name="Oval 1266"/>
              <p:cNvSpPr>
                <a:spLocks noChangeArrowheads="1"/>
              </p:cNvSpPr>
              <p:nvPr/>
            </p:nvSpPr>
            <p:spPr bwMode="auto">
              <a:xfrm>
                <a:off x="158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3" name="Oval 1267"/>
              <p:cNvSpPr>
                <a:spLocks noChangeArrowheads="1"/>
              </p:cNvSpPr>
              <p:nvPr/>
            </p:nvSpPr>
            <p:spPr bwMode="auto">
              <a:xfrm>
                <a:off x="1585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4" name="Oval 1268"/>
              <p:cNvSpPr>
                <a:spLocks noChangeArrowheads="1"/>
              </p:cNvSpPr>
              <p:nvPr/>
            </p:nvSpPr>
            <p:spPr bwMode="auto">
              <a:xfrm>
                <a:off x="158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5" name="Oval 1269"/>
              <p:cNvSpPr>
                <a:spLocks noChangeArrowheads="1"/>
              </p:cNvSpPr>
              <p:nvPr/>
            </p:nvSpPr>
            <p:spPr bwMode="auto">
              <a:xfrm>
                <a:off x="15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6" name="Oval 1270"/>
              <p:cNvSpPr>
                <a:spLocks noChangeArrowheads="1"/>
              </p:cNvSpPr>
              <p:nvPr/>
            </p:nvSpPr>
            <p:spPr bwMode="auto">
              <a:xfrm>
                <a:off x="1588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7" name="Oval 1271"/>
              <p:cNvSpPr>
                <a:spLocks noChangeArrowheads="1"/>
              </p:cNvSpPr>
              <p:nvPr/>
            </p:nvSpPr>
            <p:spPr bwMode="auto">
              <a:xfrm>
                <a:off x="158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8" name="Oval 1272"/>
              <p:cNvSpPr>
                <a:spLocks noChangeArrowheads="1"/>
              </p:cNvSpPr>
              <p:nvPr/>
            </p:nvSpPr>
            <p:spPr bwMode="auto">
              <a:xfrm>
                <a:off x="1588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9" name="Oval 1273"/>
              <p:cNvSpPr>
                <a:spLocks noChangeArrowheads="1"/>
              </p:cNvSpPr>
              <p:nvPr/>
            </p:nvSpPr>
            <p:spPr bwMode="auto">
              <a:xfrm>
                <a:off x="1588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0" name="Oval 1274"/>
              <p:cNvSpPr>
                <a:spLocks noChangeArrowheads="1"/>
              </p:cNvSpPr>
              <p:nvPr/>
            </p:nvSpPr>
            <p:spPr bwMode="auto">
              <a:xfrm>
                <a:off x="158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1" name="Oval 1275"/>
              <p:cNvSpPr>
                <a:spLocks noChangeArrowheads="1"/>
              </p:cNvSpPr>
              <p:nvPr/>
            </p:nvSpPr>
            <p:spPr bwMode="auto">
              <a:xfrm>
                <a:off x="15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2" name="Oval 1276"/>
              <p:cNvSpPr>
                <a:spLocks noChangeArrowheads="1"/>
              </p:cNvSpPr>
              <p:nvPr/>
            </p:nvSpPr>
            <p:spPr bwMode="auto">
              <a:xfrm>
                <a:off x="1592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3" name="Oval 1277"/>
              <p:cNvSpPr>
                <a:spLocks noChangeArrowheads="1"/>
              </p:cNvSpPr>
              <p:nvPr/>
            </p:nvSpPr>
            <p:spPr bwMode="auto">
              <a:xfrm>
                <a:off x="1592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4" name="Oval 1278"/>
              <p:cNvSpPr>
                <a:spLocks noChangeArrowheads="1"/>
              </p:cNvSpPr>
              <p:nvPr/>
            </p:nvSpPr>
            <p:spPr bwMode="auto">
              <a:xfrm>
                <a:off x="1592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5" name="Oval 1279"/>
              <p:cNvSpPr>
                <a:spLocks noChangeArrowheads="1"/>
              </p:cNvSpPr>
              <p:nvPr/>
            </p:nvSpPr>
            <p:spPr bwMode="auto">
              <a:xfrm>
                <a:off x="159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6" name="Oval 1280"/>
              <p:cNvSpPr>
                <a:spLocks noChangeArrowheads="1"/>
              </p:cNvSpPr>
              <p:nvPr/>
            </p:nvSpPr>
            <p:spPr bwMode="auto">
              <a:xfrm>
                <a:off x="159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7" name="Oval 1281"/>
              <p:cNvSpPr>
                <a:spLocks noChangeArrowheads="1"/>
              </p:cNvSpPr>
              <p:nvPr/>
            </p:nvSpPr>
            <p:spPr bwMode="auto">
              <a:xfrm>
                <a:off x="15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8" name="Oval 1282"/>
              <p:cNvSpPr>
                <a:spLocks noChangeArrowheads="1"/>
              </p:cNvSpPr>
              <p:nvPr/>
            </p:nvSpPr>
            <p:spPr bwMode="auto">
              <a:xfrm>
                <a:off x="1595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9" name="Oval 1283"/>
              <p:cNvSpPr>
                <a:spLocks noChangeArrowheads="1"/>
              </p:cNvSpPr>
              <p:nvPr/>
            </p:nvSpPr>
            <p:spPr bwMode="auto">
              <a:xfrm>
                <a:off x="15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0" name="Oval 1284"/>
              <p:cNvSpPr>
                <a:spLocks noChangeArrowheads="1"/>
              </p:cNvSpPr>
              <p:nvPr/>
            </p:nvSpPr>
            <p:spPr bwMode="auto">
              <a:xfrm>
                <a:off x="1595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1" name="Oval 1285"/>
              <p:cNvSpPr>
                <a:spLocks noChangeArrowheads="1"/>
              </p:cNvSpPr>
              <p:nvPr/>
            </p:nvSpPr>
            <p:spPr bwMode="auto">
              <a:xfrm>
                <a:off x="15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2" name="Oval 1286"/>
              <p:cNvSpPr>
                <a:spLocks noChangeArrowheads="1"/>
              </p:cNvSpPr>
              <p:nvPr/>
            </p:nvSpPr>
            <p:spPr bwMode="auto">
              <a:xfrm>
                <a:off x="15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3" name="Oval 1287"/>
              <p:cNvSpPr>
                <a:spLocks noChangeArrowheads="1"/>
              </p:cNvSpPr>
              <p:nvPr/>
            </p:nvSpPr>
            <p:spPr bwMode="auto">
              <a:xfrm>
                <a:off x="1599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4" name="Oval 1288"/>
              <p:cNvSpPr>
                <a:spLocks noChangeArrowheads="1"/>
              </p:cNvSpPr>
              <p:nvPr/>
            </p:nvSpPr>
            <p:spPr bwMode="auto">
              <a:xfrm>
                <a:off x="15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5" name="Oval 1289"/>
              <p:cNvSpPr>
                <a:spLocks noChangeArrowheads="1"/>
              </p:cNvSpPr>
              <p:nvPr/>
            </p:nvSpPr>
            <p:spPr bwMode="auto">
              <a:xfrm>
                <a:off x="15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6" name="Oval 1290"/>
              <p:cNvSpPr>
                <a:spLocks noChangeArrowheads="1"/>
              </p:cNvSpPr>
              <p:nvPr/>
            </p:nvSpPr>
            <p:spPr bwMode="auto">
              <a:xfrm>
                <a:off x="159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7" name="Oval 1291"/>
              <p:cNvSpPr>
                <a:spLocks noChangeArrowheads="1"/>
              </p:cNvSpPr>
              <p:nvPr/>
            </p:nvSpPr>
            <p:spPr bwMode="auto">
              <a:xfrm>
                <a:off x="160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8" name="Oval 1292"/>
              <p:cNvSpPr>
                <a:spLocks noChangeArrowheads="1"/>
              </p:cNvSpPr>
              <p:nvPr/>
            </p:nvSpPr>
            <p:spPr bwMode="auto">
              <a:xfrm>
                <a:off x="160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9" name="Oval 1293"/>
              <p:cNvSpPr>
                <a:spLocks noChangeArrowheads="1"/>
              </p:cNvSpPr>
              <p:nvPr/>
            </p:nvSpPr>
            <p:spPr bwMode="auto">
              <a:xfrm>
                <a:off x="160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0" name="Oval 1294"/>
              <p:cNvSpPr>
                <a:spLocks noChangeArrowheads="1"/>
              </p:cNvSpPr>
              <p:nvPr/>
            </p:nvSpPr>
            <p:spPr bwMode="auto">
              <a:xfrm>
                <a:off x="160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1" name="Oval 1295"/>
              <p:cNvSpPr>
                <a:spLocks noChangeArrowheads="1"/>
              </p:cNvSpPr>
              <p:nvPr/>
            </p:nvSpPr>
            <p:spPr bwMode="auto">
              <a:xfrm>
                <a:off x="1606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2" name="Oval 1296"/>
              <p:cNvSpPr>
                <a:spLocks noChangeArrowheads="1"/>
              </p:cNvSpPr>
              <p:nvPr/>
            </p:nvSpPr>
            <p:spPr bwMode="auto">
              <a:xfrm>
                <a:off x="160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3" name="Oval 1297"/>
              <p:cNvSpPr>
                <a:spLocks noChangeArrowheads="1"/>
              </p:cNvSpPr>
              <p:nvPr/>
            </p:nvSpPr>
            <p:spPr bwMode="auto">
              <a:xfrm>
                <a:off x="16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4" name="Oval 1298"/>
              <p:cNvSpPr>
                <a:spLocks noChangeArrowheads="1"/>
              </p:cNvSpPr>
              <p:nvPr/>
            </p:nvSpPr>
            <p:spPr bwMode="auto">
              <a:xfrm>
                <a:off x="160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5" name="Oval 1299"/>
              <p:cNvSpPr>
                <a:spLocks noChangeArrowheads="1"/>
              </p:cNvSpPr>
              <p:nvPr/>
            </p:nvSpPr>
            <p:spPr bwMode="auto">
              <a:xfrm>
                <a:off x="1606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6" name="Oval 1300"/>
              <p:cNvSpPr>
                <a:spLocks noChangeArrowheads="1"/>
              </p:cNvSpPr>
              <p:nvPr/>
            </p:nvSpPr>
            <p:spPr bwMode="auto">
              <a:xfrm>
                <a:off x="16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7" name="Oval 1301"/>
              <p:cNvSpPr>
                <a:spLocks noChangeArrowheads="1"/>
              </p:cNvSpPr>
              <p:nvPr/>
            </p:nvSpPr>
            <p:spPr bwMode="auto">
              <a:xfrm>
                <a:off x="160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8" name="Oval 1302"/>
              <p:cNvSpPr>
                <a:spLocks noChangeArrowheads="1"/>
              </p:cNvSpPr>
              <p:nvPr/>
            </p:nvSpPr>
            <p:spPr bwMode="auto">
              <a:xfrm>
                <a:off x="1606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9" name="Oval 1303"/>
              <p:cNvSpPr>
                <a:spLocks noChangeArrowheads="1"/>
              </p:cNvSpPr>
              <p:nvPr/>
            </p:nvSpPr>
            <p:spPr bwMode="auto">
              <a:xfrm>
                <a:off x="16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0" name="Oval 1304"/>
              <p:cNvSpPr>
                <a:spLocks noChangeArrowheads="1"/>
              </p:cNvSpPr>
              <p:nvPr/>
            </p:nvSpPr>
            <p:spPr bwMode="auto">
              <a:xfrm>
                <a:off x="160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1" name="Oval 1305"/>
              <p:cNvSpPr>
                <a:spLocks noChangeArrowheads="1"/>
              </p:cNvSpPr>
              <p:nvPr/>
            </p:nvSpPr>
            <p:spPr bwMode="auto">
              <a:xfrm>
                <a:off x="16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2" name="Oval 1306"/>
              <p:cNvSpPr>
                <a:spLocks noChangeArrowheads="1"/>
              </p:cNvSpPr>
              <p:nvPr/>
            </p:nvSpPr>
            <p:spPr bwMode="auto">
              <a:xfrm>
                <a:off x="1609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3" name="Oval 1307"/>
              <p:cNvSpPr>
                <a:spLocks noChangeArrowheads="1"/>
              </p:cNvSpPr>
              <p:nvPr/>
            </p:nvSpPr>
            <p:spPr bwMode="auto">
              <a:xfrm>
                <a:off x="1609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4" name="Oval 1308"/>
              <p:cNvSpPr>
                <a:spLocks noChangeArrowheads="1"/>
              </p:cNvSpPr>
              <p:nvPr/>
            </p:nvSpPr>
            <p:spPr bwMode="auto">
              <a:xfrm>
                <a:off x="16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5" name="Oval 1309"/>
              <p:cNvSpPr>
                <a:spLocks noChangeArrowheads="1"/>
              </p:cNvSpPr>
              <p:nvPr/>
            </p:nvSpPr>
            <p:spPr bwMode="auto">
              <a:xfrm>
                <a:off x="16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6" name="Oval 1310"/>
              <p:cNvSpPr>
                <a:spLocks noChangeArrowheads="1"/>
              </p:cNvSpPr>
              <p:nvPr/>
            </p:nvSpPr>
            <p:spPr bwMode="auto">
              <a:xfrm>
                <a:off x="1609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7" name="Oval 1311"/>
              <p:cNvSpPr>
                <a:spLocks noChangeArrowheads="1"/>
              </p:cNvSpPr>
              <p:nvPr/>
            </p:nvSpPr>
            <p:spPr bwMode="auto">
              <a:xfrm>
                <a:off x="16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8" name="Oval 1312"/>
              <p:cNvSpPr>
                <a:spLocks noChangeArrowheads="1"/>
              </p:cNvSpPr>
              <p:nvPr/>
            </p:nvSpPr>
            <p:spPr bwMode="auto">
              <a:xfrm>
                <a:off x="1613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9" name="Oval 1313"/>
              <p:cNvSpPr>
                <a:spLocks noChangeArrowheads="1"/>
              </p:cNvSpPr>
              <p:nvPr/>
            </p:nvSpPr>
            <p:spPr bwMode="auto">
              <a:xfrm>
                <a:off x="1613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0" name="Oval 1314"/>
              <p:cNvSpPr>
                <a:spLocks noChangeArrowheads="1"/>
              </p:cNvSpPr>
              <p:nvPr/>
            </p:nvSpPr>
            <p:spPr bwMode="auto">
              <a:xfrm>
                <a:off x="161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1" name="Oval 1315"/>
              <p:cNvSpPr>
                <a:spLocks noChangeArrowheads="1"/>
              </p:cNvSpPr>
              <p:nvPr/>
            </p:nvSpPr>
            <p:spPr bwMode="auto">
              <a:xfrm>
                <a:off x="161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2" name="Oval 1316"/>
              <p:cNvSpPr>
                <a:spLocks noChangeArrowheads="1"/>
              </p:cNvSpPr>
              <p:nvPr/>
            </p:nvSpPr>
            <p:spPr bwMode="auto">
              <a:xfrm>
                <a:off x="1613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3" name="Oval 1317"/>
              <p:cNvSpPr>
                <a:spLocks noChangeArrowheads="1"/>
              </p:cNvSpPr>
              <p:nvPr/>
            </p:nvSpPr>
            <p:spPr bwMode="auto">
              <a:xfrm>
                <a:off x="161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4" name="Oval 1318"/>
              <p:cNvSpPr>
                <a:spLocks noChangeArrowheads="1"/>
              </p:cNvSpPr>
              <p:nvPr/>
            </p:nvSpPr>
            <p:spPr bwMode="auto">
              <a:xfrm>
                <a:off x="1616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5" name="Oval 1319"/>
              <p:cNvSpPr>
                <a:spLocks noChangeArrowheads="1"/>
              </p:cNvSpPr>
              <p:nvPr/>
            </p:nvSpPr>
            <p:spPr bwMode="auto">
              <a:xfrm>
                <a:off x="16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6" name="Oval 1320"/>
              <p:cNvSpPr>
                <a:spLocks noChangeArrowheads="1"/>
              </p:cNvSpPr>
              <p:nvPr/>
            </p:nvSpPr>
            <p:spPr bwMode="auto">
              <a:xfrm>
                <a:off x="16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7" name="Oval 1321"/>
              <p:cNvSpPr>
                <a:spLocks noChangeArrowheads="1"/>
              </p:cNvSpPr>
              <p:nvPr/>
            </p:nvSpPr>
            <p:spPr bwMode="auto">
              <a:xfrm>
                <a:off x="1616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8" name="Oval 1322"/>
              <p:cNvSpPr>
                <a:spLocks noChangeArrowheads="1"/>
              </p:cNvSpPr>
              <p:nvPr/>
            </p:nvSpPr>
            <p:spPr bwMode="auto">
              <a:xfrm>
                <a:off x="162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9" name="Oval 1323"/>
              <p:cNvSpPr>
                <a:spLocks noChangeArrowheads="1"/>
              </p:cNvSpPr>
              <p:nvPr/>
            </p:nvSpPr>
            <p:spPr bwMode="auto">
              <a:xfrm>
                <a:off x="1620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0" name="Oval 1324"/>
              <p:cNvSpPr>
                <a:spLocks noChangeArrowheads="1"/>
              </p:cNvSpPr>
              <p:nvPr/>
            </p:nvSpPr>
            <p:spPr bwMode="auto">
              <a:xfrm>
                <a:off x="1620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1" name="Oval 1325"/>
              <p:cNvSpPr>
                <a:spLocks noChangeArrowheads="1"/>
              </p:cNvSpPr>
              <p:nvPr/>
            </p:nvSpPr>
            <p:spPr bwMode="auto">
              <a:xfrm>
                <a:off x="1623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2" name="Oval 1326"/>
              <p:cNvSpPr>
                <a:spLocks noChangeArrowheads="1"/>
              </p:cNvSpPr>
              <p:nvPr/>
            </p:nvSpPr>
            <p:spPr bwMode="auto">
              <a:xfrm>
                <a:off x="16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3" name="Oval 1327"/>
              <p:cNvSpPr>
                <a:spLocks noChangeArrowheads="1"/>
              </p:cNvSpPr>
              <p:nvPr/>
            </p:nvSpPr>
            <p:spPr bwMode="auto">
              <a:xfrm>
                <a:off x="162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4" name="Oval 1328"/>
              <p:cNvSpPr>
                <a:spLocks noChangeArrowheads="1"/>
              </p:cNvSpPr>
              <p:nvPr/>
            </p:nvSpPr>
            <p:spPr bwMode="auto">
              <a:xfrm>
                <a:off x="16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5" name="Oval 1329"/>
              <p:cNvSpPr>
                <a:spLocks noChangeArrowheads="1"/>
              </p:cNvSpPr>
              <p:nvPr/>
            </p:nvSpPr>
            <p:spPr bwMode="auto">
              <a:xfrm>
                <a:off x="162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6" name="Oval 1330"/>
              <p:cNvSpPr>
                <a:spLocks noChangeArrowheads="1"/>
              </p:cNvSpPr>
              <p:nvPr/>
            </p:nvSpPr>
            <p:spPr bwMode="auto">
              <a:xfrm>
                <a:off x="1630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7" name="Oval 1331"/>
              <p:cNvSpPr>
                <a:spLocks noChangeArrowheads="1"/>
              </p:cNvSpPr>
              <p:nvPr/>
            </p:nvSpPr>
            <p:spPr bwMode="auto">
              <a:xfrm>
                <a:off x="1630" y="31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8" name="Oval 1332"/>
              <p:cNvSpPr>
                <a:spLocks noChangeArrowheads="1"/>
              </p:cNvSpPr>
              <p:nvPr/>
            </p:nvSpPr>
            <p:spPr bwMode="auto">
              <a:xfrm>
                <a:off x="163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9" name="Oval 1333"/>
              <p:cNvSpPr>
                <a:spLocks noChangeArrowheads="1"/>
              </p:cNvSpPr>
              <p:nvPr/>
            </p:nvSpPr>
            <p:spPr bwMode="auto">
              <a:xfrm>
                <a:off x="163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0" name="Oval 1334"/>
              <p:cNvSpPr>
                <a:spLocks noChangeArrowheads="1"/>
              </p:cNvSpPr>
              <p:nvPr/>
            </p:nvSpPr>
            <p:spPr bwMode="auto">
              <a:xfrm>
                <a:off x="1634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1" name="Oval 1335"/>
              <p:cNvSpPr>
                <a:spLocks noChangeArrowheads="1"/>
              </p:cNvSpPr>
              <p:nvPr/>
            </p:nvSpPr>
            <p:spPr bwMode="auto">
              <a:xfrm>
                <a:off x="1637" y="265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2" name="Oval 1336"/>
              <p:cNvSpPr>
                <a:spLocks noChangeArrowheads="1"/>
              </p:cNvSpPr>
              <p:nvPr/>
            </p:nvSpPr>
            <p:spPr bwMode="auto">
              <a:xfrm>
                <a:off x="164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3" name="Oval 1337"/>
              <p:cNvSpPr>
                <a:spLocks noChangeArrowheads="1"/>
              </p:cNvSpPr>
              <p:nvPr/>
            </p:nvSpPr>
            <p:spPr bwMode="auto">
              <a:xfrm>
                <a:off x="16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4" name="Oval 1338"/>
              <p:cNvSpPr>
                <a:spLocks noChangeArrowheads="1"/>
              </p:cNvSpPr>
              <p:nvPr/>
            </p:nvSpPr>
            <p:spPr bwMode="auto">
              <a:xfrm>
                <a:off x="16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5" name="Oval 1339"/>
              <p:cNvSpPr>
                <a:spLocks noChangeArrowheads="1"/>
              </p:cNvSpPr>
              <p:nvPr/>
            </p:nvSpPr>
            <p:spPr bwMode="auto">
              <a:xfrm>
                <a:off x="164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6" name="Oval 1340"/>
              <p:cNvSpPr>
                <a:spLocks noChangeArrowheads="1"/>
              </p:cNvSpPr>
              <p:nvPr/>
            </p:nvSpPr>
            <p:spPr bwMode="auto">
              <a:xfrm>
                <a:off x="164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7" name="Oval 1341"/>
              <p:cNvSpPr>
                <a:spLocks noChangeArrowheads="1"/>
              </p:cNvSpPr>
              <p:nvPr/>
            </p:nvSpPr>
            <p:spPr bwMode="auto">
              <a:xfrm>
                <a:off x="1648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8" name="Oval 1342"/>
              <p:cNvSpPr>
                <a:spLocks noChangeArrowheads="1"/>
              </p:cNvSpPr>
              <p:nvPr/>
            </p:nvSpPr>
            <p:spPr bwMode="auto">
              <a:xfrm>
                <a:off x="164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9" name="Oval 1343"/>
              <p:cNvSpPr>
                <a:spLocks noChangeArrowheads="1"/>
              </p:cNvSpPr>
              <p:nvPr/>
            </p:nvSpPr>
            <p:spPr bwMode="auto">
              <a:xfrm>
                <a:off x="165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0" name="Oval 1344"/>
              <p:cNvSpPr>
                <a:spLocks noChangeArrowheads="1"/>
              </p:cNvSpPr>
              <p:nvPr/>
            </p:nvSpPr>
            <p:spPr bwMode="auto">
              <a:xfrm>
                <a:off x="165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1" name="Oval 1345"/>
              <p:cNvSpPr>
                <a:spLocks noChangeArrowheads="1"/>
              </p:cNvSpPr>
              <p:nvPr/>
            </p:nvSpPr>
            <p:spPr bwMode="auto">
              <a:xfrm>
                <a:off x="1651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2" name="Oval 1346"/>
              <p:cNvSpPr>
                <a:spLocks noChangeArrowheads="1"/>
              </p:cNvSpPr>
              <p:nvPr/>
            </p:nvSpPr>
            <p:spPr bwMode="auto">
              <a:xfrm>
                <a:off x="1651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3" name="Oval 1347"/>
              <p:cNvSpPr>
                <a:spLocks noChangeArrowheads="1"/>
              </p:cNvSpPr>
              <p:nvPr/>
            </p:nvSpPr>
            <p:spPr bwMode="auto">
              <a:xfrm>
                <a:off x="1651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4" name="Oval 1348"/>
              <p:cNvSpPr>
                <a:spLocks noChangeArrowheads="1"/>
              </p:cNvSpPr>
              <p:nvPr/>
            </p:nvSpPr>
            <p:spPr bwMode="auto">
              <a:xfrm>
                <a:off x="16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5" name="Oval 1349"/>
              <p:cNvSpPr>
                <a:spLocks noChangeArrowheads="1"/>
              </p:cNvSpPr>
              <p:nvPr/>
            </p:nvSpPr>
            <p:spPr bwMode="auto">
              <a:xfrm>
                <a:off x="165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6" name="Oval 1350"/>
              <p:cNvSpPr>
                <a:spLocks noChangeArrowheads="1"/>
              </p:cNvSpPr>
              <p:nvPr/>
            </p:nvSpPr>
            <p:spPr bwMode="auto">
              <a:xfrm>
                <a:off x="165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7" name="Oval 1351"/>
              <p:cNvSpPr>
                <a:spLocks noChangeArrowheads="1"/>
              </p:cNvSpPr>
              <p:nvPr/>
            </p:nvSpPr>
            <p:spPr bwMode="auto">
              <a:xfrm>
                <a:off x="1658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8" name="Oval 1352"/>
              <p:cNvSpPr>
                <a:spLocks noChangeArrowheads="1"/>
              </p:cNvSpPr>
              <p:nvPr/>
            </p:nvSpPr>
            <p:spPr bwMode="auto">
              <a:xfrm>
                <a:off x="1658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9" name="Oval 1353"/>
              <p:cNvSpPr>
                <a:spLocks noChangeArrowheads="1"/>
              </p:cNvSpPr>
              <p:nvPr/>
            </p:nvSpPr>
            <p:spPr bwMode="auto">
              <a:xfrm>
                <a:off x="1658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0" name="Oval 1354"/>
              <p:cNvSpPr>
                <a:spLocks noChangeArrowheads="1"/>
              </p:cNvSpPr>
              <p:nvPr/>
            </p:nvSpPr>
            <p:spPr bwMode="auto">
              <a:xfrm>
                <a:off x="1662" y="344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1" name="Oval 1355"/>
              <p:cNvSpPr>
                <a:spLocks noChangeArrowheads="1"/>
              </p:cNvSpPr>
              <p:nvPr/>
            </p:nvSpPr>
            <p:spPr bwMode="auto">
              <a:xfrm>
                <a:off x="166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2" name="Oval 1356"/>
              <p:cNvSpPr>
                <a:spLocks noChangeArrowheads="1"/>
              </p:cNvSpPr>
              <p:nvPr/>
            </p:nvSpPr>
            <p:spPr bwMode="auto">
              <a:xfrm>
                <a:off x="166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3" name="Oval 1357"/>
              <p:cNvSpPr>
                <a:spLocks noChangeArrowheads="1"/>
              </p:cNvSpPr>
              <p:nvPr/>
            </p:nvSpPr>
            <p:spPr bwMode="auto">
              <a:xfrm>
                <a:off x="1665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4" name="Oval 1358"/>
              <p:cNvSpPr>
                <a:spLocks noChangeArrowheads="1"/>
              </p:cNvSpPr>
              <p:nvPr/>
            </p:nvSpPr>
            <p:spPr bwMode="auto">
              <a:xfrm>
                <a:off x="1665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5" name="Oval 1359"/>
              <p:cNvSpPr>
                <a:spLocks noChangeArrowheads="1"/>
              </p:cNvSpPr>
              <p:nvPr/>
            </p:nvSpPr>
            <p:spPr bwMode="auto">
              <a:xfrm>
                <a:off x="16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6" name="Oval 1360"/>
              <p:cNvSpPr>
                <a:spLocks noChangeArrowheads="1"/>
              </p:cNvSpPr>
              <p:nvPr/>
            </p:nvSpPr>
            <p:spPr bwMode="auto">
              <a:xfrm>
                <a:off x="1665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7" name="Oval 1361"/>
              <p:cNvSpPr>
                <a:spLocks noChangeArrowheads="1"/>
              </p:cNvSpPr>
              <p:nvPr/>
            </p:nvSpPr>
            <p:spPr bwMode="auto">
              <a:xfrm>
                <a:off x="16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8" name="Oval 1362"/>
              <p:cNvSpPr>
                <a:spLocks noChangeArrowheads="1"/>
              </p:cNvSpPr>
              <p:nvPr/>
            </p:nvSpPr>
            <p:spPr bwMode="auto">
              <a:xfrm>
                <a:off x="1665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9" name="Oval 1363"/>
              <p:cNvSpPr>
                <a:spLocks noChangeArrowheads="1"/>
              </p:cNvSpPr>
              <p:nvPr/>
            </p:nvSpPr>
            <p:spPr bwMode="auto">
              <a:xfrm>
                <a:off x="1669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0" name="Oval 1364"/>
              <p:cNvSpPr>
                <a:spLocks noChangeArrowheads="1"/>
              </p:cNvSpPr>
              <p:nvPr/>
            </p:nvSpPr>
            <p:spPr bwMode="auto">
              <a:xfrm>
                <a:off x="1669" y="31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1" name="Oval 1365"/>
              <p:cNvSpPr>
                <a:spLocks noChangeArrowheads="1"/>
              </p:cNvSpPr>
              <p:nvPr/>
            </p:nvSpPr>
            <p:spPr bwMode="auto">
              <a:xfrm>
                <a:off x="16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2" name="Oval 1366"/>
              <p:cNvSpPr>
                <a:spLocks noChangeArrowheads="1"/>
              </p:cNvSpPr>
              <p:nvPr/>
            </p:nvSpPr>
            <p:spPr bwMode="auto">
              <a:xfrm>
                <a:off x="166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3" name="Oval 1367"/>
              <p:cNvSpPr>
                <a:spLocks noChangeArrowheads="1"/>
              </p:cNvSpPr>
              <p:nvPr/>
            </p:nvSpPr>
            <p:spPr bwMode="auto">
              <a:xfrm>
                <a:off x="1669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4" name="Oval 1368"/>
              <p:cNvSpPr>
                <a:spLocks noChangeArrowheads="1"/>
              </p:cNvSpPr>
              <p:nvPr/>
            </p:nvSpPr>
            <p:spPr bwMode="auto">
              <a:xfrm>
                <a:off x="1669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5" name="Oval 1369"/>
              <p:cNvSpPr>
                <a:spLocks noChangeArrowheads="1"/>
              </p:cNvSpPr>
              <p:nvPr/>
            </p:nvSpPr>
            <p:spPr bwMode="auto">
              <a:xfrm>
                <a:off x="16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6" name="Oval 1370"/>
              <p:cNvSpPr>
                <a:spLocks noChangeArrowheads="1"/>
              </p:cNvSpPr>
              <p:nvPr/>
            </p:nvSpPr>
            <p:spPr bwMode="auto">
              <a:xfrm>
                <a:off x="16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7" name="Oval 1371"/>
              <p:cNvSpPr>
                <a:spLocks noChangeArrowheads="1"/>
              </p:cNvSpPr>
              <p:nvPr/>
            </p:nvSpPr>
            <p:spPr bwMode="auto">
              <a:xfrm>
                <a:off x="16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8" name="Oval 1372"/>
              <p:cNvSpPr>
                <a:spLocks noChangeArrowheads="1"/>
              </p:cNvSpPr>
              <p:nvPr/>
            </p:nvSpPr>
            <p:spPr bwMode="auto">
              <a:xfrm>
                <a:off x="166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9" name="Oval 1373"/>
              <p:cNvSpPr>
                <a:spLocks noChangeArrowheads="1"/>
              </p:cNvSpPr>
              <p:nvPr/>
            </p:nvSpPr>
            <p:spPr bwMode="auto">
              <a:xfrm>
                <a:off x="1672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0" name="Oval 1374"/>
              <p:cNvSpPr>
                <a:spLocks noChangeArrowheads="1"/>
              </p:cNvSpPr>
              <p:nvPr/>
            </p:nvSpPr>
            <p:spPr bwMode="auto">
              <a:xfrm>
                <a:off x="167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1" name="Oval 1375"/>
              <p:cNvSpPr>
                <a:spLocks noChangeArrowheads="1"/>
              </p:cNvSpPr>
              <p:nvPr/>
            </p:nvSpPr>
            <p:spPr bwMode="auto">
              <a:xfrm>
                <a:off x="16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2" name="Oval 1376"/>
              <p:cNvSpPr>
                <a:spLocks noChangeArrowheads="1"/>
              </p:cNvSpPr>
              <p:nvPr/>
            </p:nvSpPr>
            <p:spPr bwMode="auto">
              <a:xfrm>
                <a:off x="1676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3" name="Oval 1377"/>
              <p:cNvSpPr>
                <a:spLocks noChangeArrowheads="1"/>
              </p:cNvSpPr>
              <p:nvPr/>
            </p:nvSpPr>
            <p:spPr bwMode="auto">
              <a:xfrm>
                <a:off x="1676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4" name="Oval 1378"/>
              <p:cNvSpPr>
                <a:spLocks noChangeArrowheads="1"/>
              </p:cNvSpPr>
              <p:nvPr/>
            </p:nvSpPr>
            <p:spPr bwMode="auto">
              <a:xfrm>
                <a:off x="16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5" name="Oval 1379"/>
              <p:cNvSpPr>
                <a:spLocks noChangeArrowheads="1"/>
              </p:cNvSpPr>
              <p:nvPr/>
            </p:nvSpPr>
            <p:spPr bwMode="auto">
              <a:xfrm>
                <a:off x="16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6" name="Oval 1380"/>
              <p:cNvSpPr>
                <a:spLocks noChangeArrowheads="1"/>
              </p:cNvSpPr>
              <p:nvPr/>
            </p:nvSpPr>
            <p:spPr bwMode="auto">
              <a:xfrm>
                <a:off x="167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7" name="Oval 1381"/>
              <p:cNvSpPr>
                <a:spLocks noChangeArrowheads="1"/>
              </p:cNvSpPr>
              <p:nvPr/>
            </p:nvSpPr>
            <p:spPr bwMode="auto">
              <a:xfrm>
                <a:off x="16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8" name="Oval 1382"/>
              <p:cNvSpPr>
                <a:spLocks noChangeArrowheads="1"/>
              </p:cNvSpPr>
              <p:nvPr/>
            </p:nvSpPr>
            <p:spPr bwMode="auto">
              <a:xfrm>
                <a:off x="16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9" name="Oval 1383"/>
              <p:cNvSpPr>
                <a:spLocks noChangeArrowheads="1"/>
              </p:cNvSpPr>
              <p:nvPr/>
            </p:nvSpPr>
            <p:spPr bwMode="auto">
              <a:xfrm>
                <a:off x="16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0" name="Oval 1384"/>
              <p:cNvSpPr>
                <a:spLocks noChangeArrowheads="1"/>
              </p:cNvSpPr>
              <p:nvPr/>
            </p:nvSpPr>
            <p:spPr bwMode="auto">
              <a:xfrm>
                <a:off x="1679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1" name="Oval 1385"/>
              <p:cNvSpPr>
                <a:spLocks noChangeArrowheads="1"/>
              </p:cNvSpPr>
              <p:nvPr/>
            </p:nvSpPr>
            <p:spPr bwMode="auto">
              <a:xfrm>
                <a:off x="168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2" name="Oval 1386"/>
              <p:cNvSpPr>
                <a:spLocks noChangeArrowheads="1"/>
              </p:cNvSpPr>
              <p:nvPr/>
            </p:nvSpPr>
            <p:spPr bwMode="auto">
              <a:xfrm>
                <a:off x="1683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3" name="Oval 1387"/>
              <p:cNvSpPr>
                <a:spLocks noChangeArrowheads="1"/>
              </p:cNvSpPr>
              <p:nvPr/>
            </p:nvSpPr>
            <p:spPr bwMode="auto">
              <a:xfrm>
                <a:off x="168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4" name="Oval 1388"/>
              <p:cNvSpPr>
                <a:spLocks noChangeArrowheads="1"/>
              </p:cNvSpPr>
              <p:nvPr/>
            </p:nvSpPr>
            <p:spPr bwMode="auto">
              <a:xfrm>
                <a:off x="168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5" name="Oval 1389"/>
              <p:cNvSpPr>
                <a:spLocks noChangeArrowheads="1"/>
              </p:cNvSpPr>
              <p:nvPr/>
            </p:nvSpPr>
            <p:spPr bwMode="auto">
              <a:xfrm>
                <a:off x="168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6" name="Oval 1390"/>
              <p:cNvSpPr>
                <a:spLocks noChangeArrowheads="1"/>
              </p:cNvSpPr>
              <p:nvPr/>
            </p:nvSpPr>
            <p:spPr bwMode="auto">
              <a:xfrm>
                <a:off x="1690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7" name="Oval 1391"/>
              <p:cNvSpPr>
                <a:spLocks noChangeArrowheads="1"/>
              </p:cNvSpPr>
              <p:nvPr/>
            </p:nvSpPr>
            <p:spPr bwMode="auto">
              <a:xfrm>
                <a:off x="1690" y="341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8" name="Oval 1392"/>
              <p:cNvSpPr>
                <a:spLocks noChangeArrowheads="1"/>
              </p:cNvSpPr>
              <p:nvPr/>
            </p:nvSpPr>
            <p:spPr bwMode="auto">
              <a:xfrm>
                <a:off x="169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9" name="Oval 1393"/>
              <p:cNvSpPr>
                <a:spLocks noChangeArrowheads="1"/>
              </p:cNvSpPr>
              <p:nvPr/>
            </p:nvSpPr>
            <p:spPr bwMode="auto">
              <a:xfrm>
                <a:off x="169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0" name="Oval 1394"/>
              <p:cNvSpPr>
                <a:spLocks noChangeArrowheads="1"/>
              </p:cNvSpPr>
              <p:nvPr/>
            </p:nvSpPr>
            <p:spPr bwMode="auto">
              <a:xfrm>
                <a:off x="169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1" name="Oval 1395"/>
              <p:cNvSpPr>
                <a:spLocks noChangeArrowheads="1"/>
              </p:cNvSpPr>
              <p:nvPr/>
            </p:nvSpPr>
            <p:spPr bwMode="auto">
              <a:xfrm>
                <a:off x="169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2" name="Oval 1396"/>
              <p:cNvSpPr>
                <a:spLocks noChangeArrowheads="1"/>
              </p:cNvSpPr>
              <p:nvPr/>
            </p:nvSpPr>
            <p:spPr bwMode="auto">
              <a:xfrm>
                <a:off x="169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3" name="Oval 1397"/>
              <p:cNvSpPr>
                <a:spLocks noChangeArrowheads="1"/>
              </p:cNvSpPr>
              <p:nvPr/>
            </p:nvSpPr>
            <p:spPr bwMode="auto">
              <a:xfrm>
                <a:off x="1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4" name="Oval 1398"/>
              <p:cNvSpPr>
                <a:spLocks noChangeArrowheads="1"/>
              </p:cNvSpPr>
              <p:nvPr/>
            </p:nvSpPr>
            <p:spPr bwMode="auto">
              <a:xfrm>
                <a:off x="169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5" name="Oval 1399"/>
              <p:cNvSpPr>
                <a:spLocks noChangeArrowheads="1"/>
              </p:cNvSpPr>
              <p:nvPr/>
            </p:nvSpPr>
            <p:spPr bwMode="auto">
              <a:xfrm>
                <a:off x="1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6" name="Oval 1400"/>
              <p:cNvSpPr>
                <a:spLocks noChangeArrowheads="1"/>
              </p:cNvSpPr>
              <p:nvPr/>
            </p:nvSpPr>
            <p:spPr bwMode="auto">
              <a:xfrm>
                <a:off x="1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7" name="Oval 1401"/>
              <p:cNvSpPr>
                <a:spLocks noChangeArrowheads="1"/>
              </p:cNvSpPr>
              <p:nvPr/>
            </p:nvSpPr>
            <p:spPr bwMode="auto">
              <a:xfrm>
                <a:off x="1700" y="31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8" name="Oval 1402"/>
              <p:cNvSpPr>
                <a:spLocks noChangeArrowheads="1"/>
              </p:cNvSpPr>
              <p:nvPr/>
            </p:nvSpPr>
            <p:spPr bwMode="auto">
              <a:xfrm>
                <a:off x="170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9" name="Oval 1403"/>
              <p:cNvSpPr>
                <a:spLocks noChangeArrowheads="1"/>
              </p:cNvSpPr>
              <p:nvPr/>
            </p:nvSpPr>
            <p:spPr bwMode="auto">
              <a:xfrm>
                <a:off x="1700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0" name="Oval 1404"/>
              <p:cNvSpPr>
                <a:spLocks noChangeArrowheads="1"/>
              </p:cNvSpPr>
              <p:nvPr/>
            </p:nvSpPr>
            <p:spPr bwMode="auto">
              <a:xfrm>
                <a:off x="1700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1" name="Oval 1405"/>
              <p:cNvSpPr>
                <a:spLocks noChangeArrowheads="1"/>
              </p:cNvSpPr>
              <p:nvPr/>
            </p:nvSpPr>
            <p:spPr bwMode="auto">
              <a:xfrm>
                <a:off x="1700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2" name="Oval 1406"/>
              <p:cNvSpPr>
                <a:spLocks noChangeArrowheads="1"/>
              </p:cNvSpPr>
              <p:nvPr/>
            </p:nvSpPr>
            <p:spPr bwMode="auto">
              <a:xfrm>
                <a:off x="17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3" name="Oval 1407"/>
              <p:cNvSpPr>
                <a:spLocks noChangeArrowheads="1"/>
              </p:cNvSpPr>
              <p:nvPr/>
            </p:nvSpPr>
            <p:spPr bwMode="auto">
              <a:xfrm>
                <a:off x="170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4" name="Oval 1408"/>
              <p:cNvSpPr>
                <a:spLocks noChangeArrowheads="1"/>
              </p:cNvSpPr>
              <p:nvPr/>
            </p:nvSpPr>
            <p:spPr bwMode="auto">
              <a:xfrm>
                <a:off x="17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5" name="Oval 1409"/>
              <p:cNvSpPr>
                <a:spLocks noChangeArrowheads="1"/>
              </p:cNvSpPr>
              <p:nvPr/>
            </p:nvSpPr>
            <p:spPr bwMode="auto">
              <a:xfrm>
                <a:off x="17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6" name="Oval 1410"/>
              <p:cNvSpPr>
                <a:spLocks noChangeArrowheads="1"/>
              </p:cNvSpPr>
              <p:nvPr/>
            </p:nvSpPr>
            <p:spPr bwMode="auto">
              <a:xfrm>
                <a:off x="1704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612"/>
            <p:cNvGrpSpPr>
              <a:grpSpLocks/>
            </p:cNvGrpSpPr>
            <p:nvPr/>
          </p:nvGrpSpPr>
          <p:grpSpPr bwMode="auto">
            <a:xfrm>
              <a:off x="1704" y="3145"/>
              <a:ext cx="209" cy="436"/>
              <a:chOff x="1704" y="3145"/>
              <a:chExt cx="209" cy="436"/>
            </a:xfrm>
          </p:grpSpPr>
          <p:sp>
            <p:nvSpPr>
              <p:cNvPr id="7697" name="Oval 1412"/>
              <p:cNvSpPr>
                <a:spLocks noChangeArrowheads="1"/>
              </p:cNvSpPr>
              <p:nvPr/>
            </p:nvSpPr>
            <p:spPr bwMode="auto">
              <a:xfrm>
                <a:off x="170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8" name="Oval 1413"/>
              <p:cNvSpPr>
                <a:spLocks noChangeArrowheads="1"/>
              </p:cNvSpPr>
              <p:nvPr/>
            </p:nvSpPr>
            <p:spPr bwMode="auto">
              <a:xfrm>
                <a:off x="170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9" name="Oval 1414"/>
              <p:cNvSpPr>
                <a:spLocks noChangeArrowheads="1"/>
              </p:cNvSpPr>
              <p:nvPr/>
            </p:nvSpPr>
            <p:spPr bwMode="auto">
              <a:xfrm>
                <a:off x="17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0" name="Oval 1415"/>
              <p:cNvSpPr>
                <a:spLocks noChangeArrowheads="1"/>
              </p:cNvSpPr>
              <p:nvPr/>
            </p:nvSpPr>
            <p:spPr bwMode="auto">
              <a:xfrm>
                <a:off x="1707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1" name="Oval 1416"/>
              <p:cNvSpPr>
                <a:spLocks noChangeArrowheads="1"/>
              </p:cNvSpPr>
              <p:nvPr/>
            </p:nvSpPr>
            <p:spPr bwMode="auto">
              <a:xfrm>
                <a:off x="1707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2" name="Oval 1417"/>
              <p:cNvSpPr>
                <a:spLocks noChangeArrowheads="1"/>
              </p:cNvSpPr>
              <p:nvPr/>
            </p:nvSpPr>
            <p:spPr bwMode="auto">
              <a:xfrm>
                <a:off x="170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3" name="Oval 1418"/>
              <p:cNvSpPr>
                <a:spLocks noChangeArrowheads="1"/>
              </p:cNvSpPr>
              <p:nvPr/>
            </p:nvSpPr>
            <p:spPr bwMode="auto">
              <a:xfrm>
                <a:off x="1711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4" name="Oval 1419"/>
              <p:cNvSpPr>
                <a:spLocks noChangeArrowheads="1"/>
              </p:cNvSpPr>
              <p:nvPr/>
            </p:nvSpPr>
            <p:spPr bwMode="auto">
              <a:xfrm>
                <a:off x="1714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5" name="Oval 1420"/>
              <p:cNvSpPr>
                <a:spLocks noChangeArrowheads="1"/>
              </p:cNvSpPr>
              <p:nvPr/>
            </p:nvSpPr>
            <p:spPr bwMode="auto">
              <a:xfrm>
                <a:off x="17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6" name="Oval 1421"/>
              <p:cNvSpPr>
                <a:spLocks noChangeArrowheads="1"/>
              </p:cNvSpPr>
              <p:nvPr/>
            </p:nvSpPr>
            <p:spPr bwMode="auto">
              <a:xfrm>
                <a:off x="171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7" name="Oval 1422"/>
              <p:cNvSpPr>
                <a:spLocks noChangeArrowheads="1"/>
              </p:cNvSpPr>
              <p:nvPr/>
            </p:nvSpPr>
            <p:spPr bwMode="auto">
              <a:xfrm>
                <a:off x="171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8" name="Oval 1423"/>
              <p:cNvSpPr>
                <a:spLocks noChangeArrowheads="1"/>
              </p:cNvSpPr>
              <p:nvPr/>
            </p:nvSpPr>
            <p:spPr bwMode="auto">
              <a:xfrm>
                <a:off x="1718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9" name="Oval 1424"/>
              <p:cNvSpPr>
                <a:spLocks noChangeArrowheads="1"/>
              </p:cNvSpPr>
              <p:nvPr/>
            </p:nvSpPr>
            <p:spPr bwMode="auto">
              <a:xfrm>
                <a:off x="1718" y="3536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0" name="Oval 1425"/>
              <p:cNvSpPr>
                <a:spLocks noChangeArrowheads="1"/>
              </p:cNvSpPr>
              <p:nvPr/>
            </p:nvSpPr>
            <p:spPr bwMode="auto">
              <a:xfrm>
                <a:off x="1721" y="331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1" name="Oval 1426"/>
              <p:cNvSpPr>
                <a:spLocks noChangeArrowheads="1"/>
              </p:cNvSpPr>
              <p:nvPr/>
            </p:nvSpPr>
            <p:spPr bwMode="auto">
              <a:xfrm>
                <a:off x="172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2" name="Oval 1427"/>
              <p:cNvSpPr>
                <a:spLocks noChangeArrowheads="1"/>
              </p:cNvSpPr>
              <p:nvPr/>
            </p:nvSpPr>
            <p:spPr bwMode="auto">
              <a:xfrm>
                <a:off x="172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3" name="Oval 1428"/>
              <p:cNvSpPr>
                <a:spLocks noChangeArrowheads="1"/>
              </p:cNvSpPr>
              <p:nvPr/>
            </p:nvSpPr>
            <p:spPr bwMode="auto">
              <a:xfrm>
                <a:off x="172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4" name="Oval 1429"/>
              <p:cNvSpPr>
                <a:spLocks noChangeArrowheads="1"/>
              </p:cNvSpPr>
              <p:nvPr/>
            </p:nvSpPr>
            <p:spPr bwMode="auto">
              <a:xfrm>
                <a:off x="1721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5" name="Oval 1430"/>
              <p:cNvSpPr>
                <a:spLocks noChangeArrowheads="1"/>
              </p:cNvSpPr>
              <p:nvPr/>
            </p:nvSpPr>
            <p:spPr bwMode="auto">
              <a:xfrm>
                <a:off x="1725" y="348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6" name="Oval 1431"/>
              <p:cNvSpPr>
                <a:spLocks noChangeArrowheads="1"/>
              </p:cNvSpPr>
              <p:nvPr/>
            </p:nvSpPr>
            <p:spPr bwMode="auto">
              <a:xfrm>
                <a:off x="172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7" name="Oval 1432"/>
              <p:cNvSpPr>
                <a:spLocks noChangeArrowheads="1"/>
              </p:cNvSpPr>
              <p:nvPr/>
            </p:nvSpPr>
            <p:spPr bwMode="auto">
              <a:xfrm>
                <a:off x="1725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8" name="Oval 1433"/>
              <p:cNvSpPr>
                <a:spLocks noChangeArrowheads="1"/>
              </p:cNvSpPr>
              <p:nvPr/>
            </p:nvSpPr>
            <p:spPr bwMode="auto">
              <a:xfrm>
                <a:off x="172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9" name="Oval 1434"/>
              <p:cNvSpPr>
                <a:spLocks noChangeArrowheads="1"/>
              </p:cNvSpPr>
              <p:nvPr/>
            </p:nvSpPr>
            <p:spPr bwMode="auto">
              <a:xfrm>
                <a:off x="172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0" name="Oval 1435"/>
              <p:cNvSpPr>
                <a:spLocks noChangeArrowheads="1"/>
              </p:cNvSpPr>
              <p:nvPr/>
            </p:nvSpPr>
            <p:spPr bwMode="auto">
              <a:xfrm>
                <a:off x="17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1" name="Oval 1436"/>
              <p:cNvSpPr>
                <a:spLocks noChangeArrowheads="1"/>
              </p:cNvSpPr>
              <p:nvPr/>
            </p:nvSpPr>
            <p:spPr bwMode="auto">
              <a:xfrm>
                <a:off x="17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2" name="Oval 1437"/>
              <p:cNvSpPr>
                <a:spLocks noChangeArrowheads="1"/>
              </p:cNvSpPr>
              <p:nvPr/>
            </p:nvSpPr>
            <p:spPr bwMode="auto">
              <a:xfrm>
                <a:off x="1728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3" name="Oval 1438"/>
              <p:cNvSpPr>
                <a:spLocks noChangeArrowheads="1"/>
              </p:cNvSpPr>
              <p:nvPr/>
            </p:nvSpPr>
            <p:spPr bwMode="auto">
              <a:xfrm>
                <a:off x="17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4" name="Oval 1439"/>
              <p:cNvSpPr>
                <a:spLocks noChangeArrowheads="1"/>
              </p:cNvSpPr>
              <p:nvPr/>
            </p:nvSpPr>
            <p:spPr bwMode="auto">
              <a:xfrm>
                <a:off x="1728" y="330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5" name="Oval 1440"/>
              <p:cNvSpPr>
                <a:spLocks noChangeArrowheads="1"/>
              </p:cNvSpPr>
              <p:nvPr/>
            </p:nvSpPr>
            <p:spPr bwMode="auto">
              <a:xfrm>
                <a:off x="172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6" name="Oval 1441"/>
              <p:cNvSpPr>
                <a:spLocks noChangeArrowheads="1"/>
              </p:cNvSpPr>
              <p:nvPr/>
            </p:nvSpPr>
            <p:spPr bwMode="auto">
              <a:xfrm>
                <a:off x="17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7" name="Oval 1442"/>
              <p:cNvSpPr>
                <a:spLocks noChangeArrowheads="1"/>
              </p:cNvSpPr>
              <p:nvPr/>
            </p:nvSpPr>
            <p:spPr bwMode="auto">
              <a:xfrm>
                <a:off x="1728" y="32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8" name="Oval 1443"/>
              <p:cNvSpPr>
                <a:spLocks noChangeArrowheads="1"/>
              </p:cNvSpPr>
              <p:nvPr/>
            </p:nvSpPr>
            <p:spPr bwMode="auto">
              <a:xfrm>
                <a:off x="1728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9" name="Oval 1444"/>
              <p:cNvSpPr>
                <a:spLocks noChangeArrowheads="1"/>
              </p:cNvSpPr>
              <p:nvPr/>
            </p:nvSpPr>
            <p:spPr bwMode="auto">
              <a:xfrm>
                <a:off x="1728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0" name="Oval 1445"/>
              <p:cNvSpPr>
                <a:spLocks noChangeArrowheads="1"/>
              </p:cNvSpPr>
              <p:nvPr/>
            </p:nvSpPr>
            <p:spPr bwMode="auto">
              <a:xfrm>
                <a:off x="17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1" name="Oval 1446"/>
              <p:cNvSpPr>
                <a:spLocks noChangeArrowheads="1"/>
              </p:cNvSpPr>
              <p:nvPr/>
            </p:nvSpPr>
            <p:spPr bwMode="auto">
              <a:xfrm>
                <a:off x="1731" y="3407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2" name="Oval 1447"/>
              <p:cNvSpPr>
                <a:spLocks noChangeArrowheads="1"/>
              </p:cNvSpPr>
              <p:nvPr/>
            </p:nvSpPr>
            <p:spPr bwMode="auto">
              <a:xfrm>
                <a:off x="17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3" name="Oval 1448"/>
              <p:cNvSpPr>
                <a:spLocks noChangeArrowheads="1"/>
              </p:cNvSpPr>
              <p:nvPr/>
            </p:nvSpPr>
            <p:spPr bwMode="auto">
              <a:xfrm>
                <a:off x="17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4" name="Oval 1449"/>
              <p:cNvSpPr>
                <a:spLocks noChangeArrowheads="1"/>
              </p:cNvSpPr>
              <p:nvPr/>
            </p:nvSpPr>
            <p:spPr bwMode="auto">
              <a:xfrm>
                <a:off x="1731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5" name="Oval 1450"/>
              <p:cNvSpPr>
                <a:spLocks noChangeArrowheads="1"/>
              </p:cNvSpPr>
              <p:nvPr/>
            </p:nvSpPr>
            <p:spPr bwMode="auto">
              <a:xfrm>
                <a:off x="17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6" name="Oval 1451"/>
              <p:cNvSpPr>
                <a:spLocks noChangeArrowheads="1"/>
              </p:cNvSpPr>
              <p:nvPr/>
            </p:nvSpPr>
            <p:spPr bwMode="auto">
              <a:xfrm>
                <a:off x="173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7" name="Oval 1452"/>
              <p:cNvSpPr>
                <a:spLocks noChangeArrowheads="1"/>
              </p:cNvSpPr>
              <p:nvPr/>
            </p:nvSpPr>
            <p:spPr bwMode="auto">
              <a:xfrm>
                <a:off x="173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8" name="Oval 1453"/>
              <p:cNvSpPr>
                <a:spLocks noChangeArrowheads="1"/>
              </p:cNvSpPr>
              <p:nvPr/>
            </p:nvSpPr>
            <p:spPr bwMode="auto">
              <a:xfrm>
                <a:off x="1735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9" name="Oval 1454"/>
              <p:cNvSpPr>
                <a:spLocks noChangeArrowheads="1"/>
              </p:cNvSpPr>
              <p:nvPr/>
            </p:nvSpPr>
            <p:spPr bwMode="auto">
              <a:xfrm>
                <a:off x="17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0" name="Oval 1455"/>
              <p:cNvSpPr>
                <a:spLocks noChangeArrowheads="1"/>
              </p:cNvSpPr>
              <p:nvPr/>
            </p:nvSpPr>
            <p:spPr bwMode="auto">
              <a:xfrm>
                <a:off x="17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1" name="Oval 1456"/>
              <p:cNvSpPr>
                <a:spLocks noChangeArrowheads="1"/>
              </p:cNvSpPr>
              <p:nvPr/>
            </p:nvSpPr>
            <p:spPr bwMode="auto">
              <a:xfrm>
                <a:off x="1735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2" name="Oval 1457"/>
              <p:cNvSpPr>
                <a:spLocks noChangeArrowheads="1"/>
              </p:cNvSpPr>
              <p:nvPr/>
            </p:nvSpPr>
            <p:spPr bwMode="auto">
              <a:xfrm>
                <a:off x="17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3" name="Oval 1458"/>
              <p:cNvSpPr>
                <a:spLocks noChangeArrowheads="1"/>
              </p:cNvSpPr>
              <p:nvPr/>
            </p:nvSpPr>
            <p:spPr bwMode="auto">
              <a:xfrm>
                <a:off x="1738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4" name="Oval 1459"/>
              <p:cNvSpPr>
                <a:spLocks noChangeArrowheads="1"/>
              </p:cNvSpPr>
              <p:nvPr/>
            </p:nvSpPr>
            <p:spPr bwMode="auto">
              <a:xfrm>
                <a:off x="1738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5" name="Oval 1460"/>
              <p:cNvSpPr>
                <a:spLocks noChangeArrowheads="1"/>
              </p:cNvSpPr>
              <p:nvPr/>
            </p:nvSpPr>
            <p:spPr bwMode="auto">
              <a:xfrm>
                <a:off x="17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6" name="Oval 1461"/>
              <p:cNvSpPr>
                <a:spLocks noChangeArrowheads="1"/>
              </p:cNvSpPr>
              <p:nvPr/>
            </p:nvSpPr>
            <p:spPr bwMode="auto">
              <a:xfrm>
                <a:off x="17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7" name="Oval 1462"/>
              <p:cNvSpPr>
                <a:spLocks noChangeArrowheads="1"/>
              </p:cNvSpPr>
              <p:nvPr/>
            </p:nvSpPr>
            <p:spPr bwMode="auto">
              <a:xfrm>
                <a:off x="174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8" name="Oval 1463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9" name="Oval 1464"/>
              <p:cNvSpPr>
                <a:spLocks noChangeArrowheads="1"/>
              </p:cNvSpPr>
              <p:nvPr/>
            </p:nvSpPr>
            <p:spPr bwMode="auto">
              <a:xfrm>
                <a:off x="174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0" name="Oval 1465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1" name="Oval 1466"/>
              <p:cNvSpPr>
                <a:spLocks noChangeArrowheads="1"/>
              </p:cNvSpPr>
              <p:nvPr/>
            </p:nvSpPr>
            <p:spPr bwMode="auto">
              <a:xfrm>
                <a:off x="1745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2" name="Oval 1467"/>
              <p:cNvSpPr>
                <a:spLocks noChangeArrowheads="1"/>
              </p:cNvSpPr>
              <p:nvPr/>
            </p:nvSpPr>
            <p:spPr bwMode="auto">
              <a:xfrm>
                <a:off x="1745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3" name="Oval 1468"/>
              <p:cNvSpPr>
                <a:spLocks noChangeArrowheads="1"/>
              </p:cNvSpPr>
              <p:nvPr/>
            </p:nvSpPr>
            <p:spPr bwMode="auto">
              <a:xfrm>
                <a:off x="17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4" name="Oval 1469"/>
              <p:cNvSpPr>
                <a:spLocks noChangeArrowheads="1"/>
              </p:cNvSpPr>
              <p:nvPr/>
            </p:nvSpPr>
            <p:spPr bwMode="auto">
              <a:xfrm>
                <a:off x="174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5" name="Oval 1470"/>
              <p:cNvSpPr>
                <a:spLocks noChangeArrowheads="1"/>
              </p:cNvSpPr>
              <p:nvPr/>
            </p:nvSpPr>
            <p:spPr bwMode="auto">
              <a:xfrm>
                <a:off x="17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6" name="Oval 1471"/>
              <p:cNvSpPr>
                <a:spLocks noChangeArrowheads="1"/>
              </p:cNvSpPr>
              <p:nvPr/>
            </p:nvSpPr>
            <p:spPr bwMode="auto">
              <a:xfrm>
                <a:off x="17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7" name="Oval 1472"/>
              <p:cNvSpPr>
                <a:spLocks noChangeArrowheads="1"/>
              </p:cNvSpPr>
              <p:nvPr/>
            </p:nvSpPr>
            <p:spPr bwMode="auto">
              <a:xfrm>
                <a:off x="1752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8" name="Oval 1473"/>
              <p:cNvSpPr>
                <a:spLocks noChangeArrowheads="1"/>
              </p:cNvSpPr>
              <p:nvPr/>
            </p:nvSpPr>
            <p:spPr bwMode="auto">
              <a:xfrm>
                <a:off x="175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9" name="Oval 1474"/>
              <p:cNvSpPr>
                <a:spLocks noChangeArrowheads="1"/>
              </p:cNvSpPr>
              <p:nvPr/>
            </p:nvSpPr>
            <p:spPr bwMode="auto">
              <a:xfrm>
                <a:off x="175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0" name="Oval 1475"/>
              <p:cNvSpPr>
                <a:spLocks noChangeArrowheads="1"/>
              </p:cNvSpPr>
              <p:nvPr/>
            </p:nvSpPr>
            <p:spPr bwMode="auto">
              <a:xfrm>
                <a:off x="17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1" name="Oval 1476"/>
              <p:cNvSpPr>
                <a:spLocks noChangeArrowheads="1"/>
              </p:cNvSpPr>
              <p:nvPr/>
            </p:nvSpPr>
            <p:spPr bwMode="auto">
              <a:xfrm>
                <a:off x="175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2" name="Oval 1477"/>
              <p:cNvSpPr>
                <a:spLocks noChangeArrowheads="1"/>
              </p:cNvSpPr>
              <p:nvPr/>
            </p:nvSpPr>
            <p:spPr bwMode="auto">
              <a:xfrm>
                <a:off x="17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3" name="Oval 1478"/>
              <p:cNvSpPr>
                <a:spLocks noChangeArrowheads="1"/>
              </p:cNvSpPr>
              <p:nvPr/>
            </p:nvSpPr>
            <p:spPr bwMode="auto">
              <a:xfrm>
                <a:off x="176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4" name="Oval 1479"/>
              <p:cNvSpPr>
                <a:spLocks noChangeArrowheads="1"/>
              </p:cNvSpPr>
              <p:nvPr/>
            </p:nvSpPr>
            <p:spPr bwMode="auto">
              <a:xfrm>
                <a:off x="1763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5" name="Oval 1480"/>
              <p:cNvSpPr>
                <a:spLocks noChangeArrowheads="1"/>
              </p:cNvSpPr>
              <p:nvPr/>
            </p:nvSpPr>
            <p:spPr bwMode="auto">
              <a:xfrm>
                <a:off x="176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6" name="Oval 1481"/>
              <p:cNvSpPr>
                <a:spLocks noChangeArrowheads="1"/>
              </p:cNvSpPr>
              <p:nvPr/>
            </p:nvSpPr>
            <p:spPr bwMode="auto">
              <a:xfrm>
                <a:off x="17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7" name="Oval 1482"/>
              <p:cNvSpPr>
                <a:spLocks noChangeArrowheads="1"/>
              </p:cNvSpPr>
              <p:nvPr/>
            </p:nvSpPr>
            <p:spPr bwMode="auto">
              <a:xfrm>
                <a:off x="17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8" name="Oval 1483"/>
              <p:cNvSpPr>
                <a:spLocks noChangeArrowheads="1"/>
              </p:cNvSpPr>
              <p:nvPr/>
            </p:nvSpPr>
            <p:spPr bwMode="auto">
              <a:xfrm>
                <a:off x="176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9" name="Oval 1484"/>
              <p:cNvSpPr>
                <a:spLocks noChangeArrowheads="1"/>
              </p:cNvSpPr>
              <p:nvPr/>
            </p:nvSpPr>
            <p:spPr bwMode="auto">
              <a:xfrm>
                <a:off x="17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0" name="Oval 1485"/>
              <p:cNvSpPr>
                <a:spLocks noChangeArrowheads="1"/>
              </p:cNvSpPr>
              <p:nvPr/>
            </p:nvSpPr>
            <p:spPr bwMode="auto">
              <a:xfrm>
                <a:off x="17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1" name="Oval 1486"/>
              <p:cNvSpPr>
                <a:spLocks noChangeArrowheads="1"/>
              </p:cNvSpPr>
              <p:nvPr/>
            </p:nvSpPr>
            <p:spPr bwMode="auto">
              <a:xfrm>
                <a:off x="17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2" name="Oval 1487"/>
              <p:cNvSpPr>
                <a:spLocks noChangeArrowheads="1"/>
              </p:cNvSpPr>
              <p:nvPr/>
            </p:nvSpPr>
            <p:spPr bwMode="auto">
              <a:xfrm>
                <a:off x="177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3" name="Oval 1488"/>
              <p:cNvSpPr>
                <a:spLocks noChangeArrowheads="1"/>
              </p:cNvSpPr>
              <p:nvPr/>
            </p:nvSpPr>
            <p:spPr bwMode="auto">
              <a:xfrm>
                <a:off x="177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4" name="Oval 1489"/>
              <p:cNvSpPr>
                <a:spLocks noChangeArrowheads="1"/>
              </p:cNvSpPr>
              <p:nvPr/>
            </p:nvSpPr>
            <p:spPr bwMode="auto">
              <a:xfrm>
                <a:off x="17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5" name="Oval 1490"/>
              <p:cNvSpPr>
                <a:spLocks noChangeArrowheads="1"/>
              </p:cNvSpPr>
              <p:nvPr/>
            </p:nvSpPr>
            <p:spPr bwMode="auto">
              <a:xfrm>
                <a:off x="17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6" name="Oval 1491"/>
              <p:cNvSpPr>
                <a:spLocks noChangeArrowheads="1"/>
              </p:cNvSpPr>
              <p:nvPr/>
            </p:nvSpPr>
            <p:spPr bwMode="auto">
              <a:xfrm>
                <a:off x="17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7" name="Oval 1492"/>
              <p:cNvSpPr>
                <a:spLocks noChangeArrowheads="1"/>
              </p:cNvSpPr>
              <p:nvPr/>
            </p:nvSpPr>
            <p:spPr bwMode="auto">
              <a:xfrm>
                <a:off x="17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8" name="Oval 1493"/>
              <p:cNvSpPr>
                <a:spLocks noChangeArrowheads="1"/>
              </p:cNvSpPr>
              <p:nvPr/>
            </p:nvSpPr>
            <p:spPr bwMode="auto">
              <a:xfrm>
                <a:off x="1777" y="339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9" name="Oval 1494"/>
              <p:cNvSpPr>
                <a:spLocks noChangeArrowheads="1"/>
              </p:cNvSpPr>
              <p:nvPr/>
            </p:nvSpPr>
            <p:spPr bwMode="auto">
              <a:xfrm>
                <a:off x="1777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0" name="Oval 1495"/>
              <p:cNvSpPr>
                <a:spLocks noChangeArrowheads="1"/>
              </p:cNvSpPr>
              <p:nvPr/>
            </p:nvSpPr>
            <p:spPr bwMode="auto">
              <a:xfrm>
                <a:off x="17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1" name="Oval 1496"/>
              <p:cNvSpPr>
                <a:spLocks noChangeArrowheads="1"/>
              </p:cNvSpPr>
              <p:nvPr/>
            </p:nvSpPr>
            <p:spPr bwMode="auto">
              <a:xfrm>
                <a:off x="1777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2" name="Oval 1497"/>
              <p:cNvSpPr>
                <a:spLocks noChangeArrowheads="1"/>
              </p:cNvSpPr>
              <p:nvPr/>
            </p:nvSpPr>
            <p:spPr bwMode="auto">
              <a:xfrm>
                <a:off x="17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3" name="Oval 1498"/>
              <p:cNvSpPr>
                <a:spLocks noChangeArrowheads="1"/>
              </p:cNvSpPr>
              <p:nvPr/>
            </p:nvSpPr>
            <p:spPr bwMode="auto">
              <a:xfrm>
                <a:off x="1777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4" name="Oval 1499"/>
              <p:cNvSpPr>
                <a:spLocks noChangeArrowheads="1"/>
              </p:cNvSpPr>
              <p:nvPr/>
            </p:nvSpPr>
            <p:spPr bwMode="auto">
              <a:xfrm>
                <a:off x="1780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5" name="Oval 1500"/>
              <p:cNvSpPr>
                <a:spLocks noChangeArrowheads="1"/>
              </p:cNvSpPr>
              <p:nvPr/>
            </p:nvSpPr>
            <p:spPr bwMode="auto">
              <a:xfrm>
                <a:off x="17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6" name="Oval 1501"/>
              <p:cNvSpPr>
                <a:spLocks noChangeArrowheads="1"/>
              </p:cNvSpPr>
              <p:nvPr/>
            </p:nvSpPr>
            <p:spPr bwMode="auto">
              <a:xfrm>
                <a:off x="178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7" name="Oval 1502"/>
              <p:cNvSpPr>
                <a:spLocks noChangeArrowheads="1"/>
              </p:cNvSpPr>
              <p:nvPr/>
            </p:nvSpPr>
            <p:spPr bwMode="auto">
              <a:xfrm>
                <a:off x="178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8" name="Oval 1503"/>
              <p:cNvSpPr>
                <a:spLocks noChangeArrowheads="1"/>
              </p:cNvSpPr>
              <p:nvPr/>
            </p:nvSpPr>
            <p:spPr bwMode="auto">
              <a:xfrm>
                <a:off x="1780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9" name="Oval 1504"/>
              <p:cNvSpPr>
                <a:spLocks noChangeArrowheads="1"/>
              </p:cNvSpPr>
              <p:nvPr/>
            </p:nvSpPr>
            <p:spPr bwMode="auto">
              <a:xfrm>
                <a:off x="178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0" name="Oval 1505"/>
              <p:cNvSpPr>
                <a:spLocks noChangeArrowheads="1"/>
              </p:cNvSpPr>
              <p:nvPr/>
            </p:nvSpPr>
            <p:spPr bwMode="auto">
              <a:xfrm>
                <a:off x="1780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1" name="Oval 1506"/>
              <p:cNvSpPr>
                <a:spLocks noChangeArrowheads="1"/>
              </p:cNvSpPr>
              <p:nvPr/>
            </p:nvSpPr>
            <p:spPr bwMode="auto">
              <a:xfrm>
                <a:off x="1784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2" name="Oval 1507"/>
              <p:cNvSpPr>
                <a:spLocks noChangeArrowheads="1"/>
              </p:cNvSpPr>
              <p:nvPr/>
            </p:nvSpPr>
            <p:spPr bwMode="auto">
              <a:xfrm>
                <a:off x="178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3" name="Oval 1508"/>
              <p:cNvSpPr>
                <a:spLocks noChangeArrowheads="1"/>
              </p:cNvSpPr>
              <p:nvPr/>
            </p:nvSpPr>
            <p:spPr bwMode="auto">
              <a:xfrm>
                <a:off x="17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4" name="Oval 1509"/>
              <p:cNvSpPr>
                <a:spLocks noChangeArrowheads="1"/>
              </p:cNvSpPr>
              <p:nvPr/>
            </p:nvSpPr>
            <p:spPr bwMode="auto">
              <a:xfrm>
                <a:off x="178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5" name="Oval 1510"/>
              <p:cNvSpPr>
                <a:spLocks noChangeArrowheads="1"/>
              </p:cNvSpPr>
              <p:nvPr/>
            </p:nvSpPr>
            <p:spPr bwMode="auto">
              <a:xfrm>
                <a:off x="17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6" name="Oval 1511"/>
              <p:cNvSpPr>
                <a:spLocks noChangeArrowheads="1"/>
              </p:cNvSpPr>
              <p:nvPr/>
            </p:nvSpPr>
            <p:spPr bwMode="auto">
              <a:xfrm>
                <a:off x="17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7" name="Oval 1512"/>
              <p:cNvSpPr>
                <a:spLocks noChangeArrowheads="1"/>
              </p:cNvSpPr>
              <p:nvPr/>
            </p:nvSpPr>
            <p:spPr bwMode="auto">
              <a:xfrm>
                <a:off x="17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8" name="Oval 1513"/>
              <p:cNvSpPr>
                <a:spLocks noChangeArrowheads="1"/>
              </p:cNvSpPr>
              <p:nvPr/>
            </p:nvSpPr>
            <p:spPr bwMode="auto">
              <a:xfrm>
                <a:off x="17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9" name="Oval 1514"/>
              <p:cNvSpPr>
                <a:spLocks noChangeArrowheads="1"/>
              </p:cNvSpPr>
              <p:nvPr/>
            </p:nvSpPr>
            <p:spPr bwMode="auto">
              <a:xfrm>
                <a:off x="1791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0" name="Oval 1515"/>
              <p:cNvSpPr>
                <a:spLocks noChangeArrowheads="1"/>
              </p:cNvSpPr>
              <p:nvPr/>
            </p:nvSpPr>
            <p:spPr bwMode="auto">
              <a:xfrm>
                <a:off x="1791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1" name="Oval 1516"/>
              <p:cNvSpPr>
                <a:spLocks noChangeArrowheads="1"/>
              </p:cNvSpPr>
              <p:nvPr/>
            </p:nvSpPr>
            <p:spPr bwMode="auto">
              <a:xfrm>
                <a:off x="17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2" name="Oval 1517"/>
              <p:cNvSpPr>
                <a:spLocks noChangeArrowheads="1"/>
              </p:cNvSpPr>
              <p:nvPr/>
            </p:nvSpPr>
            <p:spPr bwMode="auto">
              <a:xfrm>
                <a:off x="1794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3" name="Oval 1518"/>
              <p:cNvSpPr>
                <a:spLocks noChangeArrowheads="1"/>
              </p:cNvSpPr>
              <p:nvPr/>
            </p:nvSpPr>
            <p:spPr bwMode="auto">
              <a:xfrm>
                <a:off x="179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4" name="Oval 1519"/>
              <p:cNvSpPr>
                <a:spLocks noChangeArrowheads="1"/>
              </p:cNvSpPr>
              <p:nvPr/>
            </p:nvSpPr>
            <p:spPr bwMode="auto">
              <a:xfrm>
                <a:off x="17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5" name="Oval 1520"/>
              <p:cNvSpPr>
                <a:spLocks noChangeArrowheads="1"/>
              </p:cNvSpPr>
              <p:nvPr/>
            </p:nvSpPr>
            <p:spPr bwMode="auto">
              <a:xfrm>
                <a:off x="179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6" name="Oval 1521"/>
              <p:cNvSpPr>
                <a:spLocks noChangeArrowheads="1"/>
              </p:cNvSpPr>
              <p:nvPr/>
            </p:nvSpPr>
            <p:spPr bwMode="auto">
              <a:xfrm>
                <a:off x="1798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7" name="Oval 1522"/>
              <p:cNvSpPr>
                <a:spLocks noChangeArrowheads="1"/>
              </p:cNvSpPr>
              <p:nvPr/>
            </p:nvSpPr>
            <p:spPr bwMode="auto">
              <a:xfrm>
                <a:off x="1801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8" name="Oval 1523"/>
              <p:cNvSpPr>
                <a:spLocks noChangeArrowheads="1"/>
              </p:cNvSpPr>
              <p:nvPr/>
            </p:nvSpPr>
            <p:spPr bwMode="auto">
              <a:xfrm>
                <a:off x="180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9" name="Oval 1524"/>
              <p:cNvSpPr>
                <a:spLocks noChangeArrowheads="1"/>
              </p:cNvSpPr>
              <p:nvPr/>
            </p:nvSpPr>
            <p:spPr bwMode="auto">
              <a:xfrm>
                <a:off x="1801" y="31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0" name="Oval 1525"/>
              <p:cNvSpPr>
                <a:spLocks noChangeArrowheads="1"/>
              </p:cNvSpPr>
              <p:nvPr/>
            </p:nvSpPr>
            <p:spPr bwMode="auto">
              <a:xfrm>
                <a:off x="180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1" name="Oval 1526"/>
              <p:cNvSpPr>
                <a:spLocks noChangeArrowheads="1"/>
              </p:cNvSpPr>
              <p:nvPr/>
            </p:nvSpPr>
            <p:spPr bwMode="auto">
              <a:xfrm>
                <a:off x="18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2" name="Oval 1527"/>
              <p:cNvSpPr>
                <a:spLocks noChangeArrowheads="1"/>
              </p:cNvSpPr>
              <p:nvPr/>
            </p:nvSpPr>
            <p:spPr bwMode="auto">
              <a:xfrm>
                <a:off x="180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3" name="Oval 1528"/>
              <p:cNvSpPr>
                <a:spLocks noChangeArrowheads="1"/>
              </p:cNvSpPr>
              <p:nvPr/>
            </p:nvSpPr>
            <p:spPr bwMode="auto">
              <a:xfrm>
                <a:off x="1805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4" name="Oval 1529"/>
              <p:cNvSpPr>
                <a:spLocks noChangeArrowheads="1"/>
              </p:cNvSpPr>
              <p:nvPr/>
            </p:nvSpPr>
            <p:spPr bwMode="auto">
              <a:xfrm>
                <a:off x="1805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5" name="Oval 1530"/>
              <p:cNvSpPr>
                <a:spLocks noChangeArrowheads="1"/>
              </p:cNvSpPr>
              <p:nvPr/>
            </p:nvSpPr>
            <p:spPr bwMode="auto">
              <a:xfrm>
                <a:off x="180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6" name="Oval 1531"/>
              <p:cNvSpPr>
                <a:spLocks noChangeArrowheads="1"/>
              </p:cNvSpPr>
              <p:nvPr/>
            </p:nvSpPr>
            <p:spPr bwMode="auto">
              <a:xfrm>
                <a:off x="180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7" name="Oval 1532"/>
              <p:cNvSpPr>
                <a:spLocks noChangeArrowheads="1"/>
              </p:cNvSpPr>
              <p:nvPr/>
            </p:nvSpPr>
            <p:spPr bwMode="auto">
              <a:xfrm>
                <a:off x="180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8" name="Oval 1533"/>
              <p:cNvSpPr>
                <a:spLocks noChangeArrowheads="1"/>
              </p:cNvSpPr>
              <p:nvPr/>
            </p:nvSpPr>
            <p:spPr bwMode="auto">
              <a:xfrm>
                <a:off x="18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9" name="Oval 1534"/>
              <p:cNvSpPr>
                <a:spLocks noChangeArrowheads="1"/>
              </p:cNvSpPr>
              <p:nvPr/>
            </p:nvSpPr>
            <p:spPr bwMode="auto">
              <a:xfrm>
                <a:off x="181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0" name="Oval 1535"/>
              <p:cNvSpPr>
                <a:spLocks noChangeArrowheads="1"/>
              </p:cNvSpPr>
              <p:nvPr/>
            </p:nvSpPr>
            <p:spPr bwMode="auto">
              <a:xfrm>
                <a:off x="181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1" name="Oval 1536"/>
              <p:cNvSpPr>
                <a:spLocks noChangeArrowheads="1"/>
              </p:cNvSpPr>
              <p:nvPr/>
            </p:nvSpPr>
            <p:spPr bwMode="auto">
              <a:xfrm>
                <a:off x="181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2" name="Oval 1537"/>
              <p:cNvSpPr>
                <a:spLocks noChangeArrowheads="1"/>
              </p:cNvSpPr>
              <p:nvPr/>
            </p:nvSpPr>
            <p:spPr bwMode="auto">
              <a:xfrm>
                <a:off x="1812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3" name="Oval 1538"/>
              <p:cNvSpPr>
                <a:spLocks noChangeArrowheads="1"/>
              </p:cNvSpPr>
              <p:nvPr/>
            </p:nvSpPr>
            <p:spPr bwMode="auto">
              <a:xfrm>
                <a:off x="18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4" name="Oval 1539"/>
              <p:cNvSpPr>
                <a:spLocks noChangeArrowheads="1"/>
              </p:cNvSpPr>
              <p:nvPr/>
            </p:nvSpPr>
            <p:spPr bwMode="auto">
              <a:xfrm>
                <a:off x="181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5" name="Oval 1540"/>
              <p:cNvSpPr>
                <a:spLocks noChangeArrowheads="1"/>
              </p:cNvSpPr>
              <p:nvPr/>
            </p:nvSpPr>
            <p:spPr bwMode="auto">
              <a:xfrm>
                <a:off x="181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6" name="Oval 1541"/>
              <p:cNvSpPr>
                <a:spLocks noChangeArrowheads="1"/>
              </p:cNvSpPr>
              <p:nvPr/>
            </p:nvSpPr>
            <p:spPr bwMode="auto">
              <a:xfrm>
                <a:off x="1819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7" name="Oval 1542"/>
              <p:cNvSpPr>
                <a:spLocks noChangeArrowheads="1"/>
              </p:cNvSpPr>
              <p:nvPr/>
            </p:nvSpPr>
            <p:spPr bwMode="auto">
              <a:xfrm>
                <a:off x="1819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8" name="Oval 1543"/>
              <p:cNvSpPr>
                <a:spLocks noChangeArrowheads="1"/>
              </p:cNvSpPr>
              <p:nvPr/>
            </p:nvSpPr>
            <p:spPr bwMode="auto">
              <a:xfrm>
                <a:off x="1822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9" name="Oval 1544"/>
              <p:cNvSpPr>
                <a:spLocks noChangeArrowheads="1"/>
              </p:cNvSpPr>
              <p:nvPr/>
            </p:nvSpPr>
            <p:spPr bwMode="auto">
              <a:xfrm>
                <a:off x="182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0" name="Oval 1545"/>
              <p:cNvSpPr>
                <a:spLocks noChangeArrowheads="1"/>
              </p:cNvSpPr>
              <p:nvPr/>
            </p:nvSpPr>
            <p:spPr bwMode="auto">
              <a:xfrm>
                <a:off x="182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1" name="Oval 1546"/>
              <p:cNvSpPr>
                <a:spLocks noChangeArrowheads="1"/>
              </p:cNvSpPr>
              <p:nvPr/>
            </p:nvSpPr>
            <p:spPr bwMode="auto">
              <a:xfrm>
                <a:off x="18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2" name="Oval 1547"/>
              <p:cNvSpPr>
                <a:spLocks noChangeArrowheads="1"/>
              </p:cNvSpPr>
              <p:nvPr/>
            </p:nvSpPr>
            <p:spPr bwMode="auto">
              <a:xfrm>
                <a:off x="18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3" name="Oval 1548"/>
              <p:cNvSpPr>
                <a:spLocks noChangeArrowheads="1"/>
              </p:cNvSpPr>
              <p:nvPr/>
            </p:nvSpPr>
            <p:spPr bwMode="auto">
              <a:xfrm>
                <a:off x="182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4" name="Oval 1549"/>
              <p:cNvSpPr>
                <a:spLocks noChangeArrowheads="1"/>
              </p:cNvSpPr>
              <p:nvPr/>
            </p:nvSpPr>
            <p:spPr bwMode="auto">
              <a:xfrm>
                <a:off x="18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5" name="Oval 1550"/>
              <p:cNvSpPr>
                <a:spLocks noChangeArrowheads="1"/>
              </p:cNvSpPr>
              <p:nvPr/>
            </p:nvSpPr>
            <p:spPr bwMode="auto">
              <a:xfrm>
                <a:off x="18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6" name="Oval 1551"/>
              <p:cNvSpPr>
                <a:spLocks noChangeArrowheads="1"/>
              </p:cNvSpPr>
              <p:nvPr/>
            </p:nvSpPr>
            <p:spPr bwMode="auto">
              <a:xfrm>
                <a:off x="1826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7" name="Oval 1552"/>
              <p:cNvSpPr>
                <a:spLocks noChangeArrowheads="1"/>
              </p:cNvSpPr>
              <p:nvPr/>
            </p:nvSpPr>
            <p:spPr bwMode="auto">
              <a:xfrm>
                <a:off x="1829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8" name="Oval 1553"/>
              <p:cNvSpPr>
                <a:spLocks noChangeArrowheads="1"/>
              </p:cNvSpPr>
              <p:nvPr/>
            </p:nvSpPr>
            <p:spPr bwMode="auto">
              <a:xfrm>
                <a:off x="1829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9" name="Oval 1554"/>
              <p:cNvSpPr>
                <a:spLocks noChangeArrowheads="1"/>
              </p:cNvSpPr>
              <p:nvPr/>
            </p:nvSpPr>
            <p:spPr bwMode="auto">
              <a:xfrm>
                <a:off x="18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0" name="Oval 1555"/>
              <p:cNvSpPr>
                <a:spLocks noChangeArrowheads="1"/>
              </p:cNvSpPr>
              <p:nvPr/>
            </p:nvSpPr>
            <p:spPr bwMode="auto">
              <a:xfrm>
                <a:off x="1829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1" name="Oval 1556"/>
              <p:cNvSpPr>
                <a:spLocks noChangeArrowheads="1"/>
              </p:cNvSpPr>
              <p:nvPr/>
            </p:nvSpPr>
            <p:spPr bwMode="auto">
              <a:xfrm>
                <a:off x="183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2" name="Oval 1557"/>
              <p:cNvSpPr>
                <a:spLocks noChangeArrowheads="1"/>
              </p:cNvSpPr>
              <p:nvPr/>
            </p:nvSpPr>
            <p:spPr bwMode="auto">
              <a:xfrm>
                <a:off x="183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3" name="Oval 1558"/>
              <p:cNvSpPr>
                <a:spLocks noChangeArrowheads="1"/>
              </p:cNvSpPr>
              <p:nvPr/>
            </p:nvSpPr>
            <p:spPr bwMode="auto">
              <a:xfrm>
                <a:off x="18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4" name="Oval 1559"/>
              <p:cNvSpPr>
                <a:spLocks noChangeArrowheads="1"/>
              </p:cNvSpPr>
              <p:nvPr/>
            </p:nvSpPr>
            <p:spPr bwMode="auto">
              <a:xfrm>
                <a:off x="183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5" name="Oval 1560"/>
              <p:cNvSpPr>
                <a:spLocks noChangeArrowheads="1"/>
              </p:cNvSpPr>
              <p:nvPr/>
            </p:nvSpPr>
            <p:spPr bwMode="auto">
              <a:xfrm>
                <a:off x="18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6" name="Oval 1561"/>
              <p:cNvSpPr>
                <a:spLocks noChangeArrowheads="1"/>
              </p:cNvSpPr>
              <p:nvPr/>
            </p:nvSpPr>
            <p:spPr bwMode="auto">
              <a:xfrm>
                <a:off x="1833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7" name="Oval 1562"/>
              <p:cNvSpPr>
                <a:spLocks noChangeArrowheads="1"/>
              </p:cNvSpPr>
              <p:nvPr/>
            </p:nvSpPr>
            <p:spPr bwMode="auto">
              <a:xfrm>
                <a:off x="183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8" name="Oval 1563"/>
              <p:cNvSpPr>
                <a:spLocks noChangeArrowheads="1"/>
              </p:cNvSpPr>
              <p:nvPr/>
            </p:nvSpPr>
            <p:spPr bwMode="auto">
              <a:xfrm>
                <a:off x="1836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9" name="Oval 1564"/>
              <p:cNvSpPr>
                <a:spLocks noChangeArrowheads="1"/>
              </p:cNvSpPr>
              <p:nvPr/>
            </p:nvSpPr>
            <p:spPr bwMode="auto">
              <a:xfrm>
                <a:off x="1836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0" name="Oval 1565"/>
              <p:cNvSpPr>
                <a:spLocks noChangeArrowheads="1"/>
              </p:cNvSpPr>
              <p:nvPr/>
            </p:nvSpPr>
            <p:spPr bwMode="auto">
              <a:xfrm>
                <a:off x="183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1" name="Oval 1566"/>
              <p:cNvSpPr>
                <a:spLocks noChangeArrowheads="1"/>
              </p:cNvSpPr>
              <p:nvPr/>
            </p:nvSpPr>
            <p:spPr bwMode="auto">
              <a:xfrm>
                <a:off x="184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2" name="Oval 1567"/>
              <p:cNvSpPr>
                <a:spLocks noChangeArrowheads="1"/>
              </p:cNvSpPr>
              <p:nvPr/>
            </p:nvSpPr>
            <p:spPr bwMode="auto">
              <a:xfrm>
                <a:off x="1840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3" name="Oval 1568"/>
              <p:cNvSpPr>
                <a:spLocks noChangeArrowheads="1"/>
              </p:cNvSpPr>
              <p:nvPr/>
            </p:nvSpPr>
            <p:spPr bwMode="auto">
              <a:xfrm>
                <a:off x="184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4" name="Oval 1569"/>
              <p:cNvSpPr>
                <a:spLocks noChangeArrowheads="1"/>
              </p:cNvSpPr>
              <p:nvPr/>
            </p:nvSpPr>
            <p:spPr bwMode="auto">
              <a:xfrm>
                <a:off x="184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5" name="Oval 1570"/>
              <p:cNvSpPr>
                <a:spLocks noChangeArrowheads="1"/>
              </p:cNvSpPr>
              <p:nvPr/>
            </p:nvSpPr>
            <p:spPr bwMode="auto">
              <a:xfrm>
                <a:off x="184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6" name="Oval 1571"/>
              <p:cNvSpPr>
                <a:spLocks noChangeArrowheads="1"/>
              </p:cNvSpPr>
              <p:nvPr/>
            </p:nvSpPr>
            <p:spPr bwMode="auto">
              <a:xfrm>
                <a:off x="1847" y="324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7" name="Oval 1572"/>
              <p:cNvSpPr>
                <a:spLocks noChangeArrowheads="1"/>
              </p:cNvSpPr>
              <p:nvPr/>
            </p:nvSpPr>
            <p:spPr bwMode="auto">
              <a:xfrm>
                <a:off x="184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8" name="Oval 1573"/>
              <p:cNvSpPr>
                <a:spLocks noChangeArrowheads="1"/>
              </p:cNvSpPr>
              <p:nvPr/>
            </p:nvSpPr>
            <p:spPr bwMode="auto">
              <a:xfrm>
                <a:off x="184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9" name="Oval 1574"/>
              <p:cNvSpPr>
                <a:spLocks noChangeArrowheads="1"/>
              </p:cNvSpPr>
              <p:nvPr/>
            </p:nvSpPr>
            <p:spPr bwMode="auto">
              <a:xfrm>
                <a:off x="18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0" name="Oval 1575"/>
              <p:cNvSpPr>
                <a:spLocks noChangeArrowheads="1"/>
              </p:cNvSpPr>
              <p:nvPr/>
            </p:nvSpPr>
            <p:spPr bwMode="auto">
              <a:xfrm>
                <a:off x="185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1" name="Oval 1576"/>
              <p:cNvSpPr>
                <a:spLocks noChangeArrowheads="1"/>
              </p:cNvSpPr>
              <p:nvPr/>
            </p:nvSpPr>
            <p:spPr bwMode="auto">
              <a:xfrm>
                <a:off x="1850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2" name="Oval 1577"/>
              <p:cNvSpPr>
                <a:spLocks noChangeArrowheads="1"/>
              </p:cNvSpPr>
              <p:nvPr/>
            </p:nvSpPr>
            <p:spPr bwMode="auto">
              <a:xfrm>
                <a:off x="185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3" name="Oval 1578"/>
              <p:cNvSpPr>
                <a:spLocks noChangeArrowheads="1"/>
              </p:cNvSpPr>
              <p:nvPr/>
            </p:nvSpPr>
            <p:spPr bwMode="auto">
              <a:xfrm>
                <a:off x="18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4" name="Oval 1579"/>
              <p:cNvSpPr>
                <a:spLocks noChangeArrowheads="1"/>
              </p:cNvSpPr>
              <p:nvPr/>
            </p:nvSpPr>
            <p:spPr bwMode="auto">
              <a:xfrm>
                <a:off x="18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5" name="Oval 1580"/>
              <p:cNvSpPr>
                <a:spLocks noChangeArrowheads="1"/>
              </p:cNvSpPr>
              <p:nvPr/>
            </p:nvSpPr>
            <p:spPr bwMode="auto">
              <a:xfrm>
                <a:off x="18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6" name="Oval 1581"/>
              <p:cNvSpPr>
                <a:spLocks noChangeArrowheads="1"/>
              </p:cNvSpPr>
              <p:nvPr/>
            </p:nvSpPr>
            <p:spPr bwMode="auto">
              <a:xfrm>
                <a:off x="1857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7" name="Oval 1582"/>
              <p:cNvSpPr>
                <a:spLocks noChangeArrowheads="1"/>
              </p:cNvSpPr>
              <p:nvPr/>
            </p:nvSpPr>
            <p:spPr bwMode="auto">
              <a:xfrm>
                <a:off x="1857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8" name="Oval 1583"/>
              <p:cNvSpPr>
                <a:spLocks noChangeArrowheads="1"/>
              </p:cNvSpPr>
              <p:nvPr/>
            </p:nvSpPr>
            <p:spPr bwMode="auto">
              <a:xfrm>
                <a:off x="1861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9" name="Oval 1584"/>
              <p:cNvSpPr>
                <a:spLocks noChangeArrowheads="1"/>
              </p:cNvSpPr>
              <p:nvPr/>
            </p:nvSpPr>
            <p:spPr bwMode="auto">
              <a:xfrm>
                <a:off x="18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0" name="Oval 1585"/>
              <p:cNvSpPr>
                <a:spLocks noChangeArrowheads="1"/>
              </p:cNvSpPr>
              <p:nvPr/>
            </p:nvSpPr>
            <p:spPr bwMode="auto">
              <a:xfrm>
                <a:off x="18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1" name="Oval 1586"/>
              <p:cNvSpPr>
                <a:spLocks noChangeArrowheads="1"/>
              </p:cNvSpPr>
              <p:nvPr/>
            </p:nvSpPr>
            <p:spPr bwMode="auto">
              <a:xfrm>
                <a:off x="1864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2" name="Oval 1587"/>
              <p:cNvSpPr>
                <a:spLocks noChangeArrowheads="1"/>
              </p:cNvSpPr>
              <p:nvPr/>
            </p:nvSpPr>
            <p:spPr bwMode="auto">
              <a:xfrm>
                <a:off x="1864" y="342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3" name="Oval 1588"/>
              <p:cNvSpPr>
                <a:spLocks noChangeArrowheads="1"/>
              </p:cNvSpPr>
              <p:nvPr/>
            </p:nvSpPr>
            <p:spPr bwMode="auto">
              <a:xfrm>
                <a:off x="1868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4" name="Oval 1589"/>
              <p:cNvSpPr>
                <a:spLocks noChangeArrowheads="1"/>
              </p:cNvSpPr>
              <p:nvPr/>
            </p:nvSpPr>
            <p:spPr bwMode="auto">
              <a:xfrm>
                <a:off x="1868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5" name="Oval 1590"/>
              <p:cNvSpPr>
                <a:spLocks noChangeArrowheads="1"/>
              </p:cNvSpPr>
              <p:nvPr/>
            </p:nvSpPr>
            <p:spPr bwMode="auto">
              <a:xfrm>
                <a:off x="186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6" name="Oval 1591"/>
              <p:cNvSpPr>
                <a:spLocks noChangeArrowheads="1"/>
              </p:cNvSpPr>
              <p:nvPr/>
            </p:nvSpPr>
            <p:spPr bwMode="auto">
              <a:xfrm>
                <a:off x="186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7" name="Oval 1592"/>
              <p:cNvSpPr>
                <a:spLocks noChangeArrowheads="1"/>
              </p:cNvSpPr>
              <p:nvPr/>
            </p:nvSpPr>
            <p:spPr bwMode="auto">
              <a:xfrm>
                <a:off x="1868" y="31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8" name="Oval 1593"/>
              <p:cNvSpPr>
                <a:spLocks noChangeArrowheads="1"/>
              </p:cNvSpPr>
              <p:nvPr/>
            </p:nvSpPr>
            <p:spPr bwMode="auto">
              <a:xfrm>
                <a:off x="187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9" name="Oval 1594"/>
              <p:cNvSpPr>
                <a:spLocks noChangeArrowheads="1"/>
              </p:cNvSpPr>
              <p:nvPr/>
            </p:nvSpPr>
            <p:spPr bwMode="auto">
              <a:xfrm>
                <a:off x="187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0" name="Oval 1595"/>
              <p:cNvSpPr>
                <a:spLocks noChangeArrowheads="1"/>
              </p:cNvSpPr>
              <p:nvPr/>
            </p:nvSpPr>
            <p:spPr bwMode="auto">
              <a:xfrm>
                <a:off x="18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1" name="Oval 1596"/>
              <p:cNvSpPr>
                <a:spLocks noChangeArrowheads="1"/>
              </p:cNvSpPr>
              <p:nvPr/>
            </p:nvSpPr>
            <p:spPr bwMode="auto">
              <a:xfrm>
                <a:off x="18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2" name="Oval 1597"/>
              <p:cNvSpPr>
                <a:spLocks noChangeArrowheads="1"/>
              </p:cNvSpPr>
              <p:nvPr/>
            </p:nvSpPr>
            <p:spPr bwMode="auto">
              <a:xfrm>
                <a:off x="1875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3" name="Oval 1598"/>
              <p:cNvSpPr>
                <a:spLocks noChangeArrowheads="1"/>
              </p:cNvSpPr>
              <p:nvPr/>
            </p:nvSpPr>
            <p:spPr bwMode="auto">
              <a:xfrm>
                <a:off x="18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4" name="Oval 1599"/>
              <p:cNvSpPr>
                <a:spLocks noChangeArrowheads="1"/>
              </p:cNvSpPr>
              <p:nvPr/>
            </p:nvSpPr>
            <p:spPr bwMode="auto">
              <a:xfrm>
                <a:off x="1878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5" name="Oval 1600"/>
              <p:cNvSpPr>
                <a:spLocks noChangeArrowheads="1"/>
              </p:cNvSpPr>
              <p:nvPr/>
            </p:nvSpPr>
            <p:spPr bwMode="auto">
              <a:xfrm>
                <a:off x="187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6" name="Oval 1601"/>
              <p:cNvSpPr>
                <a:spLocks noChangeArrowheads="1"/>
              </p:cNvSpPr>
              <p:nvPr/>
            </p:nvSpPr>
            <p:spPr bwMode="auto">
              <a:xfrm>
                <a:off x="188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7" name="Oval 1602"/>
              <p:cNvSpPr>
                <a:spLocks noChangeArrowheads="1"/>
              </p:cNvSpPr>
              <p:nvPr/>
            </p:nvSpPr>
            <p:spPr bwMode="auto">
              <a:xfrm>
                <a:off x="1882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8" name="Oval 1603"/>
              <p:cNvSpPr>
                <a:spLocks noChangeArrowheads="1"/>
              </p:cNvSpPr>
              <p:nvPr/>
            </p:nvSpPr>
            <p:spPr bwMode="auto">
              <a:xfrm>
                <a:off x="18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9" name="Oval 1604"/>
              <p:cNvSpPr>
                <a:spLocks noChangeArrowheads="1"/>
              </p:cNvSpPr>
              <p:nvPr/>
            </p:nvSpPr>
            <p:spPr bwMode="auto">
              <a:xfrm>
                <a:off x="18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0" name="Oval 1605"/>
              <p:cNvSpPr>
                <a:spLocks noChangeArrowheads="1"/>
              </p:cNvSpPr>
              <p:nvPr/>
            </p:nvSpPr>
            <p:spPr bwMode="auto">
              <a:xfrm>
                <a:off x="1889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1" name="Oval 1606"/>
              <p:cNvSpPr>
                <a:spLocks noChangeArrowheads="1"/>
              </p:cNvSpPr>
              <p:nvPr/>
            </p:nvSpPr>
            <p:spPr bwMode="auto">
              <a:xfrm>
                <a:off x="1889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" name="Oval 1607"/>
              <p:cNvSpPr>
                <a:spLocks noChangeArrowheads="1"/>
              </p:cNvSpPr>
              <p:nvPr/>
            </p:nvSpPr>
            <p:spPr bwMode="auto">
              <a:xfrm>
                <a:off x="188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" name="Oval 1608"/>
              <p:cNvSpPr>
                <a:spLocks noChangeArrowheads="1"/>
              </p:cNvSpPr>
              <p:nvPr/>
            </p:nvSpPr>
            <p:spPr bwMode="auto">
              <a:xfrm>
                <a:off x="18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4" name="Oval 1609"/>
              <p:cNvSpPr>
                <a:spLocks noChangeArrowheads="1"/>
              </p:cNvSpPr>
              <p:nvPr/>
            </p:nvSpPr>
            <p:spPr bwMode="auto">
              <a:xfrm>
                <a:off x="18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5" name="Oval 1610"/>
              <p:cNvSpPr>
                <a:spLocks noChangeArrowheads="1"/>
              </p:cNvSpPr>
              <p:nvPr/>
            </p:nvSpPr>
            <p:spPr bwMode="auto">
              <a:xfrm>
                <a:off x="18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6" name="Oval 1611"/>
              <p:cNvSpPr>
                <a:spLocks noChangeArrowheads="1"/>
              </p:cNvSpPr>
              <p:nvPr/>
            </p:nvSpPr>
            <p:spPr bwMode="auto">
              <a:xfrm>
                <a:off x="1892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813"/>
            <p:cNvGrpSpPr>
              <a:grpSpLocks/>
            </p:cNvGrpSpPr>
            <p:nvPr/>
          </p:nvGrpSpPr>
          <p:grpSpPr bwMode="auto">
            <a:xfrm>
              <a:off x="1892" y="3082"/>
              <a:ext cx="321" cy="499"/>
              <a:chOff x="1892" y="3082"/>
              <a:chExt cx="321" cy="499"/>
            </a:xfrm>
          </p:grpSpPr>
          <p:sp>
            <p:nvSpPr>
              <p:cNvPr id="7497" name="Oval 1613"/>
              <p:cNvSpPr>
                <a:spLocks noChangeArrowheads="1"/>
              </p:cNvSpPr>
              <p:nvPr/>
            </p:nvSpPr>
            <p:spPr bwMode="auto">
              <a:xfrm>
                <a:off x="1892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8" name="Oval 1614"/>
              <p:cNvSpPr>
                <a:spLocks noChangeArrowheads="1"/>
              </p:cNvSpPr>
              <p:nvPr/>
            </p:nvSpPr>
            <p:spPr bwMode="auto">
              <a:xfrm>
                <a:off x="1892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9" name="Oval 1615"/>
              <p:cNvSpPr>
                <a:spLocks noChangeArrowheads="1"/>
              </p:cNvSpPr>
              <p:nvPr/>
            </p:nvSpPr>
            <p:spPr bwMode="auto">
              <a:xfrm>
                <a:off x="1892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0" name="Oval 1616"/>
              <p:cNvSpPr>
                <a:spLocks noChangeArrowheads="1"/>
              </p:cNvSpPr>
              <p:nvPr/>
            </p:nvSpPr>
            <p:spPr bwMode="auto">
              <a:xfrm>
                <a:off x="189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1" name="Oval 1617"/>
              <p:cNvSpPr>
                <a:spLocks noChangeArrowheads="1"/>
              </p:cNvSpPr>
              <p:nvPr/>
            </p:nvSpPr>
            <p:spPr bwMode="auto">
              <a:xfrm>
                <a:off x="1896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2" name="Oval 1618"/>
              <p:cNvSpPr>
                <a:spLocks noChangeArrowheads="1"/>
              </p:cNvSpPr>
              <p:nvPr/>
            </p:nvSpPr>
            <p:spPr bwMode="auto">
              <a:xfrm>
                <a:off x="18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3" name="Oval 1619"/>
              <p:cNvSpPr>
                <a:spLocks noChangeArrowheads="1"/>
              </p:cNvSpPr>
              <p:nvPr/>
            </p:nvSpPr>
            <p:spPr bwMode="auto">
              <a:xfrm>
                <a:off x="1896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4" name="Oval 1620"/>
              <p:cNvSpPr>
                <a:spLocks noChangeArrowheads="1"/>
              </p:cNvSpPr>
              <p:nvPr/>
            </p:nvSpPr>
            <p:spPr bwMode="auto">
              <a:xfrm>
                <a:off x="1899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5" name="Oval 1621"/>
              <p:cNvSpPr>
                <a:spLocks noChangeArrowheads="1"/>
              </p:cNvSpPr>
              <p:nvPr/>
            </p:nvSpPr>
            <p:spPr bwMode="auto">
              <a:xfrm>
                <a:off x="1903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6" name="Oval 1622"/>
              <p:cNvSpPr>
                <a:spLocks noChangeArrowheads="1"/>
              </p:cNvSpPr>
              <p:nvPr/>
            </p:nvSpPr>
            <p:spPr bwMode="auto">
              <a:xfrm>
                <a:off x="1903" y="3518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7" name="Oval 1623"/>
              <p:cNvSpPr>
                <a:spLocks noChangeArrowheads="1"/>
              </p:cNvSpPr>
              <p:nvPr/>
            </p:nvSpPr>
            <p:spPr bwMode="auto">
              <a:xfrm>
                <a:off x="19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8" name="Oval 1624"/>
              <p:cNvSpPr>
                <a:spLocks noChangeArrowheads="1"/>
              </p:cNvSpPr>
              <p:nvPr/>
            </p:nvSpPr>
            <p:spPr bwMode="auto">
              <a:xfrm>
                <a:off x="1910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9" name="Oval 1625"/>
              <p:cNvSpPr>
                <a:spLocks noChangeArrowheads="1"/>
              </p:cNvSpPr>
              <p:nvPr/>
            </p:nvSpPr>
            <p:spPr bwMode="auto">
              <a:xfrm>
                <a:off x="1910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0" name="Oval 1626"/>
              <p:cNvSpPr>
                <a:spLocks noChangeArrowheads="1"/>
              </p:cNvSpPr>
              <p:nvPr/>
            </p:nvSpPr>
            <p:spPr bwMode="auto">
              <a:xfrm>
                <a:off x="1910" y="3522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1" name="Oval 1627"/>
              <p:cNvSpPr>
                <a:spLocks noChangeArrowheads="1"/>
              </p:cNvSpPr>
              <p:nvPr/>
            </p:nvSpPr>
            <p:spPr bwMode="auto">
              <a:xfrm>
                <a:off x="1913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2" name="Oval 1628"/>
              <p:cNvSpPr>
                <a:spLocks noChangeArrowheads="1"/>
              </p:cNvSpPr>
              <p:nvPr/>
            </p:nvSpPr>
            <p:spPr bwMode="auto">
              <a:xfrm>
                <a:off x="191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3" name="Oval 1629"/>
              <p:cNvSpPr>
                <a:spLocks noChangeArrowheads="1"/>
              </p:cNvSpPr>
              <p:nvPr/>
            </p:nvSpPr>
            <p:spPr bwMode="auto">
              <a:xfrm>
                <a:off x="1913" y="31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4" name="Oval 1630"/>
              <p:cNvSpPr>
                <a:spLocks noChangeArrowheads="1"/>
              </p:cNvSpPr>
              <p:nvPr/>
            </p:nvSpPr>
            <p:spPr bwMode="auto">
              <a:xfrm>
                <a:off x="1913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5" name="Oval 1631"/>
              <p:cNvSpPr>
                <a:spLocks noChangeArrowheads="1"/>
              </p:cNvSpPr>
              <p:nvPr/>
            </p:nvSpPr>
            <p:spPr bwMode="auto">
              <a:xfrm>
                <a:off x="1917" y="354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6" name="Oval 1632"/>
              <p:cNvSpPr>
                <a:spLocks noChangeArrowheads="1"/>
              </p:cNvSpPr>
              <p:nvPr/>
            </p:nvSpPr>
            <p:spPr bwMode="auto">
              <a:xfrm>
                <a:off x="192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7" name="Oval 1633"/>
              <p:cNvSpPr>
                <a:spLocks noChangeArrowheads="1"/>
              </p:cNvSpPr>
              <p:nvPr/>
            </p:nvSpPr>
            <p:spPr bwMode="auto">
              <a:xfrm>
                <a:off x="192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8" name="Oval 1634"/>
              <p:cNvSpPr>
                <a:spLocks noChangeArrowheads="1"/>
              </p:cNvSpPr>
              <p:nvPr/>
            </p:nvSpPr>
            <p:spPr bwMode="auto">
              <a:xfrm>
                <a:off x="192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9" name="Oval 1635"/>
              <p:cNvSpPr>
                <a:spLocks noChangeArrowheads="1"/>
              </p:cNvSpPr>
              <p:nvPr/>
            </p:nvSpPr>
            <p:spPr bwMode="auto">
              <a:xfrm>
                <a:off x="19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0" name="Oval 1636"/>
              <p:cNvSpPr>
                <a:spLocks noChangeArrowheads="1"/>
              </p:cNvSpPr>
              <p:nvPr/>
            </p:nvSpPr>
            <p:spPr bwMode="auto">
              <a:xfrm>
                <a:off x="19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1" name="Oval 1637"/>
              <p:cNvSpPr>
                <a:spLocks noChangeArrowheads="1"/>
              </p:cNvSpPr>
              <p:nvPr/>
            </p:nvSpPr>
            <p:spPr bwMode="auto">
              <a:xfrm>
                <a:off x="1927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2" name="Oval 1638"/>
              <p:cNvSpPr>
                <a:spLocks noChangeArrowheads="1"/>
              </p:cNvSpPr>
              <p:nvPr/>
            </p:nvSpPr>
            <p:spPr bwMode="auto">
              <a:xfrm>
                <a:off x="19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3" name="Oval 1639"/>
              <p:cNvSpPr>
                <a:spLocks noChangeArrowheads="1"/>
              </p:cNvSpPr>
              <p:nvPr/>
            </p:nvSpPr>
            <p:spPr bwMode="auto">
              <a:xfrm>
                <a:off x="1927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4" name="Oval 1640"/>
              <p:cNvSpPr>
                <a:spLocks noChangeArrowheads="1"/>
              </p:cNvSpPr>
              <p:nvPr/>
            </p:nvSpPr>
            <p:spPr bwMode="auto">
              <a:xfrm>
                <a:off x="192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5" name="Oval 1641"/>
              <p:cNvSpPr>
                <a:spLocks noChangeArrowheads="1"/>
              </p:cNvSpPr>
              <p:nvPr/>
            </p:nvSpPr>
            <p:spPr bwMode="auto">
              <a:xfrm>
                <a:off x="1930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6" name="Oval 1642"/>
              <p:cNvSpPr>
                <a:spLocks noChangeArrowheads="1"/>
              </p:cNvSpPr>
              <p:nvPr/>
            </p:nvSpPr>
            <p:spPr bwMode="auto">
              <a:xfrm>
                <a:off x="1930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7" name="Oval 1643"/>
              <p:cNvSpPr>
                <a:spLocks noChangeArrowheads="1"/>
              </p:cNvSpPr>
              <p:nvPr/>
            </p:nvSpPr>
            <p:spPr bwMode="auto">
              <a:xfrm>
                <a:off x="19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8" name="Oval 1644"/>
              <p:cNvSpPr>
                <a:spLocks noChangeArrowheads="1"/>
              </p:cNvSpPr>
              <p:nvPr/>
            </p:nvSpPr>
            <p:spPr bwMode="auto">
              <a:xfrm>
                <a:off x="1934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9" name="Oval 1645"/>
              <p:cNvSpPr>
                <a:spLocks noChangeArrowheads="1"/>
              </p:cNvSpPr>
              <p:nvPr/>
            </p:nvSpPr>
            <p:spPr bwMode="auto">
              <a:xfrm>
                <a:off x="193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0" name="Oval 1646"/>
              <p:cNvSpPr>
                <a:spLocks noChangeArrowheads="1"/>
              </p:cNvSpPr>
              <p:nvPr/>
            </p:nvSpPr>
            <p:spPr bwMode="auto">
              <a:xfrm>
                <a:off x="1934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1" name="Oval 1647"/>
              <p:cNvSpPr>
                <a:spLocks noChangeArrowheads="1"/>
              </p:cNvSpPr>
              <p:nvPr/>
            </p:nvSpPr>
            <p:spPr bwMode="auto">
              <a:xfrm>
                <a:off x="1937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2" name="Oval 1648"/>
              <p:cNvSpPr>
                <a:spLocks noChangeArrowheads="1"/>
              </p:cNvSpPr>
              <p:nvPr/>
            </p:nvSpPr>
            <p:spPr bwMode="auto">
              <a:xfrm>
                <a:off x="193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3" name="Oval 1649"/>
              <p:cNvSpPr>
                <a:spLocks noChangeArrowheads="1"/>
              </p:cNvSpPr>
              <p:nvPr/>
            </p:nvSpPr>
            <p:spPr bwMode="auto">
              <a:xfrm>
                <a:off x="1937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4" name="Oval 1650"/>
              <p:cNvSpPr>
                <a:spLocks noChangeArrowheads="1"/>
              </p:cNvSpPr>
              <p:nvPr/>
            </p:nvSpPr>
            <p:spPr bwMode="auto">
              <a:xfrm>
                <a:off x="193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5" name="Oval 1651"/>
              <p:cNvSpPr>
                <a:spLocks noChangeArrowheads="1"/>
              </p:cNvSpPr>
              <p:nvPr/>
            </p:nvSpPr>
            <p:spPr bwMode="auto">
              <a:xfrm>
                <a:off x="1941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6" name="Oval 1652"/>
              <p:cNvSpPr>
                <a:spLocks noChangeArrowheads="1"/>
              </p:cNvSpPr>
              <p:nvPr/>
            </p:nvSpPr>
            <p:spPr bwMode="auto">
              <a:xfrm>
                <a:off x="194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7" name="Oval 1653"/>
              <p:cNvSpPr>
                <a:spLocks noChangeArrowheads="1"/>
              </p:cNvSpPr>
              <p:nvPr/>
            </p:nvSpPr>
            <p:spPr bwMode="auto">
              <a:xfrm>
                <a:off x="19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8" name="Oval 1654"/>
              <p:cNvSpPr>
                <a:spLocks noChangeArrowheads="1"/>
              </p:cNvSpPr>
              <p:nvPr/>
            </p:nvSpPr>
            <p:spPr bwMode="auto">
              <a:xfrm>
                <a:off x="19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9" name="Oval 1655"/>
              <p:cNvSpPr>
                <a:spLocks noChangeArrowheads="1"/>
              </p:cNvSpPr>
              <p:nvPr/>
            </p:nvSpPr>
            <p:spPr bwMode="auto">
              <a:xfrm>
                <a:off x="195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0" name="Oval 1656"/>
              <p:cNvSpPr>
                <a:spLocks noChangeArrowheads="1"/>
              </p:cNvSpPr>
              <p:nvPr/>
            </p:nvSpPr>
            <p:spPr bwMode="auto">
              <a:xfrm>
                <a:off x="1951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1" name="Oval 1657"/>
              <p:cNvSpPr>
                <a:spLocks noChangeArrowheads="1"/>
              </p:cNvSpPr>
              <p:nvPr/>
            </p:nvSpPr>
            <p:spPr bwMode="auto">
              <a:xfrm>
                <a:off x="1955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2" name="Oval 1658"/>
              <p:cNvSpPr>
                <a:spLocks noChangeArrowheads="1"/>
              </p:cNvSpPr>
              <p:nvPr/>
            </p:nvSpPr>
            <p:spPr bwMode="auto">
              <a:xfrm>
                <a:off x="19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3" name="Oval 1659"/>
              <p:cNvSpPr>
                <a:spLocks noChangeArrowheads="1"/>
              </p:cNvSpPr>
              <p:nvPr/>
            </p:nvSpPr>
            <p:spPr bwMode="auto">
              <a:xfrm>
                <a:off x="19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4" name="Oval 1660"/>
              <p:cNvSpPr>
                <a:spLocks noChangeArrowheads="1"/>
              </p:cNvSpPr>
              <p:nvPr/>
            </p:nvSpPr>
            <p:spPr bwMode="auto">
              <a:xfrm>
                <a:off x="1955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5" name="Oval 1661"/>
              <p:cNvSpPr>
                <a:spLocks noChangeArrowheads="1"/>
              </p:cNvSpPr>
              <p:nvPr/>
            </p:nvSpPr>
            <p:spPr bwMode="auto">
              <a:xfrm>
                <a:off x="195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6" name="Oval 1662"/>
              <p:cNvSpPr>
                <a:spLocks noChangeArrowheads="1"/>
              </p:cNvSpPr>
              <p:nvPr/>
            </p:nvSpPr>
            <p:spPr bwMode="auto">
              <a:xfrm>
                <a:off x="195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7" name="Oval 1663"/>
              <p:cNvSpPr>
                <a:spLocks noChangeArrowheads="1"/>
              </p:cNvSpPr>
              <p:nvPr/>
            </p:nvSpPr>
            <p:spPr bwMode="auto">
              <a:xfrm>
                <a:off x="1958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8" name="Oval 1664"/>
              <p:cNvSpPr>
                <a:spLocks noChangeArrowheads="1"/>
              </p:cNvSpPr>
              <p:nvPr/>
            </p:nvSpPr>
            <p:spPr bwMode="auto">
              <a:xfrm>
                <a:off x="196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9" name="Oval 1665"/>
              <p:cNvSpPr>
                <a:spLocks noChangeArrowheads="1"/>
              </p:cNvSpPr>
              <p:nvPr/>
            </p:nvSpPr>
            <p:spPr bwMode="auto">
              <a:xfrm>
                <a:off x="196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0" name="Oval 1666"/>
              <p:cNvSpPr>
                <a:spLocks noChangeArrowheads="1"/>
              </p:cNvSpPr>
              <p:nvPr/>
            </p:nvSpPr>
            <p:spPr bwMode="auto">
              <a:xfrm>
                <a:off x="1965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1" name="Oval 1667"/>
              <p:cNvSpPr>
                <a:spLocks noChangeArrowheads="1"/>
              </p:cNvSpPr>
              <p:nvPr/>
            </p:nvSpPr>
            <p:spPr bwMode="auto">
              <a:xfrm>
                <a:off x="196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2" name="Oval 1668"/>
              <p:cNvSpPr>
                <a:spLocks noChangeArrowheads="1"/>
              </p:cNvSpPr>
              <p:nvPr/>
            </p:nvSpPr>
            <p:spPr bwMode="auto">
              <a:xfrm>
                <a:off x="19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3" name="Oval 1669"/>
              <p:cNvSpPr>
                <a:spLocks noChangeArrowheads="1"/>
              </p:cNvSpPr>
              <p:nvPr/>
            </p:nvSpPr>
            <p:spPr bwMode="auto">
              <a:xfrm>
                <a:off x="196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4" name="Oval 1670"/>
              <p:cNvSpPr>
                <a:spLocks noChangeArrowheads="1"/>
              </p:cNvSpPr>
              <p:nvPr/>
            </p:nvSpPr>
            <p:spPr bwMode="auto">
              <a:xfrm>
                <a:off x="1969" y="326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5" name="Oval 1671"/>
              <p:cNvSpPr>
                <a:spLocks noChangeArrowheads="1"/>
              </p:cNvSpPr>
              <p:nvPr/>
            </p:nvSpPr>
            <p:spPr bwMode="auto">
              <a:xfrm>
                <a:off x="1972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6" name="Oval 1672"/>
              <p:cNvSpPr>
                <a:spLocks noChangeArrowheads="1"/>
              </p:cNvSpPr>
              <p:nvPr/>
            </p:nvSpPr>
            <p:spPr bwMode="auto">
              <a:xfrm>
                <a:off x="1972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7" name="Oval 1673"/>
              <p:cNvSpPr>
                <a:spLocks noChangeArrowheads="1"/>
              </p:cNvSpPr>
              <p:nvPr/>
            </p:nvSpPr>
            <p:spPr bwMode="auto">
              <a:xfrm>
                <a:off x="1972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8" name="Oval 1674"/>
              <p:cNvSpPr>
                <a:spLocks noChangeArrowheads="1"/>
              </p:cNvSpPr>
              <p:nvPr/>
            </p:nvSpPr>
            <p:spPr bwMode="auto">
              <a:xfrm>
                <a:off x="197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9" name="Oval 1675"/>
              <p:cNvSpPr>
                <a:spLocks noChangeArrowheads="1"/>
              </p:cNvSpPr>
              <p:nvPr/>
            </p:nvSpPr>
            <p:spPr bwMode="auto">
              <a:xfrm>
                <a:off x="19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0" name="Oval 1676"/>
              <p:cNvSpPr>
                <a:spLocks noChangeArrowheads="1"/>
              </p:cNvSpPr>
              <p:nvPr/>
            </p:nvSpPr>
            <p:spPr bwMode="auto">
              <a:xfrm>
                <a:off x="19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1" name="Oval 1677"/>
              <p:cNvSpPr>
                <a:spLocks noChangeArrowheads="1"/>
              </p:cNvSpPr>
              <p:nvPr/>
            </p:nvSpPr>
            <p:spPr bwMode="auto">
              <a:xfrm>
                <a:off x="19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2" name="Oval 1678"/>
              <p:cNvSpPr>
                <a:spLocks noChangeArrowheads="1"/>
              </p:cNvSpPr>
              <p:nvPr/>
            </p:nvSpPr>
            <p:spPr bwMode="auto">
              <a:xfrm>
                <a:off x="197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3" name="Oval 1679"/>
              <p:cNvSpPr>
                <a:spLocks noChangeArrowheads="1"/>
              </p:cNvSpPr>
              <p:nvPr/>
            </p:nvSpPr>
            <p:spPr bwMode="auto">
              <a:xfrm>
                <a:off x="1983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4" name="Oval 1680"/>
              <p:cNvSpPr>
                <a:spLocks noChangeArrowheads="1"/>
              </p:cNvSpPr>
              <p:nvPr/>
            </p:nvSpPr>
            <p:spPr bwMode="auto">
              <a:xfrm>
                <a:off x="198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5" name="Oval 1681"/>
              <p:cNvSpPr>
                <a:spLocks noChangeArrowheads="1"/>
              </p:cNvSpPr>
              <p:nvPr/>
            </p:nvSpPr>
            <p:spPr bwMode="auto">
              <a:xfrm>
                <a:off x="1983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6" name="Oval 1682"/>
              <p:cNvSpPr>
                <a:spLocks noChangeArrowheads="1"/>
              </p:cNvSpPr>
              <p:nvPr/>
            </p:nvSpPr>
            <p:spPr bwMode="auto">
              <a:xfrm>
                <a:off x="1983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7" name="Oval 1683"/>
              <p:cNvSpPr>
                <a:spLocks noChangeArrowheads="1"/>
              </p:cNvSpPr>
              <p:nvPr/>
            </p:nvSpPr>
            <p:spPr bwMode="auto">
              <a:xfrm>
                <a:off x="1986" y="30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8" name="Oval 1684"/>
              <p:cNvSpPr>
                <a:spLocks noChangeArrowheads="1"/>
              </p:cNvSpPr>
              <p:nvPr/>
            </p:nvSpPr>
            <p:spPr bwMode="auto">
              <a:xfrm>
                <a:off x="1986" y="332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9" name="Oval 1685"/>
              <p:cNvSpPr>
                <a:spLocks noChangeArrowheads="1"/>
              </p:cNvSpPr>
              <p:nvPr/>
            </p:nvSpPr>
            <p:spPr bwMode="auto">
              <a:xfrm>
                <a:off x="19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0" name="Oval 1686"/>
              <p:cNvSpPr>
                <a:spLocks noChangeArrowheads="1"/>
              </p:cNvSpPr>
              <p:nvPr/>
            </p:nvSpPr>
            <p:spPr bwMode="auto">
              <a:xfrm>
                <a:off x="19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1" name="Oval 1687"/>
              <p:cNvSpPr>
                <a:spLocks noChangeArrowheads="1"/>
              </p:cNvSpPr>
              <p:nvPr/>
            </p:nvSpPr>
            <p:spPr bwMode="auto">
              <a:xfrm>
                <a:off x="199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2" name="Oval 1688"/>
              <p:cNvSpPr>
                <a:spLocks noChangeArrowheads="1"/>
              </p:cNvSpPr>
              <p:nvPr/>
            </p:nvSpPr>
            <p:spPr bwMode="auto">
              <a:xfrm>
                <a:off x="1993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3" name="Oval 1689"/>
              <p:cNvSpPr>
                <a:spLocks noChangeArrowheads="1"/>
              </p:cNvSpPr>
              <p:nvPr/>
            </p:nvSpPr>
            <p:spPr bwMode="auto">
              <a:xfrm>
                <a:off x="1993" y="324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4" name="Oval 1690"/>
              <p:cNvSpPr>
                <a:spLocks noChangeArrowheads="1"/>
              </p:cNvSpPr>
              <p:nvPr/>
            </p:nvSpPr>
            <p:spPr bwMode="auto">
              <a:xfrm>
                <a:off x="199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5" name="Oval 1691"/>
              <p:cNvSpPr>
                <a:spLocks noChangeArrowheads="1"/>
              </p:cNvSpPr>
              <p:nvPr/>
            </p:nvSpPr>
            <p:spPr bwMode="auto">
              <a:xfrm>
                <a:off x="20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6" name="Oval 1692"/>
              <p:cNvSpPr>
                <a:spLocks noChangeArrowheads="1"/>
              </p:cNvSpPr>
              <p:nvPr/>
            </p:nvSpPr>
            <p:spPr bwMode="auto">
              <a:xfrm>
                <a:off x="200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7" name="Oval 1693"/>
              <p:cNvSpPr>
                <a:spLocks noChangeArrowheads="1"/>
              </p:cNvSpPr>
              <p:nvPr/>
            </p:nvSpPr>
            <p:spPr bwMode="auto">
              <a:xfrm>
                <a:off x="20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8" name="Oval 1694"/>
              <p:cNvSpPr>
                <a:spLocks noChangeArrowheads="1"/>
              </p:cNvSpPr>
              <p:nvPr/>
            </p:nvSpPr>
            <p:spPr bwMode="auto">
              <a:xfrm>
                <a:off x="20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9" name="Oval 1695"/>
              <p:cNvSpPr>
                <a:spLocks noChangeArrowheads="1"/>
              </p:cNvSpPr>
              <p:nvPr/>
            </p:nvSpPr>
            <p:spPr bwMode="auto">
              <a:xfrm>
                <a:off x="2007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0" name="Oval 1696"/>
              <p:cNvSpPr>
                <a:spLocks noChangeArrowheads="1"/>
              </p:cNvSpPr>
              <p:nvPr/>
            </p:nvSpPr>
            <p:spPr bwMode="auto">
              <a:xfrm>
                <a:off x="2011" y="348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1" name="Oval 1697"/>
              <p:cNvSpPr>
                <a:spLocks noChangeArrowheads="1"/>
              </p:cNvSpPr>
              <p:nvPr/>
            </p:nvSpPr>
            <p:spPr bwMode="auto">
              <a:xfrm>
                <a:off x="2011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2" name="Oval 1698"/>
              <p:cNvSpPr>
                <a:spLocks noChangeArrowheads="1"/>
              </p:cNvSpPr>
              <p:nvPr/>
            </p:nvSpPr>
            <p:spPr bwMode="auto">
              <a:xfrm>
                <a:off x="2014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3" name="Oval 1699"/>
              <p:cNvSpPr>
                <a:spLocks noChangeArrowheads="1"/>
              </p:cNvSpPr>
              <p:nvPr/>
            </p:nvSpPr>
            <p:spPr bwMode="auto">
              <a:xfrm>
                <a:off x="20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" name="Oval 1700"/>
              <p:cNvSpPr>
                <a:spLocks noChangeArrowheads="1"/>
              </p:cNvSpPr>
              <p:nvPr/>
            </p:nvSpPr>
            <p:spPr bwMode="auto">
              <a:xfrm>
                <a:off x="201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" name="Oval 1701"/>
              <p:cNvSpPr>
                <a:spLocks noChangeArrowheads="1"/>
              </p:cNvSpPr>
              <p:nvPr/>
            </p:nvSpPr>
            <p:spPr bwMode="auto">
              <a:xfrm>
                <a:off x="201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6" name="Oval 1702"/>
              <p:cNvSpPr>
                <a:spLocks noChangeArrowheads="1"/>
              </p:cNvSpPr>
              <p:nvPr/>
            </p:nvSpPr>
            <p:spPr bwMode="auto">
              <a:xfrm>
                <a:off x="201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7" name="Oval 1703"/>
              <p:cNvSpPr>
                <a:spLocks noChangeArrowheads="1"/>
              </p:cNvSpPr>
              <p:nvPr/>
            </p:nvSpPr>
            <p:spPr bwMode="auto">
              <a:xfrm>
                <a:off x="202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8" name="Oval 1704"/>
              <p:cNvSpPr>
                <a:spLocks noChangeArrowheads="1"/>
              </p:cNvSpPr>
              <p:nvPr/>
            </p:nvSpPr>
            <p:spPr bwMode="auto">
              <a:xfrm>
                <a:off x="20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9" name="Oval 1705"/>
              <p:cNvSpPr>
                <a:spLocks noChangeArrowheads="1"/>
              </p:cNvSpPr>
              <p:nvPr/>
            </p:nvSpPr>
            <p:spPr bwMode="auto">
              <a:xfrm>
                <a:off x="20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0" name="Oval 1706"/>
              <p:cNvSpPr>
                <a:spLocks noChangeArrowheads="1"/>
              </p:cNvSpPr>
              <p:nvPr/>
            </p:nvSpPr>
            <p:spPr bwMode="auto">
              <a:xfrm>
                <a:off x="20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1" name="Oval 1707"/>
              <p:cNvSpPr>
                <a:spLocks noChangeArrowheads="1"/>
              </p:cNvSpPr>
              <p:nvPr/>
            </p:nvSpPr>
            <p:spPr bwMode="auto">
              <a:xfrm>
                <a:off x="20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2" name="Oval 1708"/>
              <p:cNvSpPr>
                <a:spLocks noChangeArrowheads="1"/>
              </p:cNvSpPr>
              <p:nvPr/>
            </p:nvSpPr>
            <p:spPr bwMode="auto">
              <a:xfrm>
                <a:off x="2028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3" name="Oval 1709"/>
              <p:cNvSpPr>
                <a:spLocks noChangeArrowheads="1"/>
              </p:cNvSpPr>
              <p:nvPr/>
            </p:nvSpPr>
            <p:spPr bwMode="auto">
              <a:xfrm>
                <a:off x="202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4" name="Oval 1710"/>
              <p:cNvSpPr>
                <a:spLocks noChangeArrowheads="1"/>
              </p:cNvSpPr>
              <p:nvPr/>
            </p:nvSpPr>
            <p:spPr bwMode="auto">
              <a:xfrm>
                <a:off x="20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5" name="Oval 1711"/>
              <p:cNvSpPr>
                <a:spLocks noChangeArrowheads="1"/>
              </p:cNvSpPr>
              <p:nvPr/>
            </p:nvSpPr>
            <p:spPr bwMode="auto">
              <a:xfrm>
                <a:off x="20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6" name="Oval 1712"/>
              <p:cNvSpPr>
                <a:spLocks noChangeArrowheads="1"/>
              </p:cNvSpPr>
              <p:nvPr/>
            </p:nvSpPr>
            <p:spPr bwMode="auto">
              <a:xfrm>
                <a:off x="20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7" name="Oval 1713"/>
              <p:cNvSpPr>
                <a:spLocks noChangeArrowheads="1"/>
              </p:cNvSpPr>
              <p:nvPr/>
            </p:nvSpPr>
            <p:spPr bwMode="auto">
              <a:xfrm>
                <a:off x="20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8" name="Oval 1714"/>
              <p:cNvSpPr>
                <a:spLocks noChangeArrowheads="1"/>
              </p:cNvSpPr>
              <p:nvPr/>
            </p:nvSpPr>
            <p:spPr bwMode="auto">
              <a:xfrm>
                <a:off x="2039" y="3414"/>
                <a:ext cx="21" cy="20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9" name="Oval 1715"/>
              <p:cNvSpPr>
                <a:spLocks noChangeArrowheads="1"/>
              </p:cNvSpPr>
              <p:nvPr/>
            </p:nvSpPr>
            <p:spPr bwMode="auto">
              <a:xfrm>
                <a:off x="203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0" name="Oval 1716"/>
              <p:cNvSpPr>
                <a:spLocks noChangeArrowheads="1"/>
              </p:cNvSpPr>
              <p:nvPr/>
            </p:nvSpPr>
            <p:spPr bwMode="auto">
              <a:xfrm>
                <a:off x="20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1" name="Oval 1717"/>
              <p:cNvSpPr>
                <a:spLocks noChangeArrowheads="1"/>
              </p:cNvSpPr>
              <p:nvPr/>
            </p:nvSpPr>
            <p:spPr bwMode="auto">
              <a:xfrm>
                <a:off x="20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2" name="Oval 1718"/>
              <p:cNvSpPr>
                <a:spLocks noChangeArrowheads="1"/>
              </p:cNvSpPr>
              <p:nvPr/>
            </p:nvSpPr>
            <p:spPr bwMode="auto">
              <a:xfrm>
                <a:off x="2042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3" name="Oval 1719"/>
              <p:cNvSpPr>
                <a:spLocks noChangeArrowheads="1"/>
              </p:cNvSpPr>
              <p:nvPr/>
            </p:nvSpPr>
            <p:spPr bwMode="auto">
              <a:xfrm>
                <a:off x="20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4" name="Oval 1720"/>
              <p:cNvSpPr>
                <a:spLocks noChangeArrowheads="1"/>
              </p:cNvSpPr>
              <p:nvPr/>
            </p:nvSpPr>
            <p:spPr bwMode="auto">
              <a:xfrm>
                <a:off x="204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5" name="Oval 1721"/>
              <p:cNvSpPr>
                <a:spLocks noChangeArrowheads="1"/>
              </p:cNvSpPr>
              <p:nvPr/>
            </p:nvSpPr>
            <p:spPr bwMode="auto">
              <a:xfrm>
                <a:off x="205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6" name="Oval 1722"/>
              <p:cNvSpPr>
                <a:spLocks noChangeArrowheads="1"/>
              </p:cNvSpPr>
              <p:nvPr/>
            </p:nvSpPr>
            <p:spPr bwMode="auto">
              <a:xfrm>
                <a:off x="2056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7" name="Oval 1723"/>
              <p:cNvSpPr>
                <a:spLocks noChangeArrowheads="1"/>
              </p:cNvSpPr>
              <p:nvPr/>
            </p:nvSpPr>
            <p:spPr bwMode="auto">
              <a:xfrm>
                <a:off x="205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8" name="Oval 1724"/>
              <p:cNvSpPr>
                <a:spLocks noChangeArrowheads="1"/>
              </p:cNvSpPr>
              <p:nvPr/>
            </p:nvSpPr>
            <p:spPr bwMode="auto">
              <a:xfrm>
                <a:off x="2060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9" name="Oval 1725"/>
              <p:cNvSpPr>
                <a:spLocks noChangeArrowheads="1"/>
              </p:cNvSpPr>
              <p:nvPr/>
            </p:nvSpPr>
            <p:spPr bwMode="auto">
              <a:xfrm>
                <a:off x="20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0" name="Oval 1726"/>
              <p:cNvSpPr>
                <a:spLocks noChangeArrowheads="1"/>
              </p:cNvSpPr>
              <p:nvPr/>
            </p:nvSpPr>
            <p:spPr bwMode="auto">
              <a:xfrm>
                <a:off x="206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1" name="Oval 1727"/>
              <p:cNvSpPr>
                <a:spLocks noChangeArrowheads="1"/>
              </p:cNvSpPr>
              <p:nvPr/>
            </p:nvSpPr>
            <p:spPr bwMode="auto">
              <a:xfrm>
                <a:off x="2067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2" name="Oval 1728"/>
              <p:cNvSpPr>
                <a:spLocks noChangeArrowheads="1"/>
              </p:cNvSpPr>
              <p:nvPr/>
            </p:nvSpPr>
            <p:spPr bwMode="auto">
              <a:xfrm>
                <a:off x="20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3" name="Oval 1729"/>
              <p:cNvSpPr>
                <a:spLocks noChangeArrowheads="1"/>
              </p:cNvSpPr>
              <p:nvPr/>
            </p:nvSpPr>
            <p:spPr bwMode="auto">
              <a:xfrm>
                <a:off x="20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4" name="Oval 1730"/>
              <p:cNvSpPr>
                <a:spLocks noChangeArrowheads="1"/>
              </p:cNvSpPr>
              <p:nvPr/>
            </p:nvSpPr>
            <p:spPr bwMode="auto">
              <a:xfrm>
                <a:off x="2070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5" name="Oval 1731"/>
              <p:cNvSpPr>
                <a:spLocks noChangeArrowheads="1"/>
              </p:cNvSpPr>
              <p:nvPr/>
            </p:nvSpPr>
            <p:spPr bwMode="auto">
              <a:xfrm>
                <a:off x="2070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6" name="Oval 1732"/>
              <p:cNvSpPr>
                <a:spLocks noChangeArrowheads="1"/>
              </p:cNvSpPr>
              <p:nvPr/>
            </p:nvSpPr>
            <p:spPr bwMode="auto">
              <a:xfrm>
                <a:off x="20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7" name="Oval 1733"/>
              <p:cNvSpPr>
                <a:spLocks noChangeArrowheads="1"/>
              </p:cNvSpPr>
              <p:nvPr/>
            </p:nvSpPr>
            <p:spPr bwMode="auto">
              <a:xfrm>
                <a:off x="20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8" name="Oval 1734"/>
              <p:cNvSpPr>
                <a:spLocks noChangeArrowheads="1"/>
              </p:cNvSpPr>
              <p:nvPr/>
            </p:nvSpPr>
            <p:spPr bwMode="auto">
              <a:xfrm>
                <a:off x="20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9" name="Oval 1735"/>
              <p:cNvSpPr>
                <a:spLocks noChangeArrowheads="1"/>
              </p:cNvSpPr>
              <p:nvPr/>
            </p:nvSpPr>
            <p:spPr bwMode="auto">
              <a:xfrm>
                <a:off x="2074" y="341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0" name="Oval 1736"/>
              <p:cNvSpPr>
                <a:spLocks noChangeArrowheads="1"/>
              </p:cNvSpPr>
              <p:nvPr/>
            </p:nvSpPr>
            <p:spPr bwMode="auto">
              <a:xfrm>
                <a:off x="207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1" name="Oval 1737"/>
              <p:cNvSpPr>
                <a:spLocks noChangeArrowheads="1"/>
              </p:cNvSpPr>
              <p:nvPr/>
            </p:nvSpPr>
            <p:spPr bwMode="auto">
              <a:xfrm>
                <a:off x="2077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2" name="Oval 1738"/>
              <p:cNvSpPr>
                <a:spLocks noChangeArrowheads="1"/>
              </p:cNvSpPr>
              <p:nvPr/>
            </p:nvSpPr>
            <p:spPr bwMode="auto">
              <a:xfrm>
                <a:off x="207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3" name="Oval 1739"/>
              <p:cNvSpPr>
                <a:spLocks noChangeArrowheads="1"/>
              </p:cNvSpPr>
              <p:nvPr/>
            </p:nvSpPr>
            <p:spPr bwMode="auto">
              <a:xfrm>
                <a:off x="20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4" name="Oval 1740"/>
              <p:cNvSpPr>
                <a:spLocks noChangeArrowheads="1"/>
              </p:cNvSpPr>
              <p:nvPr/>
            </p:nvSpPr>
            <p:spPr bwMode="auto">
              <a:xfrm>
                <a:off x="20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5" name="Oval 1741"/>
              <p:cNvSpPr>
                <a:spLocks noChangeArrowheads="1"/>
              </p:cNvSpPr>
              <p:nvPr/>
            </p:nvSpPr>
            <p:spPr bwMode="auto">
              <a:xfrm>
                <a:off x="20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6" name="Oval 1742"/>
              <p:cNvSpPr>
                <a:spLocks noChangeArrowheads="1"/>
              </p:cNvSpPr>
              <p:nvPr/>
            </p:nvSpPr>
            <p:spPr bwMode="auto">
              <a:xfrm>
                <a:off x="208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7" name="Oval 1743"/>
              <p:cNvSpPr>
                <a:spLocks noChangeArrowheads="1"/>
              </p:cNvSpPr>
              <p:nvPr/>
            </p:nvSpPr>
            <p:spPr bwMode="auto">
              <a:xfrm>
                <a:off x="2084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8" name="Oval 1744"/>
              <p:cNvSpPr>
                <a:spLocks noChangeArrowheads="1"/>
              </p:cNvSpPr>
              <p:nvPr/>
            </p:nvSpPr>
            <p:spPr bwMode="auto">
              <a:xfrm>
                <a:off x="2088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9" name="Oval 1745"/>
              <p:cNvSpPr>
                <a:spLocks noChangeArrowheads="1"/>
              </p:cNvSpPr>
              <p:nvPr/>
            </p:nvSpPr>
            <p:spPr bwMode="auto">
              <a:xfrm>
                <a:off x="20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0" name="Oval 1746"/>
              <p:cNvSpPr>
                <a:spLocks noChangeArrowheads="1"/>
              </p:cNvSpPr>
              <p:nvPr/>
            </p:nvSpPr>
            <p:spPr bwMode="auto">
              <a:xfrm>
                <a:off x="2088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1" name="Oval 1747"/>
              <p:cNvSpPr>
                <a:spLocks noChangeArrowheads="1"/>
              </p:cNvSpPr>
              <p:nvPr/>
            </p:nvSpPr>
            <p:spPr bwMode="auto">
              <a:xfrm>
                <a:off x="20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2" name="Oval 1748"/>
              <p:cNvSpPr>
                <a:spLocks noChangeArrowheads="1"/>
              </p:cNvSpPr>
              <p:nvPr/>
            </p:nvSpPr>
            <p:spPr bwMode="auto">
              <a:xfrm>
                <a:off x="2091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3" name="Oval 1749"/>
              <p:cNvSpPr>
                <a:spLocks noChangeArrowheads="1"/>
              </p:cNvSpPr>
              <p:nvPr/>
            </p:nvSpPr>
            <p:spPr bwMode="auto">
              <a:xfrm>
                <a:off x="209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4" name="Oval 1750"/>
              <p:cNvSpPr>
                <a:spLocks noChangeArrowheads="1"/>
              </p:cNvSpPr>
              <p:nvPr/>
            </p:nvSpPr>
            <p:spPr bwMode="auto">
              <a:xfrm>
                <a:off x="2095" y="355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5" name="Oval 1751"/>
              <p:cNvSpPr>
                <a:spLocks noChangeArrowheads="1"/>
              </p:cNvSpPr>
              <p:nvPr/>
            </p:nvSpPr>
            <p:spPr bwMode="auto">
              <a:xfrm>
                <a:off x="20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6" name="Oval 1752"/>
              <p:cNvSpPr>
                <a:spLocks noChangeArrowheads="1"/>
              </p:cNvSpPr>
              <p:nvPr/>
            </p:nvSpPr>
            <p:spPr bwMode="auto">
              <a:xfrm>
                <a:off x="20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7" name="Oval 1753"/>
              <p:cNvSpPr>
                <a:spLocks noChangeArrowheads="1"/>
              </p:cNvSpPr>
              <p:nvPr/>
            </p:nvSpPr>
            <p:spPr bwMode="auto">
              <a:xfrm>
                <a:off x="2102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8" name="Oval 1754"/>
              <p:cNvSpPr>
                <a:spLocks noChangeArrowheads="1"/>
              </p:cNvSpPr>
              <p:nvPr/>
            </p:nvSpPr>
            <p:spPr bwMode="auto">
              <a:xfrm>
                <a:off x="2102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9" name="Oval 1755"/>
              <p:cNvSpPr>
                <a:spLocks noChangeArrowheads="1"/>
              </p:cNvSpPr>
              <p:nvPr/>
            </p:nvSpPr>
            <p:spPr bwMode="auto">
              <a:xfrm>
                <a:off x="21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0" name="Oval 1756"/>
              <p:cNvSpPr>
                <a:spLocks noChangeArrowheads="1"/>
              </p:cNvSpPr>
              <p:nvPr/>
            </p:nvSpPr>
            <p:spPr bwMode="auto">
              <a:xfrm>
                <a:off x="21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1" name="Oval 1757"/>
              <p:cNvSpPr>
                <a:spLocks noChangeArrowheads="1"/>
              </p:cNvSpPr>
              <p:nvPr/>
            </p:nvSpPr>
            <p:spPr bwMode="auto">
              <a:xfrm>
                <a:off x="21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2" name="Oval 1758"/>
              <p:cNvSpPr>
                <a:spLocks noChangeArrowheads="1"/>
              </p:cNvSpPr>
              <p:nvPr/>
            </p:nvSpPr>
            <p:spPr bwMode="auto">
              <a:xfrm>
                <a:off x="2109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3" name="Oval 1759"/>
              <p:cNvSpPr>
                <a:spLocks noChangeArrowheads="1"/>
              </p:cNvSpPr>
              <p:nvPr/>
            </p:nvSpPr>
            <p:spPr bwMode="auto">
              <a:xfrm>
                <a:off x="210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4" name="Oval 1760"/>
              <p:cNvSpPr>
                <a:spLocks noChangeArrowheads="1"/>
              </p:cNvSpPr>
              <p:nvPr/>
            </p:nvSpPr>
            <p:spPr bwMode="auto">
              <a:xfrm>
                <a:off x="210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5" name="Oval 1761"/>
              <p:cNvSpPr>
                <a:spLocks noChangeArrowheads="1"/>
              </p:cNvSpPr>
              <p:nvPr/>
            </p:nvSpPr>
            <p:spPr bwMode="auto">
              <a:xfrm>
                <a:off x="21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6" name="Oval 1762"/>
              <p:cNvSpPr>
                <a:spLocks noChangeArrowheads="1"/>
              </p:cNvSpPr>
              <p:nvPr/>
            </p:nvSpPr>
            <p:spPr bwMode="auto">
              <a:xfrm>
                <a:off x="211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7" name="Oval 1763"/>
              <p:cNvSpPr>
                <a:spLocks noChangeArrowheads="1"/>
              </p:cNvSpPr>
              <p:nvPr/>
            </p:nvSpPr>
            <p:spPr bwMode="auto">
              <a:xfrm>
                <a:off x="211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8" name="Oval 1764"/>
              <p:cNvSpPr>
                <a:spLocks noChangeArrowheads="1"/>
              </p:cNvSpPr>
              <p:nvPr/>
            </p:nvSpPr>
            <p:spPr bwMode="auto">
              <a:xfrm>
                <a:off x="211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9" name="Oval 1765"/>
              <p:cNvSpPr>
                <a:spLocks noChangeArrowheads="1"/>
              </p:cNvSpPr>
              <p:nvPr/>
            </p:nvSpPr>
            <p:spPr bwMode="auto">
              <a:xfrm>
                <a:off x="21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0" name="Oval 1766"/>
              <p:cNvSpPr>
                <a:spLocks noChangeArrowheads="1"/>
              </p:cNvSpPr>
              <p:nvPr/>
            </p:nvSpPr>
            <p:spPr bwMode="auto">
              <a:xfrm>
                <a:off x="2115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1" name="Oval 1767"/>
              <p:cNvSpPr>
                <a:spLocks noChangeArrowheads="1"/>
              </p:cNvSpPr>
              <p:nvPr/>
            </p:nvSpPr>
            <p:spPr bwMode="auto">
              <a:xfrm>
                <a:off x="211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2" name="Oval 1768"/>
              <p:cNvSpPr>
                <a:spLocks noChangeArrowheads="1"/>
              </p:cNvSpPr>
              <p:nvPr/>
            </p:nvSpPr>
            <p:spPr bwMode="auto">
              <a:xfrm>
                <a:off x="21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3" name="Oval 1769"/>
              <p:cNvSpPr>
                <a:spLocks noChangeArrowheads="1"/>
              </p:cNvSpPr>
              <p:nvPr/>
            </p:nvSpPr>
            <p:spPr bwMode="auto">
              <a:xfrm>
                <a:off x="211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4" name="Oval 1770"/>
              <p:cNvSpPr>
                <a:spLocks noChangeArrowheads="1"/>
              </p:cNvSpPr>
              <p:nvPr/>
            </p:nvSpPr>
            <p:spPr bwMode="auto">
              <a:xfrm>
                <a:off x="211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5" name="Oval 1771"/>
              <p:cNvSpPr>
                <a:spLocks noChangeArrowheads="1"/>
              </p:cNvSpPr>
              <p:nvPr/>
            </p:nvSpPr>
            <p:spPr bwMode="auto">
              <a:xfrm>
                <a:off x="211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6" name="Oval 1772"/>
              <p:cNvSpPr>
                <a:spLocks noChangeArrowheads="1"/>
              </p:cNvSpPr>
              <p:nvPr/>
            </p:nvSpPr>
            <p:spPr bwMode="auto">
              <a:xfrm>
                <a:off x="2119" y="335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7" name="Oval 1773"/>
              <p:cNvSpPr>
                <a:spLocks noChangeArrowheads="1"/>
              </p:cNvSpPr>
              <p:nvPr/>
            </p:nvSpPr>
            <p:spPr bwMode="auto">
              <a:xfrm>
                <a:off x="212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8" name="Oval 1774"/>
              <p:cNvSpPr>
                <a:spLocks noChangeArrowheads="1"/>
              </p:cNvSpPr>
              <p:nvPr/>
            </p:nvSpPr>
            <p:spPr bwMode="auto">
              <a:xfrm>
                <a:off x="212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9" name="Oval 1775"/>
              <p:cNvSpPr>
                <a:spLocks noChangeArrowheads="1"/>
              </p:cNvSpPr>
              <p:nvPr/>
            </p:nvSpPr>
            <p:spPr bwMode="auto">
              <a:xfrm>
                <a:off x="212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0" name="Oval 1776"/>
              <p:cNvSpPr>
                <a:spLocks noChangeArrowheads="1"/>
              </p:cNvSpPr>
              <p:nvPr/>
            </p:nvSpPr>
            <p:spPr bwMode="auto">
              <a:xfrm>
                <a:off x="2126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1" name="Oval 1777"/>
              <p:cNvSpPr>
                <a:spLocks noChangeArrowheads="1"/>
              </p:cNvSpPr>
              <p:nvPr/>
            </p:nvSpPr>
            <p:spPr bwMode="auto">
              <a:xfrm>
                <a:off x="21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2" name="Oval 1778"/>
              <p:cNvSpPr>
                <a:spLocks noChangeArrowheads="1"/>
              </p:cNvSpPr>
              <p:nvPr/>
            </p:nvSpPr>
            <p:spPr bwMode="auto">
              <a:xfrm>
                <a:off x="2126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3" name="Oval 1779"/>
              <p:cNvSpPr>
                <a:spLocks noChangeArrowheads="1"/>
              </p:cNvSpPr>
              <p:nvPr/>
            </p:nvSpPr>
            <p:spPr bwMode="auto">
              <a:xfrm>
                <a:off x="2129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4" name="Oval 1780"/>
              <p:cNvSpPr>
                <a:spLocks noChangeArrowheads="1"/>
              </p:cNvSpPr>
              <p:nvPr/>
            </p:nvSpPr>
            <p:spPr bwMode="auto">
              <a:xfrm>
                <a:off x="2133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5" name="Oval 1781"/>
              <p:cNvSpPr>
                <a:spLocks noChangeArrowheads="1"/>
              </p:cNvSpPr>
              <p:nvPr/>
            </p:nvSpPr>
            <p:spPr bwMode="auto">
              <a:xfrm>
                <a:off x="2133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6" name="Oval 1782"/>
              <p:cNvSpPr>
                <a:spLocks noChangeArrowheads="1"/>
              </p:cNvSpPr>
              <p:nvPr/>
            </p:nvSpPr>
            <p:spPr bwMode="auto">
              <a:xfrm>
                <a:off x="213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7" name="Oval 1783"/>
              <p:cNvSpPr>
                <a:spLocks noChangeArrowheads="1"/>
              </p:cNvSpPr>
              <p:nvPr/>
            </p:nvSpPr>
            <p:spPr bwMode="auto">
              <a:xfrm>
                <a:off x="2133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8" name="Oval 1784"/>
              <p:cNvSpPr>
                <a:spLocks noChangeArrowheads="1"/>
              </p:cNvSpPr>
              <p:nvPr/>
            </p:nvSpPr>
            <p:spPr bwMode="auto">
              <a:xfrm>
                <a:off x="21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9" name="Oval 1785"/>
              <p:cNvSpPr>
                <a:spLocks noChangeArrowheads="1"/>
              </p:cNvSpPr>
              <p:nvPr/>
            </p:nvSpPr>
            <p:spPr bwMode="auto">
              <a:xfrm>
                <a:off x="21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0" name="Oval 1786"/>
              <p:cNvSpPr>
                <a:spLocks noChangeArrowheads="1"/>
              </p:cNvSpPr>
              <p:nvPr/>
            </p:nvSpPr>
            <p:spPr bwMode="auto">
              <a:xfrm>
                <a:off x="21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1" name="Oval 1787"/>
              <p:cNvSpPr>
                <a:spLocks noChangeArrowheads="1"/>
              </p:cNvSpPr>
              <p:nvPr/>
            </p:nvSpPr>
            <p:spPr bwMode="auto">
              <a:xfrm>
                <a:off x="2147" y="336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2" name="Oval 1788"/>
              <p:cNvSpPr>
                <a:spLocks noChangeArrowheads="1"/>
              </p:cNvSpPr>
              <p:nvPr/>
            </p:nvSpPr>
            <p:spPr bwMode="auto">
              <a:xfrm>
                <a:off x="21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3" name="Oval 1789"/>
              <p:cNvSpPr>
                <a:spLocks noChangeArrowheads="1"/>
              </p:cNvSpPr>
              <p:nvPr/>
            </p:nvSpPr>
            <p:spPr bwMode="auto">
              <a:xfrm>
                <a:off x="21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4" name="Oval 1790"/>
              <p:cNvSpPr>
                <a:spLocks noChangeArrowheads="1"/>
              </p:cNvSpPr>
              <p:nvPr/>
            </p:nvSpPr>
            <p:spPr bwMode="auto">
              <a:xfrm>
                <a:off x="21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5" name="Oval 1791"/>
              <p:cNvSpPr>
                <a:spLocks noChangeArrowheads="1"/>
              </p:cNvSpPr>
              <p:nvPr/>
            </p:nvSpPr>
            <p:spPr bwMode="auto">
              <a:xfrm>
                <a:off x="21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6" name="Oval 1792"/>
              <p:cNvSpPr>
                <a:spLocks noChangeArrowheads="1"/>
              </p:cNvSpPr>
              <p:nvPr/>
            </p:nvSpPr>
            <p:spPr bwMode="auto">
              <a:xfrm>
                <a:off x="21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7" name="Oval 1793"/>
              <p:cNvSpPr>
                <a:spLocks noChangeArrowheads="1"/>
              </p:cNvSpPr>
              <p:nvPr/>
            </p:nvSpPr>
            <p:spPr bwMode="auto">
              <a:xfrm>
                <a:off x="215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8" name="Oval 1794"/>
              <p:cNvSpPr>
                <a:spLocks noChangeArrowheads="1"/>
              </p:cNvSpPr>
              <p:nvPr/>
            </p:nvSpPr>
            <p:spPr bwMode="auto">
              <a:xfrm>
                <a:off x="215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9" name="Oval 1795"/>
              <p:cNvSpPr>
                <a:spLocks noChangeArrowheads="1"/>
              </p:cNvSpPr>
              <p:nvPr/>
            </p:nvSpPr>
            <p:spPr bwMode="auto">
              <a:xfrm>
                <a:off x="2161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0" name="Oval 1796"/>
              <p:cNvSpPr>
                <a:spLocks noChangeArrowheads="1"/>
              </p:cNvSpPr>
              <p:nvPr/>
            </p:nvSpPr>
            <p:spPr bwMode="auto">
              <a:xfrm>
                <a:off x="2164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1" name="Oval 1797"/>
              <p:cNvSpPr>
                <a:spLocks noChangeArrowheads="1"/>
              </p:cNvSpPr>
              <p:nvPr/>
            </p:nvSpPr>
            <p:spPr bwMode="auto">
              <a:xfrm>
                <a:off x="21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2" name="Oval 1798"/>
              <p:cNvSpPr>
                <a:spLocks noChangeArrowheads="1"/>
              </p:cNvSpPr>
              <p:nvPr/>
            </p:nvSpPr>
            <p:spPr bwMode="auto">
              <a:xfrm>
                <a:off x="21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3" name="Oval 1799"/>
              <p:cNvSpPr>
                <a:spLocks noChangeArrowheads="1"/>
              </p:cNvSpPr>
              <p:nvPr/>
            </p:nvSpPr>
            <p:spPr bwMode="auto">
              <a:xfrm>
                <a:off x="2168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4" name="Oval 1800"/>
              <p:cNvSpPr>
                <a:spLocks noChangeArrowheads="1"/>
              </p:cNvSpPr>
              <p:nvPr/>
            </p:nvSpPr>
            <p:spPr bwMode="auto">
              <a:xfrm>
                <a:off x="2171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5" name="Oval 1801"/>
              <p:cNvSpPr>
                <a:spLocks noChangeArrowheads="1"/>
              </p:cNvSpPr>
              <p:nvPr/>
            </p:nvSpPr>
            <p:spPr bwMode="auto">
              <a:xfrm>
                <a:off x="2171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6" name="Oval 1802"/>
              <p:cNvSpPr>
                <a:spLocks noChangeArrowheads="1"/>
              </p:cNvSpPr>
              <p:nvPr/>
            </p:nvSpPr>
            <p:spPr bwMode="auto">
              <a:xfrm>
                <a:off x="2175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7" name="Oval 1803"/>
              <p:cNvSpPr>
                <a:spLocks noChangeArrowheads="1"/>
              </p:cNvSpPr>
              <p:nvPr/>
            </p:nvSpPr>
            <p:spPr bwMode="auto">
              <a:xfrm>
                <a:off x="21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8" name="Oval 1804"/>
              <p:cNvSpPr>
                <a:spLocks noChangeArrowheads="1"/>
              </p:cNvSpPr>
              <p:nvPr/>
            </p:nvSpPr>
            <p:spPr bwMode="auto">
              <a:xfrm>
                <a:off x="217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9" name="Oval 1805"/>
              <p:cNvSpPr>
                <a:spLocks noChangeArrowheads="1"/>
              </p:cNvSpPr>
              <p:nvPr/>
            </p:nvSpPr>
            <p:spPr bwMode="auto">
              <a:xfrm>
                <a:off x="217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0" name="Oval 1806"/>
              <p:cNvSpPr>
                <a:spLocks noChangeArrowheads="1"/>
              </p:cNvSpPr>
              <p:nvPr/>
            </p:nvSpPr>
            <p:spPr bwMode="auto">
              <a:xfrm>
                <a:off x="217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1" name="Oval 1807"/>
              <p:cNvSpPr>
                <a:spLocks noChangeArrowheads="1"/>
              </p:cNvSpPr>
              <p:nvPr/>
            </p:nvSpPr>
            <p:spPr bwMode="auto">
              <a:xfrm>
                <a:off x="2178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2" name="Oval 1808"/>
              <p:cNvSpPr>
                <a:spLocks noChangeArrowheads="1"/>
              </p:cNvSpPr>
              <p:nvPr/>
            </p:nvSpPr>
            <p:spPr bwMode="auto">
              <a:xfrm>
                <a:off x="218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3" name="Oval 1809"/>
              <p:cNvSpPr>
                <a:spLocks noChangeArrowheads="1"/>
              </p:cNvSpPr>
              <p:nvPr/>
            </p:nvSpPr>
            <p:spPr bwMode="auto">
              <a:xfrm>
                <a:off x="218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4" name="Oval 1810"/>
              <p:cNvSpPr>
                <a:spLocks noChangeArrowheads="1"/>
              </p:cNvSpPr>
              <p:nvPr/>
            </p:nvSpPr>
            <p:spPr bwMode="auto">
              <a:xfrm>
                <a:off x="21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5" name="Oval 1811"/>
              <p:cNvSpPr>
                <a:spLocks noChangeArrowheads="1"/>
              </p:cNvSpPr>
              <p:nvPr/>
            </p:nvSpPr>
            <p:spPr bwMode="auto">
              <a:xfrm>
                <a:off x="218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6" name="Oval 1812"/>
              <p:cNvSpPr>
                <a:spLocks noChangeArrowheads="1"/>
              </p:cNvSpPr>
              <p:nvPr/>
            </p:nvSpPr>
            <p:spPr bwMode="auto">
              <a:xfrm>
                <a:off x="2192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" name="Group 2014"/>
            <p:cNvGrpSpPr>
              <a:grpSpLocks/>
            </p:cNvGrpSpPr>
            <p:nvPr/>
          </p:nvGrpSpPr>
          <p:grpSpPr bwMode="auto">
            <a:xfrm>
              <a:off x="2192" y="3323"/>
              <a:ext cx="524" cy="258"/>
              <a:chOff x="2192" y="3323"/>
              <a:chExt cx="524" cy="258"/>
            </a:xfrm>
          </p:grpSpPr>
          <p:sp>
            <p:nvSpPr>
              <p:cNvPr id="7297" name="Oval 1814"/>
              <p:cNvSpPr>
                <a:spLocks noChangeArrowheads="1"/>
              </p:cNvSpPr>
              <p:nvPr/>
            </p:nvSpPr>
            <p:spPr bwMode="auto">
              <a:xfrm>
                <a:off x="219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8" name="Oval 1815"/>
              <p:cNvSpPr>
                <a:spLocks noChangeArrowheads="1"/>
              </p:cNvSpPr>
              <p:nvPr/>
            </p:nvSpPr>
            <p:spPr bwMode="auto">
              <a:xfrm>
                <a:off x="219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9" name="Oval 1816"/>
              <p:cNvSpPr>
                <a:spLocks noChangeArrowheads="1"/>
              </p:cNvSpPr>
              <p:nvPr/>
            </p:nvSpPr>
            <p:spPr bwMode="auto">
              <a:xfrm>
                <a:off x="2199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0" name="Oval 1817"/>
              <p:cNvSpPr>
                <a:spLocks noChangeArrowheads="1"/>
              </p:cNvSpPr>
              <p:nvPr/>
            </p:nvSpPr>
            <p:spPr bwMode="auto">
              <a:xfrm>
                <a:off x="219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1" name="Oval 1818"/>
              <p:cNvSpPr>
                <a:spLocks noChangeArrowheads="1"/>
              </p:cNvSpPr>
              <p:nvPr/>
            </p:nvSpPr>
            <p:spPr bwMode="auto">
              <a:xfrm>
                <a:off x="22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2" name="Oval 1819"/>
              <p:cNvSpPr>
                <a:spLocks noChangeArrowheads="1"/>
              </p:cNvSpPr>
              <p:nvPr/>
            </p:nvSpPr>
            <p:spPr bwMode="auto">
              <a:xfrm>
                <a:off x="2206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3" name="Oval 1820"/>
              <p:cNvSpPr>
                <a:spLocks noChangeArrowheads="1"/>
              </p:cNvSpPr>
              <p:nvPr/>
            </p:nvSpPr>
            <p:spPr bwMode="auto">
              <a:xfrm>
                <a:off x="221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4" name="Oval 1821"/>
              <p:cNvSpPr>
                <a:spLocks noChangeArrowheads="1"/>
              </p:cNvSpPr>
              <p:nvPr/>
            </p:nvSpPr>
            <p:spPr bwMode="auto">
              <a:xfrm>
                <a:off x="2213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5" name="Oval 1822"/>
              <p:cNvSpPr>
                <a:spLocks noChangeArrowheads="1"/>
              </p:cNvSpPr>
              <p:nvPr/>
            </p:nvSpPr>
            <p:spPr bwMode="auto">
              <a:xfrm>
                <a:off x="2213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6" name="Oval 1823"/>
              <p:cNvSpPr>
                <a:spLocks noChangeArrowheads="1"/>
              </p:cNvSpPr>
              <p:nvPr/>
            </p:nvSpPr>
            <p:spPr bwMode="auto">
              <a:xfrm>
                <a:off x="22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7" name="Oval 1824"/>
              <p:cNvSpPr>
                <a:spLocks noChangeArrowheads="1"/>
              </p:cNvSpPr>
              <p:nvPr/>
            </p:nvSpPr>
            <p:spPr bwMode="auto">
              <a:xfrm>
                <a:off x="221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8" name="Oval 1825"/>
              <p:cNvSpPr>
                <a:spLocks noChangeArrowheads="1"/>
              </p:cNvSpPr>
              <p:nvPr/>
            </p:nvSpPr>
            <p:spPr bwMode="auto">
              <a:xfrm>
                <a:off x="221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9" name="Oval 1826"/>
              <p:cNvSpPr>
                <a:spLocks noChangeArrowheads="1"/>
              </p:cNvSpPr>
              <p:nvPr/>
            </p:nvSpPr>
            <p:spPr bwMode="auto">
              <a:xfrm>
                <a:off x="222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0" name="Oval 1827"/>
              <p:cNvSpPr>
                <a:spLocks noChangeArrowheads="1"/>
              </p:cNvSpPr>
              <p:nvPr/>
            </p:nvSpPr>
            <p:spPr bwMode="auto">
              <a:xfrm>
                <a:off x="2227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1" name="Oval 1828"/>
              <p:cNvSpPr>
                <a:spLocks noChangeArrowheads="1"/>
              </p:cNvSpPr>
              <p:nvPr/>
            </p:nvSpPr>
            <p:spPr bwMode="auto">
              <a:xfrm>
                <a:off x="222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2" name="Oval 1829"/>
              <p:cNvSpPr>
                <a:spLocks noChangeArrowheads="1"/>
              </p:cNvSpPr>
              <p:nvPr/>
            </p:nvSpPr>
            <p:spPr bwMode="auto">
              <a:xfrm>
                <a:off x="222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3" name="Oval 1830"/>
              <p:cNvSpPr>
                <a:spLocks noChangeArrowheads="1"/>
              </p:cNvSpPr>
              <p:nvPr/>
            </p:nvSpPr>
            <p:spPr bwMode="auto">
              <a:xfrm>
                <a:off x="222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4" name="Oval 1831"/>
              <p:cNvSpPr>
                <a:spLocks noChangeArrowheads="1"/>
              </p:cNvSpPr>
              <p:nvPr/>
            </p:nvSpPr>
            <p:spPr bwMode="auto">
              <a:xfrm>
                <a:off x="2231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5" name="Oval 1832"/>
              <p:cNvSpPr>
                <a:spLocks noChangeArrowheads="1"/>
              </p:cNvSpPr>
              <p:nvPr/>
            </p:nvSpPr>
            <p:spPr bwMode="auto">
              <a:xfrm>
                <a:off x="22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6" name="Oval 1833"/>
              <p:cNvSpPr>
                <a:spLocks noChangeArrowheads="1"/>
              </p:cNvSpPr>
              <p:nvPr/>
            </p:nvSpPr>
            <p:spPr bwMode="auto">
              <a:xfrm>
                <a:off x="22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7" name="Oval 1834"/>
              <p:cNvSpPr>
                <a:spLocks noChangeArrowheads="1"/>
              </p:cNvSpPr>
              <p:nvPr/>
            </p:nvSpPr>
            <p:spPr bwMode="auto">
              <a:xfrm>
                <a:off x="2234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8" name="Oval 1835"/>
              <p:cNvSpPr>
                <a:spLocks noChangeArrowheads="1"/>
              </p:cNvSpPr>
              <p:nvPr/>
            </p:nvSpPr>
            <p:spPr bwMode="auto">
              <a:xfrm>
                <a:off x="2238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9" name="Oval 1836"/>
              <p:cNvSpPr>
                <a:spLocks noChangeArrowheads="1"/>
              </p:cNvSpPr>
              <p:nvPr/>
            </p:nvSpPr>
            <p:spPr bwMode="auto">
              <a:xfrm>
                <a:off x="224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0" name="Oval 1837"/>
              <p:cNvSpPr>
                <a:spLocks noChangeArrowheads="1"/>
              </p:cNvSpPr>
              <p:nvPr/>
            </p:nvSpPr>
            <p:spPr bwMode="auto">
              <a:xfrm>
                <a:off x="22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1" name="Oval 1838"/>
              <p:cNvSpPr>
                <a:spLocks noChangeArrowheads="1"/>
              </p:cNvSpPr>
              <p:nvPr/>
            </p:nvSpPr>
            <p:spPr bwMode="auto">
              <a:xfrm>
                <a:off x="224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2" name="Oval 1839"/>
              <p:cNvSpPr>
                <a:spLocks noChangeArrowheads="1"/>
              </p:cNvSpPr>
              <p:nvPr/>
            </p:nvSpPr>
            <p:spPr bwMode="auto">
              <a:xfrm>
                <a:off x="224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3" name="Oval 1840"/>
              <p:cNvSpPr>
                <a:spLocks noChangeArrowheads="1"/>
              </p:cNvSpPr>
              <p:nvPr/>
            </p:nvSpPr>
            <p:spPr bwMode="auto">
              <a:xfrm>
                <a:off x="224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4" name="Oval 1841"/>
              <p:cNvSpPr>
                <a:spLocks noChangeArrowheads="1"/>
              </p:cNvSpPr>
              <p:nvPr/>
            </p:nvSpPr>
            <p:spPr bwMode="auto">
              <a:xfrm>
                <a:off x="2245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5" name="Oval 1842"/>
              <p:cNvSpPr>
                <a:spLocks noChangeArrowheads="1"/>
              </p:cNvSpPr>
              <p:nvPr/>
            </p:nvSpPr>
            <p:spPr bwMode="auto">
              <a:xfrm>
                <a:off x="22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6" name="Oval 1843"/>
              <p:cNvSpPr>
                <a:spLocks noChangeArrowheads="1"/>
              </p:cNvSpPr>
              <p:nvPr/>
            </p:nvSpPr>
            <p:spPr bwMode="auto">
              <a:xfrm>
                <a:off x="2255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7" name="Oval 1844"/>
              <p:cNvSpPr>
                <a:spLocks noChangeArrowheads="1"/>
              </p:cNvSpPr>
              <p:nvPr/>
            </p:nvSpPr>
            <p:spPr bwMode="auto">
              <a:xfrm>
                <a:off x="22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8" name="Oval 1845"/>
              <p:cNvSpPr>
                <a:spLocks noChangeArrowheads="1"/>
              </p:cNvSpPr>
              <p:nvPr/>
            </p:nvSpPr>
            <p:spPr bwMode="auto">
              <a:xfrm>
                <a:off x="2259" y="344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9" name="Oval 1846"/>
              <p:cNvSpPr>
                <a:spLocks noChangeArrowheads="1"/>
              </p:cNvSpPr>
              <p:nvPr/>
            </p:nvSpPr>
            <p:spPr bwMode="auto">
              <a:xfrm>
                <a:off x="226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0" name="Oval 1847"/>
              <p:cNvSpPr>
                <a:spLocks noChangeArrowheads="1"/>
              </p:cNvSpPr>
              <p:nvPr/>
            </p:nvSpPr>
            <p:spPr bwMode="auto">
              <a:xfrm>
                <a:off x="22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1" name="Oval 1848"/>
              <p:cNvSpPr>
                <a:spLocks noChangeArrowheads="1"/>
              </p:cNvSpPr>
              <p:nvPr/>
            </p:nvSpPr>
            <p:spPr bwMode="auto">
              <a:xfrm>
                <a:off x="22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2" name="Oval 1849"/>
              <p:cNvSpPr>
                <a:spLocks noChangeArrowheads="1"/>
              </p:cNvSpPr>
              <p:nvPr/>
            </p:nvSpPr>
            <p:spPr bwMode="auto">
              <a:xfrm>
                <a:off x="22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3" name="Oval 1850"/>
              <p:cNvSpPr>
                <a:spLocks noChangeArrowheads="1"/>
              </p:cNvSpPr>
              <p:nvPr/>
            </p:nvSpPr>
            <p:spPr bwMode="auto">
              <a:xfrm>
                <a:off x="2269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4" name="Oval 1851"/>
              <p:cNvSpPr>
                <a:spLocks noChangeArrowheads="1"/>
              </p:cNvSpPr>
              <p:nvPr/>
            </p:nvSpPr>
            <p:spPr bwMode="auto">
              <a:xfrm>
                <a:off x="22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5" name="Oval 1852"/>
              <p:cNvSpPr>
                <a:spLocks noChangeArrowheads="1"/>
              </p:cNvSpPr>
              <p:nvPr/>
            </p:nvSpPr>
            <p:spPr bwMode="auto">
              <a:xfrm>
                <a:off x="22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6" name="Oval 1853"/>
              <p:cNvSpPr>
                <a:spLocks noChangeArrowheads="1"/>
              </p:cNvSpPr>
              <p:nvPr/>
            </p:nvSpPr>
            <p:spPr bwMode="auto">
              <a:xfrm>
                <a:off x="22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7" name="Oval 1854"/>
              <p:cNvSpPr>
                <a:spLocks noChangeArrowheads="1"/>
              </p:cNvSpPr>
              <p:nvPr/>
            </p:nvSpPr>
            <p:spPr bwMode="auto">
              <a:xfrm>
                <a:off x="2276" y="344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8" name="Oval 1855"/>
              <p:cNvSpPr>
                <a:spLocks noChangeArrowheads="1"/>
              </p:cNvSpPr>
              <p:nvPr/>
            </p:nvSpPr>
            <p:spPr bwMode="auto">
              <a:xfrm>
                <a:off x="22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9" name="Oval 1856"/>
              <p:cNvSpPr>
                <a:spLocks noChangeArrowheads="1"/>
              </p:cNvSpPr>
              <p:nvPr/>
            </p:nvSpPr>
            <p:spPr bwMode="auto">
              <a:xfrm>
                <a:off x="227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0" name="Oval 1857"/>
              <p:cNvSpPr>
                <a:spLocks noChangeArrowheads="1"/>
              </p:cNvSpPr>
              <p:nvPr/>
            </p:nvSpPr>
            <p:spPr bwMode="auto">
              <a:xfrm>
                <a:off x="2280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1" name="Oval 1858"/>
              <p:cNvSpPr>
                <a:spLocks noChangeArrowheads="1"/>
              </p:cNvSpPr>
              <p:nvPr/>
            </p:nvSpPr>
            <p:spPr bwMode="auto">
              <a:xfrm>
                <a:off x="228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2" name="Oval 1859"/>
              <p:cNvSpPr>
                <a:spLocks noChangeArrowheads="1"/>
              </p:cNvSpPr>
              <p:nvPr/>
            </p:nvSpPr>
            <p:spPr bwMode="auto">
              <a:xfrm>
                <a:off x="228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3" name="Oval 1860"/>
              <p:cNvSpPr>
                <a:spLocks noChangeArrowheads="1"/>
              </p:cNvSpPr>
              <p:nvPr/>
            </p:nvSpPr>
            <p:spPr bwMode="auto">
              <a:xfrm>
                <a:off x="2287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4" name="Oval 1861"/>
              <p:cNvSpPr>
                <a:spLocks noChangeArrowheads="1"/>
              </p:cNvSpPr>
              <p:nvPr/>
            </p:nvSpPr>
            <p:spPr bwMode="auto">
              <a:xfrm>
                <a:off x="22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5" name="Oval 1862"/>
              <p:cNvSpPr>
                <a:spLocks noChangeArrowheads="1"/>
              </p:cNvSpPr>
              <p:nvPr/>
            </p:nvSpPr>
            <p:spPr bwMode="auto">
              <a:xfrm>
                <a:off x="229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6" name="Oval 1863"/>
              <p:cNvSpPr>
                <a:spLocks noChangeArrowheads="1"/>
              </p:cNvSpPr>
              <p:nvPr/>
            </p:nvSpPr>
            <p:spPr bwMode="auto">
              <a:xfrm>
                <a:off x="2290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7" name="Oval 1864"/>
              <p:cNvSpPr>
                <a:spLocks noChangeArrowheads="1"/>
              </p:cNvSpPr>
              <p:nvPr/>
            </p:nvSpPr>
            <p:spPr bwMode="auto">
              <a:xfrm>
                <a:off x="2294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8" name="Oval 1865"/>
              <p:cNvSpPr>
                <a:spLocks noChangeArrowheads="1"/>
              </p:cNvSpPr>
              <p:nvPr/>
            </p:nvSpPr>
            <p:spPr bwMode="auto">
              <a:xfrm>
                <a:off x="22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9" name="Oval 1866"/>
              <p:cNvSpPr>
                <a:spLocks noChangeArrowheads="1"/>
              </p:cNvSpPr>
              <p:nvPr/>
            </p:nvSpPr>
            <p:spPr bwMode="auto">
              <a:xfrm>
                <a:off x="22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0" name="Oval 1867"/>
              <p:cNvSpPr>
                <a:spLocks noChangeArrowheads="1"/>
              </p:cNvSpPr>
              <p:nvPr/>
            </p:nvSpPr>
            <p:spPr bwMode="auto">
              <a:xfrm>
                <a:off x="229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1" name="Oval 1868"/>
              <p:cNvSpPr>
                <a:spLocks noChangeArrowheads="1"/>
              </p:cNvSpPr>
              <p:nvPr/>
            </p:nvSpPr>
            <p:spPr bwMode="auto">
              <a:xfrm>
                <a:off x="2297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2" name="Oval 1869"/>
              <p:cNvSpPr>
                <a:spLocks noChangeArrowheads="1"/>
              </p:cNvSpPr>
              <p:nvPr/>
            </p:nvSpPr>
            <p:spPr bwMode="auto">
              <a:xfrm>
                <a:off x="2301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3" name="Oval 1870"/>
              <p:cNvSpPr>
                <a:spLocks noChangeArrowheads="1"/>
              </p:cNvSpPr>
              <p:nvPr/>
            </p:nvSpPr>
            <p:spPr bwMode="auto">
              <a:xfrm>
                <a:off x="2301" y="345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4" name="Oval 1871"/>
              <p:cNvSpPr>
                <a:spLocks noChangeArrowheads="1"/>
              </p:cNvSpPr>
              <p:nvPr/>
            </p:nvSpPr>
            <p:spPr bwMode="auto">
              <a:xfrm>
                <a:off x="230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5" name="Oval 1872"/>
              <p:cNvSpPr>
                <a:spLocks noChangeArrowheads="1"/>
              </p:cNvSpPr>
              <p:nvPr/>
            </p:nvSpPr>
            <p:spPr bwMode="auto">
              <a:xfrm>
                <a:off x="23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6" name="Oval 1873"/>
              <p:cNvSpPr>
                <a:spLocks noChangeArrowheads="1"/>
              </p:cNvSpPr>
              <p:nvPr/>
            </p:nvSpPr>
            <p:spPr bwMode="auto">
              <a:xfrm>
                <a:off x="23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7" name="Oval 1874"/>
              <p:cNvSpPr>
                <a:spLocks noChangeArrowheads="1"/>
              </p:cNvSpPr>
              <p:nvPr/>
            </p:nvSpPr>
            <p:spPr bwMode="auto">
              <a:xfrm>
                <a:off x="230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8" name="Oval 1875"/>
              <p:cNvSpPr>
                <a:spLocks noChangeArrowheads="1"/>
              </p:cNvSpPr>
              <p:nvPr/>
            </p:nvSpPr>
            <p:spPr bwMode="auto">
              <a:xfrm>
                <a:off x="231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9" name="Oval 1876"/>
              <p:cNvSpPr>
                <a:spLocks noChangeArrowheads="1"/>
              </p:cNvSpPr>
              <p:nvPr/>
            </p:nvSpPr>
            <p:spPr bwMode="auto">
              <a:xfrm>
                <a:off x="231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0" name="Oval 1877"/>
              <p:cNvSpPr>
                <a:spLocks noChangeArrowheads="1"/>
              </p:cNvSpPr>
              <p:nvPr/>
            </p:nvSpPr>
            <p:spPr bwMode="auto">
              <a:xfrm>
                <a:off x="23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1" name="Oval 1878"/>
              <p:cNvSpPr>
                <a:spLocks noChangeArrowheads="1"/>
              </p:cNvSpPr>
              <p:nvPr/>
            </p:nvSpPr>
            <p:spPr bwMode="auto">
              <a:xfrm>
                <a:off x="231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2" name="Oval 1879"/>
              <p:cNvSpPr>
                <a:spLocks noChangeArrowheads="1"/>
              </p:cNvSpPr>
              <p:nvPr/>
            </p:nvSpPr>
            <p:spPr bwMode="auto">
              <a:xfrm>
                <a:off x="2318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3" name="Oval 1880"/>
              <p:cNvSpPr>
                <a:spLocks noChangeArrowheads="1"/>
              </p:cNvSpPr>
              <p:nvPr/>
            </p:nvSpPr>
            <p:spPr bwMode="auto">
              <a:xfrm>
                <a:off x="2321" y="338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4" name="Oval 1881"/>
              <p:cNvSpPr>
                <a:spLocks noChangeArrowheads="1"/>
              </p:cNvSpPr>
              <p:nvPr/>
            </p:nvSpPr>
            <p:spPr bwMode="auto">
              <a:xfrm>
                <a:off x="232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5" name="Oval 1882"/>
              <p:cNvSpPr>
                <a:spLocks noChangeArrowheads="1"/>
              </p:cNvSpPr>
              <p:nvPr/>
            </p:nvSpPr>
            <p:spPr bwMode="auto">
              <a:xfrm>
                <a:off x="23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6" name="Oval 1883"/>
              <p:cNvSpPr>
                <a:spLocks noChangeArrowheads="1"/>
              </p:cNvSpPr>
              <p:nvPr/>
            </p:nvSpPr>
            <p:spPr bwMode="auto">
              <a:xfrm>
                <a:off x="2332" y="343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7" name="Oval 1884"/>
              <p:cNvSpPr>
                <a:spLocks noChangeArrowheads="1"/>
              </p:cNvSpPr>
              <p:nvPr/>
            </p:nvSpPr>
            <p:spPr bwMode="auto">
              <a:xfrm>
                <a:off x="233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8" name="Oval 1885"/>
              <p:cNvSpPr>
                <a:spLocks noChangeArrowheads="1"/>
              </p:cNvSpPr>
              <p:nvPr/>
            </p:nvSpPr>
            <p:spPr bwMode="auto">
              <a:xfrm>
                <a:off x="2332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9" name="Oval 1886"/>
              <p:cNvSpPr>
                <a:spLocks noChangeArrowheads="1"/>
              </p:cNvSpPr>
              <p:nvPr/>
            </p:nvSpPr>
            <p:spPr bwMode="auto">
              <a:xfrm>
                <a:off x="23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0" name="Oval 1887"/>
              <p:cNvSpPr>
                <a:spLocks noChangeArrowheads="1"/>
              </p:cNvSpPr>
              <p:nvPr/>
            </p:nvSpPr>
            <p:spPr bwMode="auto">
              <a:xfrm>
                <a:off x="233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1" name="Oval 1888"/>
              <p:cNvSpPr>
                <a:spLocks noChangeArrowheads="1"/>
              </p:cNvSpPr>
              <p:nvPr/>
            </p:nvSpPr>
            <p:spPr bwMode="auto">
              <a:xfrm>
                <a:off x="23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2" name="Oval 1889"/>
              <p:cNvSpPr>
                <a:spLocks noChangeArrowheads="1"/>
              </p:cNvSpPr>
              <p:nvPr/>
            </p:nvSpPr>
            <p:spPr bwMode="auto">
              <a:xfrm>
                <a:off x="23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3" name="Oval 1890"/>
              <p:cNvSpPr>
                <a:spLocks noChangeArrowheads="1"/>
              </p:cNvSpPr>
              <p:nvPr/>
            </p:nvSpPr>
            <p:spPr bwMode="auto">
              <a:xfrm>
                <a:off x="23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4" name="Oval 1891"/>
              <p:cNvSpPr>
                <a:spLocks noChangeArrowheads="1"/>
              </p:cNvSpPr>
              <p:nvPr/>
            </p:nvSpPr>
            <p:spPr bwMode="auto">
              <a:xfrm>
                <a:off x="23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5" name="Oval 1892"/>
              <p:cNvSpPr>
                <a:spLocks noChangeArrowheads="1"/>
              </p:cNvSpPr>
              <p:nvPr/>
            </p:nvSpPr>
            <p:spPr bwMode="auto">
              <a:xfrm>
                <a:off x="2353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6" name="Oval 1893"/>
              <p:cNvSpPr>
                <a:spLocks noChangeArrowheads="1"/>
              </p:cNvSpPr>
              <p:nvPr/>
            </p:nvSpPr>
            <p:spPr bwMode="auto">
              <a:xfrm>
                <a:off x="2356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7" name="Oval 1894"/>
              <p:cNvSpPr>
                <a:spLocks noChangeArrowheads="1"/>
              </p:cNvSpPr>
              <p:nvPr/>
            </p:nvSpPr>
            <p:spPr bwMode="auto">
              <a:xfrm>
                <a:off x="2356" y="343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8" name="Oval 1895"/>
              <p:cNvSpPr>
                <a:spLocks noChangeArrowheads="1"/>
              </p:cNvSpPr>
              <p:nvPr/>
            </p:nvSpPr>
            <p:spPr bwMode="auto">
              <a:xfrm>
                <a:off x="236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9" name="Oval 1896"/>
              <p:cNvSpPr>
                <a:spLocks noChangeArrowheads="1"/>
              </p:cNvSpPr>
              <p:nvPr/>
            </p:nvSpPr>
            <p:spPr bwMode="auto">
              <a:xfrm>
                <a:off x="236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0" name="Oval 1897"/>
              <p:cNvSpPr>
                <a:spLocks noChangeArrowheads="1"/>
              </p:cNvSpPr>
              <p:nvPr/>
            </p:nvSpPr>
            <p:spPr bwMode="auto">
              <a:xfrm>
                <a:off x="2363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1" name="Oval 1898"/>
              <p:cNvSpPr>
                <a:spLocks noChangeArrowheads="1"/>
              </p:cNvSpPr>
              <p:nvPr/>
            </p:nvSpPr>
            <p:spPr bwMode="auto">
              <a:xfrm>
                <a:off x="2363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2" name="Oval 1899"/>
              <p:cNvSpPr>
                <a:spLocks noChangeArrowheads="1"/>
              </p:cNvSpPr>
              <p:nvPr/>
            </p:nvSpPr>
            <p:spPr bwMode="auto">
              <a:xfrm>
                <a:off x="23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3" name="Oval 1900"/>
              <p:cNvSpPr>
                <a:spLocks noChangeArrowheads="1"/>
              </p:cNvSpPr>
              <p:nvPr/>
            </p:nvSpPr>
            <p:spPr bwMode="auto">
              <a:xfrm>
                <a:off x="23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4" name="Oval 1901"/>
              <p:cNvSpPr>
                <a:spLocks noChangeArrowheads="1"/>
              </p:cNvSpPr>
              <p:nvPr/>
            </p:nvSpPr>
            <p:spPr bwMode="auto">
              <a:xfrm>
                <a:off x="237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5" name="Oval 1902"/>
              <p:cNvSpPr>
                <a:spLocks noChangeArrowheads="1"/>
              </p:cNvSpPr>
              <p:nvPr/>
            </p:nvSpPr>
            <p:spPr bwMode="auto">
              <a:xfrm>
                <a:off x="23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6" name="Oval 1903"/>
              <p:cNvSpPr>
                <a:spLocks noChangeArrowheads="1"/>
              </p:cNvSpPr>
              <p:nvPr/>
            </p:nvSpPr>
            <p:spPr bwMode="auto">
              <a:xfrm>
                <a:off x="237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7" name="Oval 1904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8" name="Oval 1905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9" name="Oval 1906"/>
              <p:cNvSpPr>
                <a:spLocks noChangeArrowheads="1"/>
              </p:cNvSpPr>
              <p:nvPr/>
            </p:nvSpPr>
            <p:spPr bwMode="auto">
              <a:xfrm>
                <a:off x="23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0" name="Oval 1907"/>
              <p:cNvSpPr>
                <a:spLocks noChangeArrowheads="1"/>
              </p:cNvSpPr>
              <p:nvPr/>
            </p:nvSpPr>
            <p:spPr bwMode="auto">
              <a:xfrm>
                <a:off x="2395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1" name="Oval 1908"/>
              <p:cNvSpPr>
                <a:spLocks noChangeArrowheads="1"/>
              </p:cNvSpPr>
              <p:nvPr/>
            </p:nvSpPr>
            <p:spPr bwMode="auto">
              <a:xfrm>
                <a:off x="23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2" name="Oval 1909"/>
              <p:cNvSpPr>
                <a:spLocks noChangeArrowheads="1"/>
              </p:cNvSpPr>
              <p:nvPr/>
            </p:nvSpPr>
            <p:spPr bwMode="auto">
              <a:xfrm>
                <a:off x="2398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3" name="Oval 1910"/>
              <p:cNvSpPr>
                <a:spLocks noChangeArrowheads="1"/>
              </p:cNvSpPr>
              <p:nvPr/>
            </p:nvSpPr>
            <p:spPr bwMode="auto">
              <a:xfrm>
                <a:off x="23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4" name="Oval 1911"/>
              <p:cNvSpPr>
                <a:spLocks noChangeArrowheads="1"/>
              </p:cNvSpPr>
              <p:nvPr/>
            </p:nvSpPr>
            <p:spPr bwMode="auto">
              <a:xfrm>
                <a:off x="240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5" name="Oval 1912"/>
              <p:cNvSpPr>
                <a:spLocks noChangeArrowheads="1"/>
              </p:cNvSpPr>
              <p:nvPr/>
            </p:nvSpPr>
            <p:spPr bwMode="auto">
              <a:xfrm>
                <a:off x="24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6" name="Oval 1913"/>
              <p:cNvSpPr>
                <a:spLocks noChangeArrowheads="1"/>
              </p:cNvSpPr>
              <p:nvPr/>
            </p:nvSpPr>
            <p:spPr bwMode="auto">
              <a:xfrm>
                <a:off x="2409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7" name="Oval 1914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8" name="Oval 1915"/>
              <p:cNvSpPr>
                <a:spLocks noChangeArrowheads="1"/>
              </p:cNvSpPr>
              <p:nvPr/>
            </p:nvSpPr>
            <p:spPr bwMode="auto">
              <a:xfrm>
                <a:off x="24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9" name="Oval 1916"/>
              <p:cNvSpPr>
                <a:spLocks noChangeArrowheads="1"/>
              </p:cNvSpPr>
              <p:nvPr/>
            </p:nvSpPr>
            <p:spPr bwMode="auto">
              <a:xfrm>
                <a:off x="2416" y="345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0" name="Oval 1917"/>
              <p:cNvSpPr>
                <a:spLocks noChangeArrowheads="1"/>
              </p:cNvSpPr>
              <p:nvPr/>
            </p:nvSpPr>
            <p:spPr bwMode="auto">
              <a:xfrm>
                <a:off x="241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1" name="Oval 1918"/>
              <p:cNvSpPr>
                <a:spLocks noChangeArrowheads="1"/>
              </p:cNvSpPr>
              <p:nvPr/>
            </p:nvSpPr>
            <p:spPr bwMode="auto">
              <a:xfrm>
                <a:off x="2419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2" name="Oval 1919"/>
              <p:cNvSpPr>
                <a:spLocks noChangeArrowheads="1"/>
              </p:cNvSpPr>
              <p:nvPr/>
            </p:nvSpPr>
            <p:spPr bwMode="auto">
              <a:xfrm>
                <a:off x="2423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3" name="Oval 1920"/>
              <p:cNvSpPr>
                <a:spLocks noChangeArrowheads="1"/>
              </p:cNvSpPr>
              <p:nvPr/>
            </p:nvSpPr>
            <p:spPr bwMode="auto">
              <a:xfrm>
                <a:off x="242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4" name="Oval 1921"/>
              <p:cNvSpPr>
                <a:spLocks noChangeArrowheads="1"/>
              </p:cNvSpPr>
              <p:nvPr/>
            </p:nvSpPr>
            <p:spPr bwMode="auto">
              <a:xfrm>
                <a:off x="2423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5" name="Oval 1922"/>
              <p:cNvSpPr>
                <a:spLocks noChangeArrowheads="1"/>
              </p:cNvSpPr>
              <p:nvPr/>
            </p:nvSpPr>
            <p:spPr bwMode="auto">
              <a:xfrm>
                <a:off x="2426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6" name="Oval 1923"/>
              <p:cNvSpPr>
                <a:spLocks noChangeArrowheads="1"/>
              </p:cNvSpPr>
              <p:nvPr/>
            </p:nvSpPr>
            <p:spPr bwMode="auto">
              <a:xfrm>
                <a:off x="24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7" name="Oval 1924"/>
              <p:cNvSpPr>
                <a:spLocks noChangeArrowheads="1"/>
              </p:cNvSpPr>
              <p:nvPr/>
            </p:nvSpPr>
            <p:spPr bwMode="auto">
              <a:xfrm>
                <a:off x="243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8" name="Oval 1925"/>
              <p:cNvSpPr>
                <a:spLocks noChangeArrowheads="1"/>
              </p:cNvSpPr>
              <p:nvPr/>
            </p:nvSpPr>
            <p:spPr bwMode="auto">
              <a:xfrm>
                <a:off x="243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9" name="Oval 1926"/>
              <p:cNvSpPr>
                <a:spLocks noChangeArrowheads="1"/>
              </p:cNvSpPr>
              <p:nvPr/>
            </p:nvSpPr>
            <p:spPr bwMode="auto">
              <a:xfrm>
                <a:off x="244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0" name="Oval 1927"/>
              <p:cNvSpPr>
                <a:spLocks noChangeArrowheads="1"/>
              </p:cNvSpPr>
              <p:nvPr/>
            </p:nvSpPr>
            <p:spPr bwMode="auto">
              <a:xfrm>
                <a:off x="244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1" name="Oval 1928"/>
              <p:cNvSpPr>
                <a:spLocks noChangeArrowheads="1"/>
              </p:cNvSpPr>
              <p:nvPr/>
            </p:nvSpPr>
            <p:spPr bwMode="auto">
              <a:xfrm>
                <a:off x="24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2" name="Oval 1929"/>
              <p:cNvSpPr>
                <a:spLocks noChangeArrowheads="1"/>
              </p:cNvSpPr>
              <p:nvPr/>
            </p:nvSpPr>
            <p:spPr bwMode="auto">
              <a:xfrm>
                <a:off x="244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3" name="Oval 1930"/>
              <p:cNvSpPr>
                <a:spLocks noChangeArrowheads="1"/>
              </p:cNvSpPr>
              <p:nvPr/>
            </p:nvSpPr>
            <p:spPr bwMode="auto">
              <a:xfrm>
                <a:off x="2454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4" name="Oval 1931"/>
              <p:cNvSpPr>
                <a:spLocks noChangeArrowheads="1"/>
              </p:cNvSpPr>
              <p:nvPr/>
            </p:nvSpPr>
            <p:spPr bwMode="auto">
              <a:xfrm>
                <a:off x="24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5" name="Oval 1932"/>
              <p:cNvSpPr>
                <a:spLocks noChangeArrowheads="1"/>
              </p:cNvSpPr>
              <p:nvPr/>
            </p:nvSpPr>
            <p:spPr bwMode="auto">
              <a:xfrm>
                <a:off x="245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6" name="Oval 1933"/>
              <p:cNvSpPr>
                <a:spLocks noChangeArrowheads="1"/>
              </p:cNvSpPr>
              <p:nvPr/>
            </p:nvSpPr>
            <p:spPr bwMode="auto">
              <a:xfrm>
                <a:off x="245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7" name="Oval 1934"/>
              <p:cNvSpPr>
                <a:spLocks noChangeArrowheads="1"/>
              </p:cNvSpPr>
              <p:nvPr/>
            </p:nvSpPr>
            <p:spPr bwMode="auto">
              <a:xfrm>
                <a:off x="24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8" name="Oval 1935"/>
              <p:cNvSpPr>
                <a:spLocks noChangeArrowheads="1"/>
              </p:cNvSpPr>
              <p:nvPr/>
            </p:nvSpPr>
            <p:spPr bwMode="auto">
              <a:xfrm>
                <a:off x="24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9" name="Oval 1936"/>
              <p:cNvSpPr>
                <a:spLocks noChangeArrowheads="1"/>
              </p:cNvSpPr>
              <p:nvPr/>
            </p:nvSpPr>
            <p:spPr bwMode="auto">
              <a:xfrm>
                <a:off x="24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0" name="Oval 1937"/>
              <p:cNvSpPr>
                <a:spLocks noChangeArrowheads="1"/>
              </p:cNvSpPr>
              <p:nvPr/>
            </p:nvSpPr>
            <p:spPr bwMode="auto">
              <a:xfrm>
                <a:off x="246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1" name="Oval 1938"/>
              <p:cNvSpPr>
                <a:spLocks noChangeArrowheads="1"/>
              </p:cNvSpPr>
              <p:nvPr/>
            </p:nvSpPr>
            <p:spPr bwMode="auto">
              <a:xfrm>
                <a:off x="247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2" name="Oval 1939"/>
              <p:cNvSpPr>
                <a:spLocks noChangeArrowheads="1"/>
              </p:cNvSpPr>
              <p:nvPr/>
            </p:nvSpPr>
            <p:spPr bwMode="auto">
              <a:xfrm>
                <a:off x="247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3" name="Oval 1940"/>
              <p:cNvSpPr>
                <a:spLocks noChangeArrowheads="1"/>
              </p:cNvSpPr>
              <p:nvPr/>
            </p:nvSpPr>
            <p:spPr bwMode="auto">
              <a:xfrm>
                <a:off x="2479" y="3525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4" name="Oval 1941"/>
              <p:cNvSpPr>
                <a:spLocks noChangeArrowheads="1"/>
              </p:cNvSpPr>
              <p:nvPr/>
            </p:nvSpPr>
            <p:spPr bwMode="auto">
              <a:xfrm>
                <a:off x="2482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5" name="Oval 1942"/>
              <p:cNvSpPr>
                <a:spLocks noChangeArrowheads="1"/>
              </p:cNvSpPr>
              <p:nvPr/>
            </p:nvSpPr>
            <p:spPr bwMode="auto">
              <a:xfrm>
                <a:off x="2482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6" name="Oval 1943"/>
              <p:cNvSpPr>
                <a:spLocks noChangeArrowheads="1"/>
              </p:cNvSpPr>
              <p:nvPr/>
            </p:nvSpPr>
            <p:spPr bwMode="auto">
              <a:xfrm>
                <a:off x="2489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7" name="Oval 1944"/>
              <p:cNvSpPr>
                <a:spLocks noChangeArrowheads="1"/>
              </p:cNvSpPr>
              <p:nvPr/>
            </p:nvSpPr>
            <p:spPr bwMode="auto">
              <a:xfrm>
                <a:off x="2493" y="3529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8" name="Oval 1945"/>
              <p:cNvSpPr>
                <a:spLocks noChangeArrowheads="1"/>
              </p:cNvSpPr>
              <p:nvPr/>
            </p:nvSpPr>
            <p:spPr bwMode="auto">
              <a:xfrm>
                <a:off x="2493" y="3557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9" name="Oval 1946"/>
              <p:cNvSpPr>
                <a:spLocks noChangeArrowheads="1"/>
              </p:cNvSpPr>
              <p:nvPr/>
            </p:nvSpPr>
            <p:spPr bwMode="auto">
              <a:xfrm>
                <a:off x="2493" y="3553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0" name="Oval 1947"/>
              <p:cNvSpPr>
                <a:spLocks noChangeArrowheads="1"/>
              </p:cNvSpPr>
              <p:nvPr/>
            </p:nvSpPr>
            <p:spPr bwMode="auto">
              <a:xfrm>
                <a:off x="25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1" name="Oval 1948"/>
              <p:cNvSpPr>
                <a:spLocks noChangeArrowheads="1"/>
              </p:cNvSpPr>
              <p:nvPr/>
            </p:nvSpPr>
            <p:spPr bwMode="auto">
              <a:xfrm>
                <a:off x="2503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2" name="Oval 1949"/>
              <p:cNvSpPr>
                <a:spLocks noChangeArrowheads="1"/>
              </p:cNvSpPr>
              <p:nvPr/>
            </p:nvSpPr>
            <p:spPr bwMode="auto">
              <a:xfrm>
                <a:off x="251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3" name="Oval 1950"/>
              <p:cNvSpPr>
                <a:spLocks noChangeArrowheads="1"/>
              </p:cNvSpPr>
              <p:nvPr/>
            </p:nvSpPr>
            <p:spPr bwMode="auto">
              <a:xfrm>
                <a:off x="252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4" name="Oval 1951"/>
              <p:cNvSpPr>
                <a:spLocks noChangeArrowheads="1"/>
              </p:cNvSpPr>
              <p:nvPr/>
            </p:nvSpPr>
            <p:spPr bwMode="auto">
              <a:xfrm>
                <a:off x="2527" y="345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5" name="Oval 1952"/>
              <p:cNvSpPr>
                <a:spLocks noChangeArrowheads="1"/>
              </p:cNvSpPr>
              <p:nvPr/>
            </p:nvSpPr>
            <p:spPr bwMode="auto">
              <a:xfrm>
                <a:off x="25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6" name="Oval 1953"/>
              <p:cNvSpPr>
                <a:spLocks noChangeArrowheads="1"/>
              </p:cNvSpPr>
              <p:nvPr/>
            </p:nvSpPr>
            <p:spPr bwMode="auto">
              <a:xfrm>
                <a:off x="25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7" name="Oval 1954"/>
              <p:cNvSpPr>
                <a:spLocks noChangeArrowheads="1"/>
              </p:cNvSpPr>
              <p:nvPr/>
            </p:nvSpPr>
            <p:spPr bwMode="auto">
              <a:xfrm>
                <a:off x="253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8" name="Oval 1955"/>
              <p:cNvSpPr>
                <a:spLocks noChangeArrowheads="1"/>
              </p:cNvSpPr>
              <p:nvPr/>
            </p:nvSpPr>
            <p:spPr bwMode="auto">
              <a:xfrm>
                <a:off x="2541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9" name="Oval 1956"/>
              <p:cNvSpPr>
                <a:spLocks noChangeArrowheads="1"/>
              </p:cNvSpPr>
              <p:nvPr/>
            </p:nvSpPr>
            <p:spPr bwMode="auto">
              <a:xfrm>
                <a:off x="254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0" name="Oval 1957"/>
              <p:cNvSpPr>
                <a:spLocks noChangeArrowheads="1"/>
              </p:cNvSpPr>
              <p:nvPr/>
            </p:nvSpPr>
            <p:spPr bwMode="auto">
              <a:xfrm>
                <a:off x="25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1" name="Oval 1958"/>
              <p:cNvSpPr>
                <a:spLocks noChangeArrowheads="1"/>
              </p:cNvSpPr>
              <p:nvPr/>
            </p:nvSpPr>
            <p:spPr bwMode="auto">
              <a:xfrm>
                <a:off x="25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2" name="Oval 1959"/>
              <p:cNvSpPr>
                <a:spLocks noChangeArrowheads="1"/>
              </p:cNvSpPr>
              <p:nvPr/>
            </p:nvSpPr>
            <p:spPr bwMode="auto">
              <a:xfrm>
                <a:off x="25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3" name="Oval 1960"/>
              <p:cNvSpPr>
                <a:spLocks noChangeArrowheads="1"/>
              </p:cNvSpPr>
              <p:nvPr/>
            </p:nvSpPr>
            <p:spPr bwMode="auto">
              <a:xfrm>
                <a:off x="2552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4" name="Oval 1961"/>
              <p:cNvSpPr>
                <a:spLocks noChangeArrowheads="1"/>
              </p:cNvSpPr>
              <p:nvPr/>
            </p:nvSpPr>
            <p:spPr bwMode="auto">
              <a:xfrm>
                <a:off x="25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5" name="Oval 1962"/>
              <p:cNvSpPr>
                <a:spLocks noChangeArrowheads="1"/>
              </p:cNvSpPr>
              <p:nvPr/>
            </p:nvSpPr>
            <p:spPr bwMode="auto">
              <a:xfrm>
                <a:off x="25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6" name="Oval 1963"/>
              <p:cNvSpPr>
                <a:spLocks noChangeArrowheads="1"/>
              </p:cNvSpPr>
              <p:nvPr/>
            </p:nvSpPr>
            <p:spPr bwMode="auto">
              <a:xfrm>
                <a:off x="255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7" name="Oval 1964"/>
              <p:cNvSpPr>
                <a:spLocks noChangeArrowheads="1"/>
              </p:cNvSpPr>
              <p:nvPr/>
            </p:nvSpPr>
            <p:spPr bwMode="auto">
              <a:xfrm>
                <a:off x="2562" y="333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8" name="Oval 1965"/>
              <p:cNvSpPr>
                <a:spLocks noChangeArrowheads="1"/>
              </p:cNvSpPr>
              <p:nvPr/>
            </p:nvSpPr>
            <p:spPr bwMode="auto">
              <a:xfrm>
                <a:off x="2562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9" name="Oval 1966"/>
              <p:cNvSpPr>
                <a:spLocks noChangeArrowheads="1"/>
              </p:cNvSpPr>
              <p:nvPr/>
            </p:nvSpPr>
            <p:spPr bwMode="auto">
              <a:xfrm>
                <a:off x="25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0" name="Oval 1967"/>
              <p:cNvSpPr>
                <a:spLocks noChangeArrowheads="1"/>
              </p:cNvSpPr>
              <p:nvPr/>
            </p:nvSpPr>
            <p:spPr bwMode="auto">
              <a:xfrm>
                <a:off x="256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1" name="Oval 1968"/>
              <p:cNvSpPr>
                <a:spLocks noChangeArrowheads="1"/>
              </p:cNvSpPr>
              <p:nvPr/>
            </p:nvSpPr>
            <p:spPr bwMode="auto">
              <a:xfrm>
                <a:off x="2569" y="332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2" name="Oval 1969"/>
              <p:cNvSpPr>
                <a:spLocks noChangeArrowheads="1"/>
              </p:cNvSpPr>
              <p:nvPr/>
            </p:nvSpPr>
            <p:spPr bwMode="auto">
              <a:xfrm>
                <a:off x="25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3" name="Oval 1970"/>
              <p:cNvSpPr>
                <a:spLocks noChangeArrowheads="1"/>
              </p:cNvSpPr>
              <p:nvPr/>
            </p:nvSpPr>
            <p:spPr bwMode="auto">
              <a:xfrm>
                <a:off x="258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4" name="Oval 1971"/>
              <p:cNvSpPr>
                <a:spLocks noChangeArrowheads="1"/>
              </p:cNvSpPr>
              <p:nvPr/>
            </p:nvSpPr>
            <p:spPr bwMode="auto">
              <a:xfrm>
                <a:off x="25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5" name="Oval 1972"/>
              <p:cNvSpPr>
                <a:spLocks noChangeArrowheads="1"/>
              </p:cNvSpPr>
              <p:nvPr/>
            </p:nvSpPr>
            <p:spPr bwMode="auto">
              <a:xfrm>
                <a:off x="2587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6" name="Oval 1973"/>
              <p:cNvSpPr>
                <a:spLocks noChangeArrowheads="1"/>
              </p:cNvSpPr>
              <p:nvPr/>
            </p:nvSpPr>
            <p:spPr bwMode="auto">
              <a:xfrm>
                <a:off x="2590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7" name="Oval 1974"/>
              <p:cNvSpPr>
                <a:spLocks noChangeArrowheads="1"/>
              </p:cNvSpPr>
              <p:nvPr/>
            </p:nvSpPr>
            <p:spPr bwMode="auto">
              <a:xfrm>
                <a:off x="2597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8" name="Oval 1975"/>
              <p:cNvSpPr>
                <a:spLocks noChangeArrowheads="1"/>
              </p:cNvSpPr>
              <p:nvPr/>
            </p:nvSpPr>
            <p:spPr bwMode="auto">
              <a:xfrm>
                <a:off x="25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9" name="Oval 1976"/>
              <p:cNvSpPr>
                <a:spLocks noChangeArrowheads="1"/>
              </p:cNvSpPr>
              <p:nvPr/>
            </p:nvSpPr>
            <p:spPr bwMode="auto">
              <a:xfrm>
                <a:off x="2604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0" name="Oval 1977"/>
              <p:cNvSpPr>
                <a:spLocks noChangeArrowheads="1"/>
              </p:cNvSpPr>
              <p:nvPr/>
            </p:nvSpPr>
            <p:spPr bwMode="auto">
              <a:xfrm>
                <a:off x="26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1" name="Oval 1978"/>
              <p:cNvSpPr>
                <a:spLocks noChangeArrowheads="1"/>
              </p:cNvSpPr>
              <p:nvPr/>
            </p:nvSpPr>
            <p:spPr bwMode="auto">
              <a:xfrm>
                <a:off x="260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2" name="Oval 1979"/>
              <p:cNvSpPr>
                <a:spLocks noChangeArrowheads="1"/>
              </p:cNvSpPr>
              <p:nvPr/>
            </p:nvSpPr>
            <p:spPr bwMode="auto">
              <a:xfrm>
                <a:off x="260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3" name="Oval 1980"/>
              <p:cNvSpPr>
                <a:spLocks noChangeArrowheads="1"/>
              </p:cNvSpPr>
              <p:nvPr/>
            </p:nvSpPr>
            <p:spPr bwMode="auto">
              <a:xfrm>
                <a:off x="261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4" name="Oval 1981"/>
              <p:cNvSpPr>
                <a:spLocks noChangeArrowheads="1"/>
              </p:cNvSpPr>
              <p:nvPr/>
            </p:nvSpPr>
            <p:spPr bwMode="auto">
              <a:xfrm>
                <a:off x="2611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5" name="Oval 1982"/>
              <p:cNvSpPr>
                <a:spLocks noChangeArrowheads="1"/>
              </p:cNvSpPr>
              <p:nvPr/>
            </p:nvSpPr>
            <p:spPr bwMode="auto">
              <a:xfrm>
                <a:off x="26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6" name="Oval 1983"/>
              <p:cNvSpPr>
                <a:spLocks noChangeArrowheads="1"/>
              </p:cNvSpPr>
              <p:nvPr/>
            </p:nvSpPr>
            <p:spPr bwMode="auto">
              <a:xfrm>
                <a:off x="261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7" name="Oval 1984"/>
              <p:cNvSpPr>
                <a:spLocks noChangeArrowheads="1"/>
              </p:cNvSpPr>
              <p:nvPr/>
            </p:nvSpPr>
            <p:spPr bwMode="auto">
              <a:xfrm>
                <a:off x="26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8" name="Oval 1985"/>
              <p:cNvSpPr>
                <a:spLocks noChangeArrowheads="1"/>
              </p:cNvSpPr>
              <p:nvPr/>
            </p:nvSpPr>
            <p:spPr bwMode="auto">
              <a:xfrm>
                <a:off x="2618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9" name="Oval 1986"/>
              <p:cNvSpPr>
                <a:spLocks noChangeArrowheads="1"/>
              </p:cNvSpPr>
              <p:nvPr/>
            </p:nvSpPr>
            <p:spPr bwMode="auto">
              <a:xfrm>
                <a:off x="2622" y="338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0" name="Oval 1987"/>
              <p:cNvSpPr>
                <a:spLocks noChangeArrowheads="1"/>
              </p:cNvSpPr>
              <p:nvPr/>
            </p:nvSpPr>
            <p:spPr bwMode="auto">
              <a:xfrm>
                <a:off x="262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1" name="Oval 1988"/>
              <p:cNvSpPr>
                <a:spLocks noChangeArrowheads="1"/>
              </p:cNvSpPr>
              <p:nvPr/>
            </p:nvSpPr>
            <p:spPr bwMode="auto">
              <a:xfrm>
                <a:off x="2625" y="339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2" name="Oval 1989"/>
              <p:cNvSpPr>
                <a:spLocks noChangeArrowheads="1"/>
              </p:cNvSpPr>
              <p:nvPr/>
            </p:nvSpPr>
            <p:spPr bwMode="auto">
              <a:xfrm>
                <a:off x="262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3" name="Oval 1990"/>
              <p:cNvSpPr>
                <a:spLocks noChangeArrowheads="1"/>
              </p:cNvSpPr>
              <p:nvPr/>
            </p:nvSpPr>
            <p:spPr bwMode="auto">
              <a:xfrm>
                <a:off x="263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4" name="Oval 1991"/>
              <p:cNvSpPr>
                <a:spLocks noChangeArrowheads="1"/>
              </p:cNvSpPr>
              <p:nvPr/>
            </p:nvSpPr>
            <p:spPr bwMode="auto">
              <a:xfrm>
                <a:off x="263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5" name="Oval 1992"/>
              <p:cNvSpPr>
                <a:spLocks noChangeArrowheads="1"/>
              </p:cNvSpPr>
              <p:nvPr/>
            </p:nvSpPr>
            <p:spPr bwMode="auto">
              <a:xfrm>
                <a:off x="263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6" name="Oval 1993"/>
              <p:cNvSpPr>
                <a:spLocks noChangeArrowheads="1"/>
              </p:cNvSpPr>
              <p:nvPr/>
            </p:nvSpPr>
            <p:spPr bwMode="auto">
              <a:xfrm>
                <a:off x="264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7" name="Oval 1994"/>
              <p:cNvSpPr>
                <a:spLocks noChangeArrowheads="1"/>
              </p:cNvSpPr>
              <p:nvPr/>
            </p:nvSpPr>
            <p:spPr bwMode="auto">
              <a:xfrm>
                <a:off x="2643" y="351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8" name="Oval 1995"/>
              <p:cNvSpPr>
                <a:spLocks noChangeArrowheads="1"/>
              </p:cNvSpPr>
              <p:nvPr/>
            </p:nvSpPr>
            <p:spPr bwMode="auto">
              <a:xfrm>
                <a:off x="26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9" name="Oval 1996"/>
              <p:cNvSpPr>
                <a:spLocks noChangeArrowheads="1"/>
              </p:cNvSpPr>
              <p:nvPr/>
            </p:nvSpPr>
            <p:spPr bwMode="auto">
              <a:xfrm>
                <a:off x="264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0" name="Oval 1997"/>
              <p:cNvSpPr>
                <a:spLocks noChangeArrowheads="1"/>
              </p:cNvSpPr>
              <p:nvPr/>
            </p:nvSpPr>
            <p:spPr bwMode="auto">
              <a:xfrm>
                <a:off x="26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" name="Oval 1998"/>
              <p:cNvSpPr>
                <a:spLocks noChangeArrowheads="1"/>
              </p:cNvSpPr>
              <p:nvPr/>
            </p:nvSpPr>
            <p:spPr bwMode="auto">
              <a:xfrm>
                <a:off x="26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2" name="Oval 1999"/>
              <p:cNvSpPr>
                <a:spLocks noChangeArrowheads="1"/>
              </p:cNvSpPr>
              <p:nvPr/>
            </p:nvSpPr>
            <p:spPr bwMode="auto">
              <a:xfrm>
                <a:off x="2650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3" name="Oval 2000"/>
              <p:cNvSpPr>
                <a:spLocks noChangeArrowheads="1"/>
              </p:cNvSpPr>
              <p:nvPr/>
            </p:nvSpPr>
            <p:spPr bwMode="auto">
              <a:xfrm>
                <a:off x="2650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4" name="Oval 2001"/>
              <p:cNvSpPr>
                <a:spLocks noChangeArrowheads="1"/>
              </p:cNvSpPr>
              <p:nvPr/>
            </p:nvSpPr>
            <p:spPr bwMode="auto">
              <a:xfrm>
                <a:off x="265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5" name="Oval 2002"/>
              <p:cNvSpPr>
                <a:spLocks noChangeArrowheads="1"/>
              </p:cNvSpPr>
              <p:nvPr/>
            </p:nvSpPr>
            <p:spPr bwMode="auto">
              <a:xfrm>
                <a:off x="265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6" name="Oval 2003"/>
              <p:cNvSpPr>
                <a:spLocks noChangeArrowheads="1"/>
              </p:cNvSpPr>
              <p:nvPr/>
            </p:nvSpPr>
            <p:spPr bwMode="auto">
              <a:xfrm>
                <a:off x="265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7" name="Oval 2004"/>
              <p:cNvSpPr>
                <a:spLocks noChangeArrowheads="1"/>
              </p:cNvSpPr>
              <p:nvPr/>
            </p:nvSpPr>
            <p:spPr bwMode="auto">
              <a:xfrm>
                <a:off x="2660" y="345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8" name="Oval 2005"/>
              <p:cNvSpPr>
                <a:spLocks noChangeArrowheads="1"/>
              </p:cNvSpPr>
              <p:nvPr/>
            </p:nvSpPr>
            <p:spPr bwMode="auto">
              <a:xfrm>
                <a:off x="26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9" name="Oval 2006"/>
              <p:cNvSpPr>
                <a:spLocks noChangeArrowheads="1"/>
              </p:cNvSpPr>
              <p:nvPr/>
            </p:nvSpPr>
            <p:spPr bwMode="auto">
              <a:xfrm>
                <a:off x="2667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0" name="Oval 2007"/>
              <p:cNvSpPr>
                <a:spLocks noChangeArrowheads="1"/>
              </p:cNvSpPr>
              <p:nvPr/>
            </p:nvSpPr>
            <p:spPr bwMode="auto">
              <a:xfrm>
                <a:off x="2671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1" name="Oval 2008"/>
              <p:cNvSpPr>
                <a:spLocks noChangeArrowheads="1"/>
              </p:cNvSpPr>
              <p:nvPr/>
            </p:nvSpPr>
            <p:spPr bwMode="auto">
              <a:xfrm>
                <a:off x="2674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2" name="Oval 2009"/>
              <p:cNvSpPr>
                <a:spLocks noChangeArrowheads="1"/>
              </p:cNvSpPr>
              <p:nvPr/>
            </p:nvSpPr>
            <p:spPr bwMode="auto">
              <a:xfrm>
                <a:off x="26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3" name="Oval 2010"/>
              <p:cNvSpPr>
                <a:spLocks noChangeArrowheads="1"/>
              </p:cNvSpPr>
              <p:nvPr/>
            </p:nvSpPr>
            <p:spPr bwMode="auto">
              <a:xfrm>
                <a:off x="268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4" name="Oval 2011"/>
              <p:cNvSpPr>
                <a:spLocks noChangeArrowheads="1"/>
              </p:cNvSpPr>
              <p:nvPr/>
            </p:nvSpPr>
            <p:spPr bwMode="auto">
              <a:xfrm>
                <a:off x="2688" y="3501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5" name="Oval 2012"/>
              <p:cNvSpPr>
                <a:spLocks noChangeArrowheads="1"/>
              </p:cNvSpPr>
              <p:nvPr/>
            </p:nvSpPr>
            <p:spPr bwMode="auto">
              <a:xfrm>
                <a:off x="2695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6" name="Oval 2013"/>
              <p:cNvSpPr>
                <a:spLocks noChangeArrowheads="1"/>
              </p:cNvSpPr>
              <p:nvPr/>
            </p:nvSpPr>
            <p:spPr bwMode="auto">
              <a:xfrm>
                <a:off x="26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215"/>
            <p:cNvGrpSpPr>
              <a:grpSpLocks/>
            </p:cNvGrpSpPr>
            <p:nvPr/>
          </p:nvGrpSpPr>
          <p:grpSpPr bwMode="auto">
            <a:xfrm>
              <a:off x="2702" y="3173"/>
              <a:ext cx="1756" cy="408"/>
              <a:chOff x="2702" y="3173"/>
              <a:chExt cx="1756" cy="408"/>
            </a:xfrm>
          </p:grpSpPr>
          <p:sp>
            <p:nvSpPr>
              <p:cNvPr id="2586" name="Oval 2015"/>
              <p:cNvSpPr>
                <a:spLocks noChangeArrowheads="1"/>
              </p:cNvSpPr>
              <p:nvPr/>
            </p:nvSpPr>
            <p:spPr bwMode="auto">
              <a:xfrm>
                <a:off x="270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7" name="Oval 2016"/>
              <p:cNvSpPr>
                <a:spLocks noChangeArrowheads="1"/>
              </p:cNvSpPr>
              <p:nvPr/>
            </p:nvSpPr>
            <p:spPr bwMode="auto">
              <a:xfrm>
                <a:off x="270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8" name="Oval 2017"/>
              <p:cNvSpPr>
                <a:spLocks noChangeArrowheads="1"/>
              </p:cNvSpPr>
              <p:nvPr/>
            </p:nvSpPr>
            <p:spPr bwMode="auto">
              <a:xfrm>
                <a:off x="2705" y="346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9" name="Oval 2018"/>
              <p:cNvSpPr>
                <a:spLocks noChangeArrowheads="1"/>
              </p:cNvSpPr>
              <p:nvPr/>
            </p:nvSpPr>
            <p:spPr bwMode="auto">
              <a:xfrm>
                <a:off x="2709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Oval 2019"/>
              <p:cNvSpPr>
                <a:spLocks noChangeArrowheads="1"/>
              </p:cNvSpPr>
              <p:nvPr/>
            </p:nvSpPr>
            <p:spPr bwMode="auto">
              <a:xfrm>
                <a:off x="27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Oval 2020"/>
              <p:cNvSpPr>
                <a:spLocks noChangeArrowheads="1"/>
              </p:cNvSpPr>
              <p:nvPr/>
            </p:nvSpPr>
            <p:spPr bwMode="auto">
              <a:xfrm>
                <a:off x="27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9" name="Oval 2021"/>
              <p:cNvSpPr>
                <a:spLocks noChangeArrowheads="1"/>
              </p:cNvSpPr>
              <p:nvPr/>
            </p:nvSpPr>
            <p:spPr bwMode="auto">
              <a:xfrm>
                <a:off x="27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0" name="Oval 2022"/>
              <p:cNvSpPr>
                <a:spLocks noChangeArrowheads="1"/>
              </p:cNvSpPr>
              <p:nvPr/>
            </p:nvSpPr>
            <p:spPr bwMode="auto">
              <a:xfrm>
                <a:off x="27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1" name="Oval 2023"/>
              <p:cNvSpPr>
                <a:spLocks noChangeArrowheads="1"/>
              </p:cNvSpPr>
              <p:nvPr/>
            </p:nvSpPr>
            <p:spPr bwMode="auto">
              <a:xfrm>
                <a:off x="27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2" name="Oval 2024"/>
              <p:cNvSpPr>
                <a:spLocks noChangeArrowheads="1"/>
              </p:cNvSpPr>
              <p:nvPr/>
            </p:nvSpPr>
            <p:spPr bwMode="auto">
              <a:xfrm>
                <a:off x="2733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3" name="Oval 2025"/>
              <p:cNvSpPr>
                <a:spLocks noChangeArrowheads="1"/>
              </p:cNvSpPr>
              <p:nvPr/>
            </p:nvSpPr>
            <p:spPr bwMode="auto">
              <a:xfrm>
                <a:off x="274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4" name="Oval 2026"/>
              <p:cNvSpPr>
                <a:spLocks noChangeArrowheads="1"/>
              </p:cNvSpPr>
              <p:nvPr/>
            </p:nvSpPr>
            <p:spPr bwMode="auto">
              <a:xfrm>
                <a:off x="274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5" name="Oval 2027"/>
              <p:cNvSpPr>
                <a:spLocks noChangeArrowheads="1"/>
              </p:cNvSpPr>
              <p:nvPr/>
            </p:nvSpPr>
            <p:spPr bwMode="auto">
              <a:xfrm>
                <a:off x="2751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6" name="Oval 2028"/>
              <p:cNvSpPr>
                <a:spLocks noChangeArrowheads="1"/>
              </p:cNvSpPr>
              <p:nvPr/>
            </p:nvSpPr>
            <p:spPr bwMode="auto">
              <a:xfrm>
                <a:off x="27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7" name="Oval 2029"/>
              <p:cNvSpPr>
                <a:spLocks noChangeArrowheads="1"/>
              </p:cNvSpPr>
              <p:nvPr/>
            </p:nvSpPr>
            <p:spPr bwMode="auto">
              <a:xfrm>
                <a:off x="275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8" name="Oval 2030"/>
              <p:cNvSpPr>
                <a:spLocks noChangeArrowheads="1"/>
              </p:cNvSpPr>
              <p:nvPr/>
            </p:nvSpPr>
            <p:spPr bwMode="auto">
              <a:xfrm>
                <a:off x="2754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9" name="Oval 2031"/>
              <p:cNvSpPr>
                <a:spLocks noChangeArrowheads="1"/>
              </p:cNvSpPr>
              <p:nvPr/>
            </p:nvSpPr>
            <p:spPr bwMode="auto">
              <a:xfrm>
                <a:off x="2768" y="34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0" name="Oval 2032"/>
              <p:cNvSpPr>
                <a:spLocks noChangeArrowheads="1"/>
              </p:cNvSpPr>
              <p:nvPr/>
            </p:nvSpPr>
            <p:spPr bwMode="auto">
              <a:xfrm>
                <a:off x="2779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1" name="Oval 2033"/>
              <p:cNvSpPr>
                <a:spLocks noChangeArrowheads="1"/>
              </p:cNvSpPr>
              <p:nvPr/>
            </p:nvSpPr>
            <p:spPr bwMode="auto">
              <a:xfrm>
                <a:off x="27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2" name="Oval 2034"/>
              <p:cNvSpPr>
                <a:spLocks noChangeArrowheads="1"/>
              </p:cNvSpPr>
              <p:nvPr/>
            </p:nvSpPr>
            <p:spPr bwMode="auto">
              <a:xfrm>
                <a:off x="27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3" name="Oval 2035"/>
              <p:cNvSpPr>
                <a:spLocks noChangeArrowheads="1"/>
              </p:cNvSpPr>
              <p:nvPr/>
            </p:nvSpPr>
            <p:spPr bwMode="auto">
              <a:xfrm>
                <a:off x="28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4" name="Oval 2036"/>
              <p:cNvSpPr>
                <a:spLocks noChangeArrowheads="1"/>
              </p:cNvSpPr>
              <p:nvPr/>
            </p:nvSpPr>
            <p:spPr bwMode="auto">
              <a:xfrm>
                <a:off x="28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5" name="Oval 2037"/>
              <p:cNvSpPr>
                <a:spLocks noChangeArrowheads="1"/>
              </p:cNvSpPr>
              <p:nvPr/>
            </p:nvSpPr>
            <p:spPr bwMode="auto">
              <a:xfrm>
                <a:off x="280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6" name="Oval 2038"/>
              <p:cNvSpPr>
                <a:spLocks noChangeArrowheads="1"/>
              </p:cNvSpPr>
              <p:nvPr/>
            </p:nvSpPr>
            <p:spPr bwMode="auto">
              <a:xfrm>
                <a:off x="28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7" name="Oval 2039"/>
              <p:cNvSpPr>
                <a:spLocks noChangeArrowheads="1"/>
              </p:cNvSpPr>
              <p:nvPr/>
            </p:nvSpPr>
            <p:spPr bwMode="auto">
              <a:xfrm>
                <a:off x="28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8" name="Oval 2040"/>
              <p:cNvSpPr>
                <a:spLocks noChangeArrowheads="1"/>
              </p:cNvSpPr>
              <p:nvPr/>
            </p:nvSpPr>
            <p:spPr bwMode="auto">
              <a:xfrm>
                <a:off x="282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9" name="Oval 2041"/>
              <p:cNvSpPr>
                <a:spLocks noChangeArrowheads="1"/>
              </p:cNvSpPr>
              <p:nvPr/>
            </p:nvSpPr>
            <p:spPr bwMode="auto">
              <a:xfrm>
                <a:off x="2821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0" name="Oval 2042"/>
              <p:cNvSpPr>
                <a:spLocks noChangeArrowheads="1"/>
              </p:cNvSpPr>
              <p:nvPr/>
            </p:nvSpPr>
            <p:spPr bwMode="auto">
              <a:xfrm>
                <a:off x="2824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1" name="Oval 2043"/>
              <p:cNvSpPr>
                <a:spLocks noChangeArrowheads="1"/>
              </p:cNvSpPr>
              <p:nvPr/>
            </p:nvSpPr>
            <p:spPr bwMode="auto">
              <a:xfrm>
                <a:off x="283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2" name="Oval 2044"/>
              <p:cNvSpPr>
                <a:spLocks noChangeArrowheads="1"/>
              </p:cNvSpPr>
              <p:nvPr/>
            </p:nvSpPr>
            <p:spPr bwMode="auto">
              <a:xfrm>
                <a:off x="283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3" name="Oval 2045"/>
              <p:cNvSpPr>
                <a:spLocks noChangeArrowheads="1"/>
              </p:cNvSpPr>
              <p:nvPr/>
            </p:nvSpPr>
            <p:spPr bwMode="auto">
              <a:xfrm>
                <a:off x="283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4" name="Oval 2046"/>
              <p:cNvSpPr>
                <a:spLocks noChangeArrowheads="1"/>
              </p:cNvSpPr>
              <p:nvPr/>
            </p:nvSpPr>
            <p:spPr bwMode="auto">
              <a:xfrm>
                <a:off x="28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5" name="Oval 2047"/>
              <p:cNvSpPr>
                <a:spLocks noChangeArrowheads="1"/>
              </p:cNvSpPr>
              <p:nvPr/>
            </p:nvSpPr>
            <p:spPr bwMode="auto">
              <a:xfrm>
                <a:off x="28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Oval 2048"/>
              <p:cNvSpPr>
                <a:spLocks noChangeArrowheads="1"/>
              </p:cNvSpPr>
              <p:nvPr/>
            </p:nvSpPr>
            <p:spPr bwMode="auto">
              <a:xfrm>
                <a:off x="2842" y="346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Oval 2049"/>
              <p:cNvSpPr>
                <a:spLocks noChangeArrowheads="1"/>
              </p:cNvSpPr>
              <p:nvPr/>
            </p:nvSpPr>
            <p:spPr bwMode="auto">
              <a:xfrm>
                <a:off x="284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Oval 2050"/>
              <p:cNvSpPr>
                <a:spLocks noChangeArrowheads="1"/>
              </p:cNvSpPr>
              <p:nvPr/>
            </p:nvSpPr>
            <p:spPr bwMode="auto">
              <a:xfrm>
                <a:off x="2849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Oval 2051"/>
              <p:cNvSpPr>
                <a:spLocks noChangeArrowheads="1"/>
              </p:cNvSpPr>
              <p:nvPr/>
            </p:nvSpPr>
            <p:spPr bwMode="auto">
              <a:xfrm>
                <a:off x="28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Oval 2052"/>
              <p:cNvSpPr>
                <a:spLocks noChangeArrowheads="1"/>
              </p:cNvSpPr>
              <p:nvPr/>
            </p:nvSpPr>
            <p:spPr bwMode="auto">
              <a:xfrm>
                <a:off x="2852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Oval 2053"/>
              <p:cNvSpPr>
                <a:spLocks noChangeArrowheads="1"/>
              </p:cNvSpPr>
              <p:nvPr/>
            </p:nvSpPr>
            <p:spPr bwMode="auto">
              <a:xfrm>
                <a:off x="28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6" name="Oval 2054"/>
              <p:cNvSpPr>
                <a:spLocks noChangeArrowheads="1"/>
              </p:cNvSpPr>
              <p:nvPr/>
            </p:nvSpPr>
            <p:spPr bwMode="auto">
              <a:xfrm>
                <a:off x="285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7" name="Oval 2055"/>
              <p:cNvSpPr>
                <a:spLocks noChangeArrowheads="1"/>
              </p:cNvSpPr>
              <p:nvPr/>
            </p:nvSpPr>
            <p:spPr bwMode="auto">
              <a:xfrm>
                <a:off x="285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8" name="Oval 2056"/>
              <p:cNvSpPr>
                <a:spLocks noChangeArrowheads="1"/>
              </p:cNvSpPr>
              <p:nvPr/>
            </p:nvSpPr>
            <p:spPr bwMode="auto">
              <a:xfrm>
                <a:off x="286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9" name="Oval 2057"/>
              <p:cNvSpPr>
                <a:spLocks noChangeArrowheads="1"/>
              </p:cNvSpPr>
              <p:nvPr/>
            </p:nvSpPr>
            <p:spPr bwMode="auto">
              <a:xfrm>
                <a:off x="2870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0" name="Oval 2058"/>
              <p:cNvSpPr>
                <a:spLocks noChangeArrowheads="1"/>
              </p:cNvSpPr>
              <p:nvPr/>
            </p:nvSpPr>
            <p:spPr bwMode="auto">
              <a:xfrm>
                <a:off x="287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1" name="Oval 2059"/>
              <p:cNvSpPr>
                <a:spLocks noChangeArrowheads="1"/>
              </p:cNvSpPr>
              <p:nvPr/>
            </p:nvSpPr>
            <p:spPr bwMode="auto">
              <a:xfrm>
                <a:off x="2877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2" name="Oval 2060"/>
              <p:cNvSpPr>
                <a:spLocks noChangeArrowheads="1"/>
              </p:cNvSpPr>
              <p:nvPr/>
            </p:nvSpPr>
            <p:spPr bwMode="auto">
              <a:xfrm>
                <a:off x="2880" y="348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3" name="Oval 2061"/>
              <p:cNvSpPr>
                <a:spLocks noChangeArrowheads="1"/>
              </p:cNvSpPr>
              <p:nvPr/>
            </p:nvSpPr>
            <p:spPr bwMode="auto">
              <a:xfrm>
                <a:off x="28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4" name="Oval 2062"/>
              <p:cNvSpPr>
                <a:spLocks noChangeArrowheads="1"/>
              </p:cNvSpPr>
              <p:nvPr/>
            </p:nvSpPr>
            <p:spPr bwMode="auto">
              <a:xfrm>
                <a:off x="288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5" name="Oval 2063"/>
              <p:cNvSpPr>
                <a:spLocks noChangeArrowheads="1"/>
              </p:cNvSpPr>
              <p:nvPr/>
            </p:nvSpPr>
            <p:spPr bwMode="auto">
              <a:xfrm>
                <a:off x="2887" y="317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6" name="Oval 2064"/>
              <p:cNvSpPr>
                <a:spLocks noChangeArrowheads="1"/>
              </p:cNvSpPr>
              <p:nvPr/>
            </p:nvSpPr>
            <p:spPr bwMode="auto">
              <a:xfrm>
                <a:off x="28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7" name="Oval 2065"/>
              <p:cNvSpPr>
                <a:spLocks noChangeArrowheads="1"/>
              </p:cNvSpPr>
              <p:nvPr/>
            </p:nvSpPr>
            <p:spPr bwMode="auto">
              <a:xfrm>
                <a:off x="288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8" name="Oval 2066"/>
              <p:cNvSpPr>
                <a:spLocks noChangeArrowheads="1"/>
              </p:cNvSpPr>
              <p:nvPr/>
            </p:nvSpPr>
            <p:spPr bwMode="auto">
              <a:xfrm>
                <a:off x="2890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9" name="Oval 2067"/>
              <p:cNvSpPr>
                <a:spLocks noChangeArrowheads="1"/>
              </p:cNvSpPr>
              <p:nvPr/>
            </p:nvSpPr>
            <p:spPr bwMode="auto">
              <a:xfrm>
                <a:off x="2894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0" name="Oval 2068"/>
              <p:cNvSpPr>
                <a:spLocks noChangeArrowheads="1"/>
              </p:cNvSpPr>
              <p:nvPr/>
            </p:nvSpPr>
            <p:spPr bwMode="auto">
              <a:xfrm>
                <a:off x="289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1" name="Oval 2069"/>
              <p:cNvSpPr>
                <a:spLocks noChangeArrowheads="1"/>
              </p:cNvSpPr>
              <p:nvPr/>
            </p:nvSpPr>
            <p:spPr bwMode="auto">
              <a:xfrm>
                <a:off x="29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2" name="Oval 2070"/>
              <p:cNvSpPr>
                <a:spLocks noChangeArrowheads="1"/>
              </p:cNvSpPr>
              <p:nvPr/>
            </p:nvSpPr>
            <p:spPr bwMode="auto">
              <a:xfrm>
                <a:off x="29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3" name="Oval 2071"/>
              <p:cNvSpPr>
                <a:spLocks noChangeArrowheads="1"/>
              </p:cNvSpPr>
              <p:nvPr/>
            </p:nvSpPr>
            <p:spPr bwMode="auto">
              <a:xfrm>
                <a:off x="2911" y="349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4" name="Oval 2072"/>
              <p:cNvSpPr>
                <a:spLocks noChangeArrowheads="1"/>
              </p:cNvSpPr>
              <p:nvPr/>
            </p:nvSpPr>
            <p:spPr bwMode="auto">
              <a:xfrm>
                <a:off x="291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5" name="Oval 2073"/>
              <p:cNvSpPr>
                <a:spLocks noChangeArrowheads="1"/>
              </p:cNvSpPr>
              <p:nvPr/>
            </p:nvSpPr>
            <p:spPr bwMode="auto">
              <a:xfrm>
                <a:off x="2915" y="350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6" name="Oval 2074"/>
              <p:cNvSpPr>
                <a:spLocks noChangeArrowheads="1"/>
              </p:cNvSpPr>
              <p:nvPr/>
            </p:nvSpPr>
            <p:spPr bwMode="auto">
              <a:xfrm>
                <a:off x="291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7" name="Oval 2075"/>
              <p:cNvSpPr>
                <a:spLocks noChangeArrowheads="1"/>
              </p:cNvSpPr>
              <p:nvPr/>
            </p:nvSpPr>
            <p:spPr bwMode="auto">
              <a:xfrm>
                <a:off x="29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8" name="Oval 2076"/>
              <p:cNvSpPr>
                <a:spLocks noChangeArrowheads="1"/>
              </p:cNvSpPr>
              <p:nvPr/>
            </p:nvSpPr>
            <p:spPr bwMode="auto">
              <a:xfrm>
                <a:off x="2939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9" name="Oval 2077"/>
              <p:cNvSpPr>
                <a:spLocks noChangeArrowheads="1"/>
              </p:cNvSpPr>
              <p:nvPr/>
            </p:nvSpPr>
            <p:spPr bwMode="auto">
              <a:xfrm>
                <a:off x="2943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0" name="Oval 2078"/>
              <p:cNvSpPr>
                <a:spLocks noChangeArrowheads="1"/>
              </p:cNvSpPr>
              <p:nvPr/>
            </p:nvSpPr>
            <p:spPr bwMode="auto">
              <a:xfrm>
                <a:off x="2953" y="331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1" name="Oval 2079"/>
              <p:cNvSpPr>
                <a:spLocks noChangeArrowheads="1"/>
              </p:cNvSpPr>
              <p:nvPr/>
            </p:nvSpPr>
            <p:spPr bwMode="auto">
              <a:xfrm>
                <a:off x="296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2" name="Oval 2080"/>
              <p:cNvSpPr>
                <a:spLocks noChangeArrowheads="1"/>
              </p:cNvSpPr>
              <p:nvPr/>
            </p:nvSpPr>
            <p:spPr bwMode="auto">
              <a:xfrm>
                <a:off x="2964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3" name="Oval 2081"/>
              <p:cNvSpPr>
                <a:spLocks noChangeArrowheads="1"/>
              </p:cNvSpPr>
              <p:nvPr/>
            </p:nvSpPr>
            <p:spPr bwMode="auto">
              <a:xfrm>
                <a:off x="29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4" name="Oval 2082"/>
              <p:cNvSpPr>
                <a:spLocks noChangeArrowheads="1"/>
              </p:cNvSpPr>
              <p:nvPr/>
            </p:nvSpPr>
            <p:spPr bwMode="auto">
              <a:xfrm>
                <a:off x="29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5" name="Oval 2083"/>
              <p:cNvSpPr>
                <a:spLocks noChangeArrowheads="1"/>
              </p:cNvSpPr>
              <p:nvPr/>
            </p:nvSpPr>
            <p:spPr bwMode="auto">
              <a:xfrm>
                <a:off x="2974" y="348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6" name="Oval 2084"/>
              <p:cNvSpPr>
                <a:spLocks noChangeArrowheads="1"/>
              </p:cNvSpPr>
              <p:nvPr/>
            </p:nvSpPr>
            <p:spPr bwMode="auto">
              <a:xfrm>
                <a:off x="2978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7" name="Oval 2085"/>
              <p:cNvSpPr>
                <a:spLocks noChangeArrowheads="1"/>
              </p:cNvSpPr>
              <p:nvPr/>
            </p:nvSpPr>
            <p:spPr bwMode="auto">
              <a:xfrm>
                <a:off x="297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8" name="Oval 2086"/>
              <p:cNvSpPr>
                <a:spLocks noChangeArrowheads="1"/>
              </p:cNvSpPr>
              <p:nvPr/>
            </p:nvSpPr>
            <p:spPr bwMode="auto">
              <a:xfrm>
                <a:off x="298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9" name="Oval 2087"/>
              <p:cNvSpPr>
                <a:spLocks noChangeArrowheads="1"/>
              </p:cNvSpPr>
              <p:nvPr/>
            </p:nvSpPr>
            <p:spPr bwMode="auto">
              <a:xfrm>
                <a:off x="29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0" name="Oval 2088"/>
              <p:cNvSpPr>
                <a:spLocks noChangeArrowheads="1"/>
              </p:cNvSpPr>
              <p:nvPr/>
            </p:nvSpPr>
            <p:spPr bwMode="auto">
              <a:xfrm>
                <a:off x="2992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1" name="Oval 2089"/>
              <p:cNvSpPr>
                <a:spLocks noChangeArrowheads="1"/>
              </p:cNvSpPr>
              <p:nvPr/>
            </p:nvSpPr>
            <p:spPr bwMode="auto">
              <a:xfrm>
                <a:off x="2992" y="354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2" name="Oval 2090"/>
              <p:cNvSpPr>
                <a:spLocks noChangeArrowheads="1"/>
              </p:cNvSpPr>
              <p:nvPr/>
            </p:nvSpPr>
            <p:spPr bwMode="auto">
              <a:xfrm>
                <a:off x="30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3" name="Oval 2091"/>
              <p:cNvSpPr>
                <a:spLocks noChangeArrowheads="1"/>
              </p:cNvSpPr>
              <p:nvPr/>
            </p:nvSpPr>
            <p:spPr bwMode="auto">
              <a:xfrm>
                <a:off x="30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4" name="Oval 2092"/>
              <p:cNvSpPr>
                <a:spLocks noChangeArrowheads="1"/>
              </p:cNvSpPr>
              <p:nvPr/>
            </p:nvSpPr>
            <p:spPr bwMode="auto">
              <a:xfrm>
                <a:off x="30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5" name="Oval 2093"/>
              <p:cNvSpPr>
                <a:spLocks noChangeArrowheads="1"/>
              </p:cNvSpPr>
              <p:nvPr/>
            </p:nvSpPr>
            <p:spPr bwMode="auto">
              <a:xfrm>
                <a:off x="303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6" name="Oval 2094"/>
              <p:cNvSpPr>
                <a:spLocks noChangeArrowheads="1"/>
              </p:cNvSpPr>
              <p:nvPr/>
            </p:nvSpPr>
            <p:spPr bwMode="auto">
              <a:xfrm>
                <a:off x="303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7" name="Oval 2095"/>
              <p:cNvSpPr>
                <a:spLocks noChangeArrowheads="1"/>
              </p:cNvSpPr>
              <p:nvPr/>
            </p:nvSpPr>
            <p:spPr bwMode="auto">
              <a:xfrm>
                <a:off x="304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8" name="Oval 2096"/>
              <p:cNvSpPr>
                <a:spLocks noChangeArrowheads="1"/>
              </p:cNvSpPr>
              <p:nvPr/>
            </p:nvSpPr>
            <p:spPr bwMode="auto">
              <a:xfrm>
                <a:off x="306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9" name="Oval 2097"/>
              <p:cNvSpPr>
                <a:spLocks noChangeArrowheads="1"/>
              </p:cNvSpPr>
              <p:nvPr/>
            </p:nvSpPr>
            <p:spPr bwMode="auto">
              <a:xfrm>
                <a:off x="307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0" name="Oval 2098"/>
              <p:cNvSpPr>
                <a:spLocks noChangeArrowheads="1"/>
              </p:cNvSpPr>
              <p:nvPr/>
            </p:nvSpPr>
            <p:spPr bwMode="auto">
              <a:xfrm>
                <a:off x="30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1" name="Oval 2099"/>
              <p:cNvSpPr>
                <a:spLocks noChangeArrowheads="1"/>
              </p:cNvSpPr>
              <p:nvPr/>
            </p:nvSpPr>
            <p:spPr bwMode="auto">
              <a:xfrm>
                <a:off x="308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2" name="Oval 2100"/>
              <p:cNvSpPr>
                <a:spLocks noChangeArrowheads="1"/>
              </p:cNvSpPr>
              <p:nvPr/>
            </p:nvSpPr>
            <p:spPr bwMode="auto">
              <a:xfrm>
                <a:off x="310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3" name="Oval 2101"/>
              <p:cNvSpPr>
                <a:spLocks noChangeArrowheads="1"/>
              </p:cNvSpPr>
              <p:nvPr/>
            </p:nvSpPr>
            <p:spPr bwMode="auto">
              <a:xfrm>
                <a:off x="3110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4" name="Oval 2102"/>
              <p:cNvSpPr>
                <a:spLocks noChangeArrowheads="1"/>
              </p:cNvSpPr>
              <p:nvPr/>
            </p:nvSpPr>
            <p:spPr bwMode="auto">
              <a:xfrm>
                <a:off x="311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5" name="Oval 2103"/>
              <p:cNvSpPr>
                <a:spLocks noChangeArrowheads="1"/>
              </p:cNvSpPr>
              <p:nvPr/>
            </p:nvSpPr>
            <p:spPr bwMode="auto">
              <a:xfrm>
                <a:off x="3110" y="352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6" name="Oval 2104"/>
              <p:cNvSpPr>
                <a:spLocks noChangeArrowheads="1"/>
              </p:cNvSpPr>
              <p:nvPr/>
            </p:nvSpPr>
            <p:spPr bwMode="auto">
              <a:xfrm>
                <a:off x="3114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7" name="Oval 2105"/>
              <p:cNvSpPr>
                <a:spLocks noChangeArrowheads="1"/>
              </p:cNvSpPr>
              <p:nvPr/>
            </p:nvSpPr>
            <p:spPr bwMode="auto">
              <a:xfrm>
                <a:off x="311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8" name="Oval 2106"/>
              <p:cNvSpPr>
                <a:spLocks noChangeArrowheads="1"/>
              </p:cNvSpPr>
              <p:nvPr/>
            </p:nvSpPr>
            <p:spPr bwMode="auto">
              <a:xfrm>
                <a:off x="311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9" name="Oval 2107"/>
              <p:cNvSpPr>
                <a:spLocks noChangeArrowheads="1"/>
              </p:cNvSpPr>
              <p:nvPr/>
            </p:nvSpPr>
            <p:spPr bwMode="auto">
              <a:xfrm>
                <a:off x="312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0" name="Oval 2108"/>
              <p:cNvSpPr>
                <a:spLocks noChangeArrowheads="1"/>
              </p:cNvSpPr>
              <p:nvPr/>
            </p:nvSpPr>
            <p:spPr bwMode="auto">
              <a:xfrm>
                <a:off x="3121" y="352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1" name="Oval 2109"/>
              <p:cNvSpPr>
                <a:spLocks noChangeArrowheads="1"/>
              </p:cNvSpPr>
              <p:nvPr/>
            </p:nvSpPr>
            <p:spPr bwMode="auto">
              <a:xfrm>
                <a:off x="312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2" name="Oval 2110"/>
              <p:cNvSpPr>
                <a:spLocks noChangeArrowheads="1"/>
              </p:cNvSpPr>
              <p:nvPr/>
            </p:nvSpPr>
            <p:spPr bwMode="auto">
              <a:xfrm>
                <a:off x="3124" y="350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3" name="Oval 2111"/>
              <p:cNvSpPr>
                <a:spLocks noChangeArrowheads="1"/>
              </p:cNvSpPr>
              <p:nvPr/>
            </p:nvSpPr>
            <p:spPr bwMode="auto">
              <a:xfrm>
                <a:off x="3135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4" name="Oval 2112"/>
              <p:cNvSpPr>
                <a:spLocks noChangeArrowheads="1"/>
              </p:cNvSpPr>
              <p:nvPr/>
            </p:nvSpPr>
            <p:spPr bwMode="auto">
              <a:xfrm>
                <a:off x="313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5" name="Oval 2113"/>
              <p:cNvSpPr>
                <a:spLocks noChangeArrowheads="1"/>
              </p:cNvSpPr>
              <p:nvPr/>
            </p:nvSpPr>
            <p:spPr bwMode="auto">
              <a:xfrm>
                <a:off x="31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6" name="Oval 2114"/>
              <p:cNvSpPr>
                <a:spLocks noChangeArrowheads="1"/>
              </p:cNvSpPr>
              <p:nvPr/>
            </p:nvSpPr>
            <p:spPr bwMode="auto">
              <a:xfrm>
                <a:off x="314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7" name="Oval 2115"/>
              <p:cNvSpPr>
                <a:spLocks noChangeArrowheads="1"/>
              </p:cNvSpPr>
              <p:nvPr/>
            </p:nvSpPr>
            <p:spPr bwMode="auto">
              <a:xfrm>
                <a:off x="3149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8" name="Oval 2116"/>
              <p:cNvSpPr>
                <a:spLocks noChangeArrowheads="1"/>
              </p:cNvSpPr>
              <p:nvPr/>
            </p:nvSpPr>
            <p:spPr bwMode="auto">
              <a:xfrm>
                <a:off x="3149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9" name="Oval 2117"/>
              <p:cNvSpPr>
                <a:spLocks noChangeArrowheads="1"/>
              </p:cNvSpPr>
              <p:nvPr/>
            </p:nvSpPr>
            <p:spPr bwMode="auto">
              <a:xfrm>
                <a:off x="3156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0" name="Oval 2118"/>
              <p:cNvSpPr>
                <a:spLocks noChangeArrowheads="1"/>
              </p:cNvSpPr>
              <p:nvPr/>
            </p:nvSpPr>
            <p:spPr bwMode="auto">
              <a:xfrm>
                <a:off x="3180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1" name="Oval 2119"/>
              <p:cNvSpPr>
                <a:spLocks noChangeArrowheads="1"/>
              </p:cNvSpPr>
              <p:nvPr/>
            </p:nvSpPr>
            <p:spPr bwMode="auto">
              <a:xfrm>
                <a:off x="318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2" name="Oval 2120"/>
              <p:cNvSpPr>
                <a:spLocks noChangeArrowheads="1"/>
              </p:cNvSpPr>
              <p:nvPr/>
            </p:nvSpPr>
            <p:spPr bwMode="auto">
              <a:xfrm>
                <a:off x="319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3" name="Oval 2121"/>
              <p:cNvSpPr>
                <a:spLocks noChangeArrowheads="1"/>
              </p:cNvSpPr>
              <p:nvPr/>
            </p:nvSpPr>
            <p:spPr bwMode="auto">
              <a:xfrm>
                <a:off x="32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4" name="Oval 2122"/>
              <p:cNvSpPr>
                <a:spLocks noChangeArrowheads="1"/>
              </p:cNvSpPr>
              <p:nvPr/>
            </p:nvSpPr>
            <p:spPr bwMode="auto">
              <a:xfrm>
                <a:off x="3201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5" name="Oval 2123"/>
              <p:cNvSpPr>
                <a:spLocks noChangeArrowheads="1"/>
              </p:cNvSpPr>
              <p:nvPr/>
            </p:nvSpPr>
            <p:spPr bwMode="auto">
              <a:xfrm>
                <a:off x="32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6" name="Oval 2124"/>
              <p:cNvSpPr>
                <a:spLocks noChangeArrowheads="1"/>
              </p:cNvSpPr>
              <p:nvPr/>
            </p:nvSpPr>
            <p:spPr bwMode="auto">
              <a:xfrm>
                <a:off x="321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7" name="Oval 2125"/>
              <p:cNvSpPr>
                <a:spLocks noChangeArrowheads="1"/>
              </p:cNvSpPr>
              <p:nvPr/>
            </p:nvSpPr>
            <p:spPr bwMode="auto">
              <a:xfrm>
                <a:off x="3215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8" name="Oval 2126"/>
              <p:cNvSpPr>
                <a:spLocks noChangeArrowheads="1"/>
              </p:cNvSpPr>
              <p:nvPr/>
            </p:nvSpPr>
            <p:spPr bwMode="auto">
              <a:xfrm>
                <a:off x="322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9" name="Oval 2127"/>
              <p:cNvSpPr>
                <a:spLocks noChangeArrowheads="1"/>
              </p:cNvSpPr>
              <p:nvPr/>
            </p:nvSpPr>
            <p:spPr bwMode="auto">
              <a:xfrm>
                <a:off x="32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0" name="Oval 2128"/>
              <p:cNvSpPr>
                <a:spLocks noChangeArrowheads="1"/>
              </p:cNvSpPr>
              <p:nvPr/>
            </p:nvSpPr>
            <p:spPr bwMode="auto">
              <a:xfrm>
                <a:off x="325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1" name="Oval 2129"/>
              <p:cNvSpPr>
                <a:spLocks noChangeArrowheads="1"/>
              </p:cNvSpPr>
              <p:nvPr/>
            </p:nvSpPr>
            <p:spPr bwMode="auto">
              <a:xfrm>
                <a:off x="326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2" name="Oval 2130"/>
              <p:cNvSpPr>
                <a:spLocks noChangeArrowheads="1"/>
              </p:cNvSpPr>
              <p:nvPr/>
            </p:nvSpPr>
            <p:spPr bwMode="auto">
              <a:xfrm>
                <a:off x="3271" y="347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3" name="Oval 2131"/>
              <p:cNvSpPr>
                <a:spLocks noChangeArrowheads="1"/>
              </p:cNvSpPr>
              <p:nvPr/>
            </p:nvSpPr>
            <p:spPr bwMode="auto">
              <a:xfrm>
                <a:off x="3288" y="334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4" name="Oval 2132"/>
              <p:cNvSpPr>
                <a:spLocks noChangeArrowheads="1"/>
              </p:cNvSpPr>
              <p:nvPr/>
            </p:nvSpPr>
            <p:spPr bwMode="auto">
              <a:xfrm>
                <a:off x="32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5" name="Oval 2133"/>
              <p:cNvSpPr>
                <a:spLocks noChangeArrowheads="1"/>
              </p:cNvSpPr>
              <p:nvPr/>
            </p:nvSpPr>
            <p:spPr bwMode="auto">
              <a:xfrm>
                <a:off x="328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6" name="Oval 2134"/>
              <p:cNvSpPr>
                <a:spLocks noChangeArrowheads="1"/>
              </p:cNvSpPr>
              <p:nvPr/>
            </p:nvSpPr>
            <p:spPr bwMode="auto">
              <a:xfrm>
                <a:off x="329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7" name="Oval 2135"/>
              <p:cNvSpPr>
                <a:spLocks noChangeArrowheads="1"/>
              </p:cNvSpPr>
              <p:nvPr/>
            </p:nvSpPr>
            <p:spPr bwMode="auto">
              <a:xfrm>
                <a:off x="33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8" name="Oval 2136"/>
              <p:cNvSpPr>
                <a:spLocks noChangeArrowheads="1"/>
              </p:cNvSpPr>
              <p:nvPr/>
            </p:nvSpPr>
            <p:spPr bwMode="auto">
              <a:xfrm>
                <a:off x="330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9" name="Oval 2137"/>
              <p:cNvSpPr>
                <a:spLocks noChangeArrowheads="1"/>
              </p:cNvSpPr>
              <p:nvPr/>
            </p:nvSpPr>
            <p:spPr bwMode="auto">
              <a:xfrm>
                <a:off x="330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0" name="Oval 2138"/>
              <p:cNvSpPr>
                <a:spLocks noChangeArrowheads="1"/>
              </p:cNvSpPr>
              <p:nvPr/>
            </p:nvSpPr>
            <p:spPr bwMode="auto">
              <a:xfrm>
                <a:off x="331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1" name="Oval 2139"/>
              <p:cNvSpPr>
                <a:spLocks noChangeArrowheads="1"/>
              </p:cNvSpPr>
              <p:nvPr/>
            </p:nvSpPr>
            <p:spPr bwMode="auto">
              <a:xfrm>
                <a:off x="3334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2" name="Oval 2140"/>
              <p:cNvSpPr>
                <a:spLocks noChangeArrowheads="1"/>
              </p:cNvSpPr>
              <p:nvPr/>
            </p:nvSpPr>
            <p:spPr bwMode="auto">
              <a:xfrm>
                <a:off x="333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3" name="Oval 2141"/>
              <p:cNvSpPr>
                <a:spLocks noChangeArrowheads="1"/>
              </p:cNvSpPr>
              <p:nvPr/>
            </p:nvSpPr>
            <p:spPr bwMode="auto">
              <a:xfrm>
                <a:off x="3351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4" name="Oval 2142"/>
              <p:cNvSpPr>
                <a:spLocks noChangeArrowheads="1"/>
              </p:cNvSpPr>
              <p:nvPr/>
            </p:nvSpPr>
            <p:spPr bwMode="auto">
              <a:xfrm>
                <a:off x="33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5" name="Oval 2143"/>
              <p:cNvSpPr>
                <a:spLocks noChangeArrowheads="1"/>
              </p:cNvSpPr>
              <p:nvPr/>
            </p:nvSpPr>
            <p:spPr bwMode="auto">
              <a:xfrm>
                <a:off x="33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6" name="Oval 2144"/>
              <p:cNvSpPr>
                <a:spLocks noChangeArrowheads="1"/>
              </p:cNvSpPr>
              <p:nvPr/>
            </p:nvSpPr>
            <p:spPr bwMode="auto">
              <a:xfrm>
                <a:off x="338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7" name="Oval 2145"/>
              <p:cNvSpPr>
                <a:spLocks noChangeArrowheads="1"/>
              </p:cNvSpPr>
              <p:nvPr/>
            </p:nvSpPr>
            <p:spPr bwMode="auto">
              <a:xfrm>
                <a:off x="339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8" name="Oval 2146"/>
              <p:cNvSpPr>
                <a:spLocks noChangeArrowheads="1"/>
              </p:cNvSpPr>
              <p:nvPr/>
            </p:nvSpPr>
            <p:spPr bwMode="auto">
              <a:xfrm>
                <a:off x="341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9" name="Oval 2147"/>
              <p:cNvSpPr>
                <a:spLocks noChangeArrowheads="1"/>
              </p:cNvSpPr>
              <p:nvPr/>
            </p:nvSpPr>
            <p:spPr bwMode="auto">
              <a:xfrm>
                <a:off x="3414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0" name="Oval 2148"/>
              <p:cNvSpPr>
                <a:spLocks noChangeArrowheads="1"/>
              </p:cNvSpPr>
              <p:nvPr/>
            </p:nvSpPr>
            <p:spPr bwMode="auto">
              <a:xfrm>
                <a:off x="3435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1" name="Oval 2149"/>
              <p:cNvSpPr>
                <a:spLocks noChangeArrowheads="1"/>
              </p:cNvSpPr>
              <p:nvPr/>
            </p:nvSpPr>
            <p:spPr bwMode="auto">
              <a:xfrm>
                <a:off x="3439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2" name="Oval 2150"/>
              <p:cNvSpPr>
                <a:spLocks noChangeArrowheads="1"/>
              </p:cNvSpPr>
              <p:nvPr/>
            </p:nvSpPr>
            <p:spPr bwMode="auto">
              <a:xfrm>
                <a:off x="344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3" name="Oval 2151"/>
              <p:cNvSpPr>
                <a:spLocks noChangeArrowheads="1"/>
              </p:cNvSpPr>
              <p:nvPr/>
            </p:nvSpPr>
            <p:spPr bwMode="auto">
              <a:xfrm>
                <a:off x="345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4" name="Oval 2152"/>
              <p:cNvSpPr>
                <a:spLocks noChangeArrowheads="1"/>
              </p:cNvSpPr>
              <p:nvPr/>
            </p:nvSpPr>
            <p:spPr bwMode="auto">
              <a:xfrm>
                <a:off x="3470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5" name="Oval 2153"/>
              <p:cNvSpPr>
                <a:spLocks noChangeArrowheads="1"/>
              </p:cNvSpPr>
              <p:nvPr/>
            </p:nvSpPr>
            <p:spPr bwMode="auto">
              <a:xfrm>
                <a:off x="3494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6" name="Oval 2154"/>
              <p:cNvSpPr>
                <a:spLocks noChangeArrowheads="1"/>
              </p:cNvSpPr>
              <p:nvPr/>
            </p:nvSpPr>
            <p:spPr bwMode="auto">
              <a:xfrm>
                <a:off x="349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7" name="Oval 2155"/>
              <p:cNvSpPr>
                <a:spLocks noChangeArrowheads="1"/>
              </p:cNvSpPr>
              <p:nvPr/>
            </p:nvSpPr>
            <p:spPr bwMode="auto">
              <a:xfrm>
                <a:off x="3508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8" name="Oval 2156"/>
              <p:cNvSpPr>
                <a:spLocks noChangeArrowheads="1"/>
              </p:cNvSpPr>
              <p:nvPr/>
            </p:nvSpPr>
            <p:spPr bwMode="auto">
              <a:xfrm>
                <a:off x="35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9" name="Oval 2157"/>
              <p:cNvSpPr>
                <a:spLocks noChangeArrowheads="1"/>
              </p:cNvSpPr>
              <p:nvPr/>
            </p:nvSpPr>
            <p:spPr bwMode="auto">
              <a:xfrm>
                <a:off x="352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0" name="Oval 2158"/>
              <p:cNvSpPr>
                <a:spLocks noChangeArrowheads="1"/>
              </p:cNvSpPr>
              <p:nvPr/>
            </p:nvSpPr>
            <p:spPr bwMode="auto">
              <a:xfrm>
                <a:off x="353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1" name="Oval 2159"/>
              <p:cNvSpPr>
                <a:spLocks noChangeArrowheads="1"/>
              </p:cNvSpPr>
              <p:nvPr/>
            </p:nvSpPr>
            <p:spPr bwMode="auto">
              <a:xfrm>
                <a:off x="356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2" name="Oval 2160"/>
              <p:cNvSpPr>
                <a:spLocks noChangeArrowheads="1"/>
              </p:cNvSpPr>
              <p:nvPr/>
            </p:nvSpPr>
            <p:spPr bwMode="auto">
              <a:xfrm>
                <a:off x="356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3" name="Oval 2161"/>
              <p:cNvSpPr>
                <a:spLocks noChangeArrowheads="1"/>
              </p:cNvSpPr>
              <p:nvPr/>
            </p:nvSpPr>
            <p:spPr bwMode="auto">
              <a:xfrm>
                <a:off x="356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4" name="Oval 2162"/>
              <p:cNvSpPr>
                <a:spLocks noChangeArrowheads="1"/>
              </p:cNvSpPr>
              <p:nvPr/>
            </p:nvSpPr>
            <p:spPr bwMode="auto">
              <a:xfrm>
                <a:off x="358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5" name="Oval 2163"/>
              <p:cNvSpPr>
                <a:spLocks noChangeArrowheads="1"/>
              </p:cNvSpPr>
              <p:nvPr/>
            </p:nvSpPr>
            <p:spPr bwMode="auto">
              <a:xfrm>
                <a:off x="358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6" name="Oval 2164"/>
              <p:cNvSpPr>
                <a:spLocks noChangeArrowheads="1"/>
              </p:cNvSpPr>
              <p:nvPr/>
            </p:nvSpPr>
            <p:spPr bwMode="auto">
              <a:xfrm>
                <a:off x="3592" y="354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7" name="Oval 2165"/>
              <p:cNvSpPr>
                <a:spLocks noChangeArrowheads="1"/>
              </p:cNvSpPr>
              <p:nvPr/>
            </p:nvSpPr>
            <p:spPr bwMode="auto">
              <a:xfrm>
                <a:off x="3592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8" name="Oval 2166"/>
              <p:cNvSpPr>
                <a:spLocks noChangeArrowheads="1"/>
              </p:cNvSpPr>
              <p:nvPr/>
            </p:nvSpPr>
            <p:spPr bwMode="auto">
              <a:xfrm>
                <a:off x="3610" y="329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9" name="Oval 2167"/>
              <p:cNvSpPr>
                <a:spLocks noChangeArrowheads="1"/>
              </p:cNvSpPr>
              <p:nvPr/>
            </p:nvSpPr>
            <p:spPr bwMode="auto">
              <a:xfrm>
                <a:off x="361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0" name="Oval 2168"/>
              <p:cNvSpPr>
                <a:spLocks noChangeArrowheads="1"/>
              </p:cNvSpPr>
              <p:nvPr/>
            </p:nvSpPr>
            <p:spPr bwMode="auto">
              <a:xfrm>
                <a:off x="3624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1" name="Oval 2169"/>
              <p:cNvSpPr>
                <a:spLocks noChangeArrowheads="1"/>
              </p:cNvSpPr>
              <p:nvPr/>
            </p:nvSpPr>
            <p:spPr bwMode="auto">
              <a:xfrm>
                <a:off x="3627" y="353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2" name="Oval 2170"/>
              <p:cNvSpPr>
                <a:spLocks noChangeArrowheads="1"/>
              </p:cNvSpPr>
              <p:nvPr/>
            </p:nvSpPr>
            <p:spPr bwMode="auto">
              <a:xfrm>
                <a:off x="3631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3" name="Oval 2171"/>
              <p:cNvSpPr>
                <a:spLocks noChangeArrowheads="1"/>
              </p:cNvSpPr>
              <p:nvPr/>
            </p:nvSpPr>
            <p:spPr bwMode="auto">
              <a:xfrm>
                <a:off x="363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4" name="Oval 2172"/>
              <p:cNvSpPr>
                <a:spLocks noChangeArrowheads="1"/>
              </p:cNvSpPr>
              <p:nvPr/>
            </p:nvSpPr>
            <p:spPr bwMode="auto">
              <a:xfrm>
                <a:off x="364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5" name="Oval 2173"/>
              <p:cNvSpPr>
                <a:spLocks noChangeArrowheads="1"/>
              </p:cNvSpPr>
              <p:nvPr/>
            </p:nvSpPr>
            <p:spPr bwMode="auto">
              <a:xfrm>
                <a:off x="364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6" name="Oval 2174"/>
              <p:cNvSpPr>
                <a:spLocks noChangeArrowheads="1"/>
              </p:cNvSpPr>
              <p:nvPr/>
            </p:nvSpPr>
            <p:spPr bwMode="auto">
              <a:xfrm>
                <a:off x="365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7" name="Oval 2175"/>
              <p:cNvSpPr>
                <a:spLocks noChangeArrowheads="1"/>
              </p:cNvSpPr>
              <p:nvPr/>
            </p:nvSpPr>
            <p:spPr bwMode="auto">
              <a:xfrm>
                <a:off x="3651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8" name="Oval 2176"/>
              <p:cNvSpPr>
                <a:spLocks noChangeArrowheads="1"/>
              </p:cNvSpPr>
              <p:nvPr/>
            </p:nvSpPr>
            <p:spPr bwMode="auto">
              <a:xfrm>
                <a:off x="369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9" name="Oval 2177"/>
              <p:cNvSpPr>
                <a:spLocks noChangeArrowheads="1"/>
              </p:cNvSpPr>
              <p:nvPr/>
            </p:nvSpPr>
            <p:spPr bwMode="auto">
              <a:xfrm>
                <a:off x="3721" y="351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0" name="Oval 2178"/>
              <p:cNvSpPr>
                <a:spLocks noChangeArrowheads="1"/>
              </p:cNvSpPr>
              <p:nvPr/>
            </p:nvSpPr>
            <p:spPr bwMode="auto">
              <a:xfrm>
                <a:off x="3760" y="355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1" name="Oval 2179"/>
              <p:cNvSpPr>
                <a:spLocks noChangeArrowheads="1"/>
              </p:cNvSpPr>
              <p:nvPr/>
            </p:nvSpPr>
            <p:spPr bwMode="auto">
              <a:xfrm>
                <a:off x="377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2" name="Oval 2180"/>
              <p:cNvSpPr>
                <a:spLocks noChangeArrowheads="1"/>
              </p:cNvSpPr>
              <p:nvPr/>
            </p:nvSpPr>
            <p:spPr bwMode="auto">
              <a:xfrm>
                <a:off x="377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3" name="Oval 2181"/>
              <p:cNvSpPr>
                <a:spLocks noChangeArrowheads="1"/>
              </p:cNvSpPr>
              <p:nvPr/>
            </p:nvSpPr>
            <p:spPr bwMode="auto">
              <a:xfrm>
                <a:off x="3791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4" name="Oval 2182"/>
              <p:cNvSpPr>
                <a:spLocks noChangeArrowheads="1"/>
              </p:cNvSpPr>
              <p:nvPr/>
            </p:nvSpPr>
            <p:spPr bwMode="auto">
              <a:xfrm>
                <a:off x="3805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5" name="Oval 2183"/>
              <p:cNvSpPr>
                <a:spLocks noChangeArrowheads="1"/>
              </p:cNvSpPr>
              <p:nvPr/>
            </p:nvSpPr>
            <p:spPr bwMode="auto">
              <a:xfrm>
                <a:off x="381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6" name="Oval 2184"/>
              <p:cNvSpPr>
                <a:spLocks noChangeArrowheads="1"/>
              </p:cNvSpPr>
              <p:nvPr/>
            </p:nvSpPr>
            <p:spPr bwMode="auto">
              <a:xfrm>
                <a:off x="384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7" name="Oval 2185"/>
              <p:cNvSpPr>
                <a:spLocks noChangeArrowheads="1"/>
              </p:cNvSpPr>
              <p:nvPr/>
            </p:nvSpPr>
            <p:spPr bwMode="auto">
              <a:xfrm>
                <a:off x="3868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8" name="Oval 2186"/>
              <p:cNvSpPr>
                <a:spLocks noChangeArrowheads="1"/>
              </p:cNvSpPr>
              <p:nvPr/>
            </p:nvSpPr>
            <p:spPr bwMode="auto">
              <a:xfrm>
                <a:off x="3920" y="3539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9" name="Oval 2187"/>
              <p:cNvSpPr>
                <a:spLocks noChangeArrowheads="1"/>
              </p:cNvSpPr>
              <p:nvPr/>
            </p:nvSpPr>
            <p:spPr bwMode="auto">
              <a:xfrm>
                <a:off x="393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0" name="Oval 2188"/>
              <p:cNvSpPr>
                <a:spLocks noChangeArrowheads="1"/>
              </p:cNvSpPr>
              <p:nvPr/>
            </p:nvSpPr>
            <p:spPr bwMode="auto">
              <a:xfrm>
                <a:off x="396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1" name="Oval 2189"/>
              <p:cNvSpPr>
                <a:spLocks noChangeArrowheads="1"/>
              </p:cNvSpPr>
              <p:nvPr/>
            </p:nvSpPr>
            <p:spPr bwMode="auto">
              <a:xfrm>
                <a:off x="3969" y="3536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2" name="Oval 2190"/>
              <p:cNvSpPr>
                <a:spLocks noChangeArrowheads="1"/>
              </p:cNvSpPr>
              <p:nvPr/>
            </p:nvSpPr>
            <p:spPr bwMode="auto">
              <a:xfrm>
                <a:off x="397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3" name="Oval 2191"/>
              <p:cNvSpPr>
                <a:spLocks noChangeArrowheads="1"/>
              </p:cNvSpPr>
              <p:nvPr/>
            </p:nvSpPr>
            <p:spPr bwMode="auto">
              <a:xfrm>
                <a:off x="398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4" name="Oval 2192"/>
              <p:cNvSpPr>
                <a:spLocks noChangeArrowheads="1"/>
              </p:cNvSpPr>
              <p:nvPr/>
            </p:nvSpPr>
            <p:spPr bwMode="auto">
              <a:xfrm>
                <a:off x="400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5" name="Oval 2193"/>
              <p:cNvSpPr>
                <a:spLocks noChangeArrowheads="1"/>
              </p:cNvSpPr>
              <p:nvPr/>
            </p:nvSpPr>
            <p:spPr bwMode="auto">
              <a:xfrm>
                <a:off x="4004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6" name="Oval 2194"/>
              <p:cNvSpPr>
                <a:spLocks noChangeArrowheads="1"/>
              </p:cNvSpPr>
              <p:nvPr/>
            </p:nvSpPr>
            <p:spPr bwMode="auto">
              <a:xfrm>
                <a:off x="4015" y="3560"/>
                <a:ext cx="20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7" name="Oval 2195"/>
              <p:cNvSpPr>
                <a:spLocks noChangeArrowheads="1"/>
              </p:cNvSpPr>
              <p:nvPr/>
            </p:nvSpPr>
            <p:spPr bwMode="auto">
              <a:xfrm>
                <a:off x="4046" y="3553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8" name="Oval 2196"/>
              <p:cNvSpPr>
                <a:spLocks noChangeArrowheads="1"/>
              </p:cNvSpPr>
              <p:nvPr/>
            </p:nvSpPr>
            <p:spPr bwMode="auto">
              <a:xfrm>
                <a:off x="4067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9" name="Oval 2197"/>
              <p:cNvSpPr>
                <a:spLocks noChangeArrowheads="1"/>
              </p:cNvSpPr>
              <p:nvPr/>
            </p:nvSpPr>
            <p:spPr bwMode="auto">
              <a:xfrm>
                <a:off x="4088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0" name="Oval 2198"/>
              <p:cNvSpPr>
                <a:spLocks noChangeArrowheads="1"/>
              </p:cNvSpPr>
              <p:nvPr/>
            </p:nvSpPr>
            <p:spPr bwMode="auto">
              <a:xfrm>
                <a:off x="412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1" name="Oval 2199"/>
              <p:cNvSpPr>
                <a:spLocks noChangeArrowheads="1"/>
              </p:cNvSpPr>
              <p:nvPr/>
            </p:nvSpPr>
            <p:spPr bwMode="auto">
              <a:xfrm>
                <a:off x="4140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2" name="Oval 2200"/>
              <p:cNvSpPr>
                <a:spLocks noChangeArrowheads="1"/>
              </p:cNvSpPr>
              <p:nvPr/>
            </p:nvSpPr>
            <p:spPr bwMode="auto">
              <a:xfrm>
                <a:off x="4147" y="3518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3" name="Oval 2201"/>
              <p:cNvSpPr>
                <a:spLocks noChangeArrowheads="1"/>
              </p:cNvSpPr>
              <p:nvPr/>
            </p:nvSpPr>
            <p:spPr bwMode="auto">
              <a:xfrm>
                <a:off x="4158" y="349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4" name="Oval 2202"/>
              <p:cNvSpPr>
                <a:spLocks noChangeArrowheads="1"/>
              </p:cNvSpPr>
              <p:nvPr/>
            </p:nvSpPr>
            <p:spPr bwMode="auto">
              <a:xfrm>
                <a:off x="4168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5" name="Oval 2203"/>
              <p:cNvSpPr>
                <a:spLocks noChangeArrowheads="1"/>
              </p:cNvSpPr>
              <p:nvPr/>
            </p:nvSpPr>
            <p:spPr bwMode="auto">
              <a:xfrm>
                <a:off x="417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6" name="Oval 2204"/>
              <p:cNvSpPr>
                <a:spLocks noChangeArrowheads="1"/>
              </p:cNvSpPr>
              <p:nvPr/>
            </p:nvSpPr>
            <p:spPr bwMode="auto">
              <a:xfrm>
                <a:off x="418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7" name="Oval 2205"/>
              <p:cNvSpPr>
                <a:spLocks noChangeArrowheads="1"/>
              </p:cNvSpPr>
              <p:nvPr/>
            </p:nvSpPr>
            <p:spPr bwMode="auto">
              <a:xfrm>
                <a:off x="4193" y="3284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8" name="Oval 2206"/>
              <p:cNvSpPr>
                <a:spLocks noChangeArrowheads="1"/>
              </p:cNvSpPr>
              <p:nvPr/>
            </p:nvSpPr>
            <p:spPr bwMode="auto">
              <a:xfrm>
                <a:off x="4196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9" name="Oval 2207"/>
              <p:cNvSpPr>
                <a:spLocks noChangeArrowheads="1"/>
              </p:cNvSpPr>
              <p:nvPr/>
            </p:nvSpPr>
            <p:spPr bwMode="auto">
              <a:xfrm>
                <a:off x="4252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0" name="Oval 2208"/>
              <p:cNvSpPr>
                <a:spLocks noChangeArrowheads="1"/>
              </p:cNvSpPr>
              <p:nvPr/>
            </p:nvSpPr>
            <p:spPr bwMode="auto">
              <a:xfrm>
                <a:off x="4262" y="349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1" name="Oval 2209"/>
              <p:cNvSpPr>
                <a:spLocks noChangeArrowheads="1"/>
              </p:cNvSpPr>
              <p:nvPr/>
            </p:nvSpPr>
            <p:spPr bwMode="auto">
              <a:xfrm>
                <a:off x="4266" y="3525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2" name="Oval 2210"/>
              <p:cNvSpPr>
                <a:spLocks noChangeArrowheads="1"/>
              </p:cNvSpPr>
              <p:nvPr/>
            </p:nvSpPr>
            <p:spPr bwMode="auto">
              <a:xfrm>
                <a:off x="4343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3" name="Oval 2211"/>
              <p:cNvSpPr>
                <a:spLocks noChangeArrowheads="1"/>
              </p:cNvSpPr>
              <p:nvPr/>
            </p:nvSpPr>
            <p:spPr bwMode="auto">
              <a:xfrm>
                <a:off x="4371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4" name="Oval 2212"/>
              <p:cNvSpPr>
                <a:spLocks noChangeArrowheads="1"/>
              </p:cNvSpPr>
              <p:nvPr/>
            </p:nvSpPr>
            <p:spPr bwMode="auto">
              <a:xfrm>
                <a:off x="4392" y="3462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5" name="Oval 2213"/>
              <p:cNvSpPr>
                <a:spLocks noChangeArrowheads="1"/>
              </p:cNvSpPr>
              <p:nvPr/>
            </p:nvSpPr>
            <p:spPr bwMode="auto">
              <a:xfrm>
                <a:off x="4419" y="3560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6" name="Oval 2214"/>
              <p:cNvSpPr>
                <a:spLocks noChangeArrowheads="1"/>
              </p:cNvSpPr>
              <p:nvPr/>
            </p:nvSpPr>
            <p:spPr bwMode="auto">
              <a:xfrm>
                <a:off x="4437" y="3557"/>
                <a:ext cx="21" cy="21"/>
              </a:xfrm>
              <a:prstGeom prst="ellipse">
                <a:avLst/>
              </a:prstGeom>
              <a:solidFill>
                <a:srgbClr val="A0A0A0"/>
              </a:solidFill>
              <a:ln w="22225">
                <a:solidFill>
                  <a:srgbClr val="A0A0A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8" name="Oval 2216"/>
            <p:cNvSpPr>
              <a:spLocks noChangeArrowheads="1"/>
            </p:cNvSpPr>
            <p:nvPr/>
          </p:nvSpPr>
          <p:spPr bwMode="auto">
            <a:xfrm>
              <a:off x="4475" y="3532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2217"/>
            <p:cNvSpPr>
              <a:spLocks noChangeArrowheads="1"/>
            </p:cNvSpPr>
            <p:nvPr/>
          </p:nvSpPr>
          <p:spPr bwMode="auto">
            <a:xfrm>
              <a:off x="4496" y="3515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2218"/>
            <p:cNvSpPr>
              <a:spLocks noChangeArrowheads="1"/>
            </p:cNvSpPr>
            <p:nvPr/>
          </p:nvSpPr>
          <p:spPr bwMode="auto">
            <a:xfrm>
              <a:off x="4709" y="3557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219"/>
            <p:cNvSpPr>
              <a:spLocks noChangeArrowheads="1"/>
            </p:cNvSpPr>
            <p:nvPr/>
          </p:nvSpPr>
          <p:spPr bwMode="auto">
            <a:xfrm>
              <a:off x="4905" y="3525"/>
              <a:ext cx="21" cy="21"/>
            </a:xfrm>
            <a:prstGeom prst="ellipse">
              <a:avLst/>
            </a:prstGeom>
            <a:solidFill>
              <a:srgbClr val="A0A0A0"/>
            </a:solidFill>
            <a:ln w="22225">
              <a:solidFill>
                <a:srgbClr val="A0A0A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223"/>
            <p:cNvSpPr>
              <a:spLocks noChangeArrowheads="1"/>
            </p:cNvSpPr>
            <p:nvPr/>
          </p:nvSpPr>
          <p:spPr bwMode="auto">
            <a:xfrm>
              <a:off x="785" y="1381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24"/>
            <p:cNvSpPr>
              <a:spLocks noChangeArrowheads="1"/>
            </p:cNvSpPr>
            <p:nvPr/>
          </p:nvSpPr>
          <p:spPr bwMode="auto">
            <a:xfrm>
              <a:off x="847" y="1368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Princeton</a:t>
              </a:r>
              <a:endParaRPr lang="en-US" altLang="en-US" dirty="0"/>
            </a:p>
          </p:txBody>
        </p:sp>
        <p:sp>
          <p:nvSpPr>
            <p:cNvPr id="27" name="Oval 2225"/>
            <p:cNvSpPr>
              <a:spLocks noChangeArrowheads="1"/>
            </p:cNvSpPr>
            <p:nvPr/>
          </p:nvSpPr>
          <p:spPr bwMode="auto">
            <a:xfrm>
              <a:off x="845" y="156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26"/>
            <p:cNvSpPr>
              <a:spLocks noChangeArrowheads="1"/>
            </p:cNvSpPr>
            <p:nvPr/>
          </p:nvSpPr>
          <p:spPr bwMode="auto">
            <a:xfrm>
              <a:off x="604" y="1596"/>
              <a:ext cx="52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Dartmouth</a:t>
              </a:r>
              <a:endParaRPr lang="en-US" altLang="en-US" dirty="0"/>
            </a:p>
          </p:txBody>
        </p:sp>
        <p:sp>
          <p:nvSpPr>
            <p:cNvPr id="29" name="Oval 2227"/>
            <p:cNvSpPr>
              <a:spLocks noChangeArrowheads="1"/>
            </p:cNvSpPr>
            <p:nvPr/>
          </p:nvSpPr>
          <p:spPr bwMode="auto">
            <a:xfrm>
              <a:off x="859" y="2499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228"/>
            <p:cNvSpPr>
              <a:spLocks noChangeArrowheads="1"/>
            </p:cNvSpPr>
            <p:nvPr/>
          </p:nvSpPr>
          <p:spPr bwMode="auto">
            <a:xfrm>
              <a:off x="929" y="2457"/>
              <a:ext cx="32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Brown</a:t>
              </a:r>
              <a:endParaRPr lang="en-US" altLang="en-US" dirty="0"/>
            </a:p>
          </p:txBody>
        </p:sp>
        <p:sp>
          <p:nvSpPr>
            <p:cNvPr id="31" name="Oval 2229"/>
            <p:cNvSpPr>
              <a:spLocks noChangeArrowheads="1"/>
            </p:cNvSpPr>
            <p:nvPr/>
          </p:nvSpPr>
          <p:spPr bwMode="auto">
            <a:xfrm>
              <a:off x="869" y="149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0" name="Rectangle 2230"/>
            <p:cNvSpPr>
              <a:spLocks noChangeArrowheads="1"/>
            </p:cNvSpPr>
            <p:nvPr/>
          </p:nvSpPr>
          <p:spPr bwMode="auto">
            <a:xfrm>
              <a:off x="456" y="1437"/>
              <a:ext cx="4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Harvard</a:t>
              </a:r>
              <a:endParaRPr lang="en-US" altLang="en-US" dirty="0"/>
            </a:p>
          </p:txBody>
        </p:sp>
        <p:sp>
          <p:nvSpPr>
            <p:cNvPr id="2401" name="Oval 2231"/>
            <p:cNvSpPr>
              <a:spLocks noChangeArrowheads="1"/>
            </p:cNvSpPr>
            <p:nvPr/>
          </p:nvSpPr>
          <p:spPr bwMode="auto">
            <a:xfrm>
              <a:off x="880" y="1525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2" name="Rectangle 2232"/>
            <p:cNvSpPr>
              <a:spLocks noChangeArrowheads="1"/>
            </p:cNvSpPr>
            <p:nvPr/>
          </p:nvSpPr>
          <p:spPr bwMode="auto">
            <a:xfrm>
              <a:off x="936" y="1524"/>
              <a:ext cx="26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Duke</a:t>
              </a:r>
              <a:endParaRPr lang="en-US" altLang="en-US" dirty="0"/>
            </a:p>
          </p:txBody>
        </p:sp>
        <p:sp>
          <p:nvSpPr>
            <p:cNvPr id="2403" name="Oval 2233"/>
            <p:cNvSpPr>
              <a:spLocks noChangeArrowheads="1"/>
            </p:cNvSpPr>
            <p:nvPr/>
          </p:nvSpPr>
          <p:spPr bwMode="auto">
            <a:xfrm>
              <a:off x="908" y="1360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4" name="Rectangle 2234"/>
            <p:cNvSpPr>
              <a:spLocks noChangeArrowheads="1"/>
            </p:cNvSpPr>
            <p:nvPr/>
          </p:nvSpPr>
          <p:spPr bwMode="auto">
            <a:xfrm>
              <a:off x="738" y="1232"/>
              <a:ext cx="26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Penn</a:t>
              </a:r>
              <a:endParaRPr lang="en-US" altLang="en-US" dirty="0"/>
            </a:p>
          </p:txBody>
        </p:sp>
        <p:sp>
          <p:nvSpPr>
            <p:cNvPr id="2405" name="Oval 2235"/>
            <p:cNvSpPr>
              <a:spLocks noChangeArrowheads="1"/>
            </p:cNvSpPr>
            <p:nvPr/>
          </p:nvSpPr>
          <p:spPr bwMode="auto">
            <a:xfrm>
              <a:off x="911" y="746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6" name="Rectangle 2236"/>
            <p:cNvSpPr>
              <a:spLocks noChangeArrowheads="1"/>
            </p:cNvSpPr>
            <p:nvPr/>
          </p:nvSpPr>
          <p:spPr bwMode="auto">
            <a:xfrm>
              <a:off x="984" y="704"/>
              <a:ext cx="42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0000FF"/>
                  </a:solidFill>
                </a:rPr>
                <a:t>Stanford</a:t>
              </a:r>
              <a:endParaRPr lang="en-US" altLang="en-US"/>
            </a:p>
          </p:txBody>
        </p:sp>
        <p:sp>
          <p:nvSpPr>
            <p:cNvPr id="2408" name="Oval 2237"/>
            <p:cNvSpPr>
              <a:spLocks noChangeArrowheads="1"/>
            </p:cNvSpPr>
            <p:nvPr/>
          </p:nvSpPr>
          <p:spPr bwMode="auto">
            <a:xfrm>
              <a:off x="918" y="1944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9" name="Rectangle 2238"/>
            <p:cNvSpPr>
              <a:spLocks noChangeArrowheads="1"/>
            </p:cNvSpPr>
            <p:nvPr/>
          </p:nvSpPr>
          <p:spPr bwMode="auto">
            <a:xfrm>
              <a:off x="988" y="1902"/>
              <a:ext cx="218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Yale</a:t>
              </a:r>
              <a:endParaRPr lang="en-US" altLang="en-US" dirty="0"/>
            </a:p>
          </p:txBody>
        </p:sp>
        <p:sp>
          <p:nvSpPr>
            <p:cNvPr id="2410" name="Oval 2239"/>
            <p:cNvSpPr>
              <a:spLocks noChangeArrowheads="1"/>
            </p:cNvSpPr>
            <p:nvPr/>
          </p:nvSpPr>
          <p:spPr bwMode="auto">
            <a:xfrm>
              <a:off x="970" y="1804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1" name="Rectangle 2240"/>
            <p:cNvSpPr>
              <a:spLocks noChangeArrowheads="1"/>
            </p:cNvSpPr>
            <p:nvPr/>
          </p:nvSpPr>
          <p:spPr bwMode="auto">
            <a:xfrm>
              <a:off x="1044" y="1762"/>
              <a:ext cx="41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0000FF"/>
                  </a:solidFill>
                </a:rPr>
                <a:t>Chicago</a:t>
              </a:r>
              <a:endParaRPr lang="en-US" altLang="en-US"/>
            </a:p>
          </p:txBody>
        </p:sp>
        <p:sp>
          <p:nvSpPr>
            <p:cNvPr id="2412" name="Oval 2241"/>
            <p:cNvSpPr>
              <a:spLocks noChangeArrowheads="1"/>
            </p:cNvSpPr>
            <p:nvPr/>
          </p:nvSpPr>
          <p:spPr bwMode="auto">
            <a:xfrm>
              <a:off x="1019" y="1982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3" name="Rectangle 2242"/>
            <p:cNvSpPr>
              <a:spLocks noChangeArrowheads="1"/>
            </p:cNvSpPr>
            <p:nvPr/>
          </p:nvSpPr>
          <p:spPr bwMode="auto">
            <a:xfrm>
              <a:off x="971" y="2010"/>
              <a:ext cx="3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Cornell</a:t>
              </a:r>
              <a:endParaRPr lang="en-US" altLang="en-US" dirty="0"/>
            </a:p>
          </p:txBody>
        </p:sp>
        <p:sp>
          <p:nvSpPr>
            <p:cNvPr id="2414" name="Oval 2243"/>
            <p:cNvSpPr>
              <a:spLocks noChangeArrowheads="1"/>
            </p:cNvSpPr>
            <p:nvPr/>
          </p:nvSpPr>
          <p:spPr bwMode="auto">
            <a:xfrm>
              <a:off x="1030" y="1287"/>
              <a:ext cx="42" cy="42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5" name="Rectangle 2244"/>
            <p:cNvSpPr>
              <a:spLocks noChangeArrowheads="1"/>
            </p:cNvSpPr>
            <p:nvPr/>
          </p:nvSpPr>
          <p:spPr bwMode="auto">
            <a:xfrm>
              <a:off x="1038" y="1172"/>
              <a:ext cx="47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 dirty="0">
                  <a:solidFill>
                    <a:srgbClr val="0000FF"/>
                  </a:solidFill>
                </a:rPr>
                <a:t>Columbia</a:t>
              </a:r>
              <a:endParaRPr lang="en-US" altLang="en-US" dirty="0"/>
            </a:p>
          </p:txBody>
        </p:sp>
        <p:sp>
          <p:nvSpPr>
            <p:cNvPr id="2416" name="Oval 2245"/>
            <p:cNvSpPr>
              <a:spLocks noChangeArrowheads="1"/>
            </p:cNvSpPr>
            <p:nvPr/>
          </p:nvSpPr>
          <p:spPr bwMode="auto">
            <a:xfrm>
              <a:off x="1037" y="1518"/>
              <a:ext cx="42" cy="41"/>
            </a:xfrm>
            <a:prstGeom prst="ellipse">
              <a:avLst/>
            </a:prstGeom>
            <a:solidFill>
              <a:srgbClr val="0000FF"/>
            </a:solidFill>
            <a:ln w="2222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7" name="Rectangle 2246"/>
            <p:cNvSpPr>
              <a:spLocks noChangeArrowheads="1"/>
            </p:cNvSpPr>
            <p:nvPr/>
          </p:nvSpPr>
          <p:spPr bwMode="auto">
            <a:xfrm>
              <a:off x="1110" y="1476"/>
              <a:ext cx="19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0000FF"/>
                  </a:solidFill>
                </a:rPr>
                <a:t>MIT</a:t>
              </a:r>
              <a:endParaRPr lang="en-US" altLang="en-US"/>
            </a:p>
          </p:txBody>
        </p:sp>
        <p:sp>
          <p:nvSpPr>
            <p:cNvPr id="2418" name="Oval 2247"/>
            <p:cNvSpPr>
              <a:spLocks noChangeArrowheads="1"/>
            </p:cNvSpPr>
            <p:nvPr/>
          </p:nvSpPr>
          <p:spPr bwMode="auto">
            <a:xfrm>
              <a:off x="803" y="330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9" name="Oval 2248"/>
            <p:cNvSpPr>
              <a:spLocks noChangeArrowheads="1"/>
            </p:cNvSpPr>
            <p:nvPr/>
          </p:nvSpPr>
          <p:spPr bwMode="auto">
            <a:xfrm>
              <a:off x="852" y="3005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0" name="Oval 2249"/>
            <p:cNvSpPr>
              <a:spLocks noChangeArrowheads="1"/>
            </p:cNvSpPr>
            <p:nvPr/>
          </p:nvSpPr>
          <p:spPr bwMode="auto">
            <a:xfrm>
              <a:off x="866" y="268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1" name="Oval 2250"/>
            <p:cNvSpPr>
              <a:spLocks noChangeArrowheads="1"/>
            </p:cNvSpPr>
            <p:nvPr/>
          </p:nvSpPr>
          <p:spPr bwMode="auto">
            <a:xfrm>
              <a:off x="866" y="302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2" name="Oval 2251"/>
            <p:cNvSpPr>
              <a:spLocks noChangeArrowheads="1"/>
            </p:cNvSpPr>
            <p:nvPr/>
          </p:nvSpPr>
          <p:spPr bwMode="auto">
            <a:xfrm>
              <a:off x="876" y="308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3" name="Oval 2252"/>
            <p:cNvSpPr>
              <a:spLocks noChangeArrowheads="1"/>
            </p:cNvSpPr>
            <p:nvPr/>
          </p:nvSpPr>
          <p:spPr bwMode="auto">
            <a:xfrm>
              <a:off x="887" y="309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4" name="Oval 2253"/>
            <p:cNvSpPr>
              <a:spLocks noChangeArrowheads="1"/>
            </p:cNvSpPr>
            <p:nvPr/>
          </p:nvSpPr>
          <p:spPr bwMode="auto">
            <a:xfrm>
              <a:off x="901" y="316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5" name="Oval 2254"/>
            <p:cNvSpPr>
              <a:spLocks noChangeArrowheads="1"/>
            </p:cNvSpPr>
            <p:nvPr/>
          </p:nvSpPr>
          <p:spPr bwMode="auto">
            <a:xfrm>
              <a:off x="911" y="3288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6" name="Oval 2255"/>
            <p:cNvSpPr>
              <a:spLocks noChangeArrowheads="1"/>
            </p:cNvSpPr>
            <p:nvPr/>
          </p:nvSpPr>
          <p:spPr bwMode="auto">
            <a:xfrm>
              <a:off x="918" y="3211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7" name="Oval 2256"/>
            <p:cNvSpPr>
              <a:spLocks noChangeArrowheads="1"/>
            </p:cNvSpPr>
            <p:nvPr/>
          </p:nvSpPr>
          <p:spPr bwMode="auto">
            <a:xfrm>
              <a:off x="922" y="3361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8" name="Oval 2257"/>
            <p:cNvSpPr>
              <a:spLocks noChangeArrowheads="1"/>
            </p:cNvSpPr>
            <p:nvPr/>
          </p:nvSpPr>
          <p:spPr bwMode="auto">
            <a:xfrm>
              <a:off x="946" y="3469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9" name="Oval 2258"/>
            <p:cNvSpPr>
              <a:spLocks noChangeArrowheads="1"/>
            </p:cNvSpPr>
            <p:nvPr/>
          </p:nvSpPr>
          <p:spPr bwMode="auto">
            <a:xfrm>
              <a:off x="953" y="330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0" name="Oval 2259"/>
            <p:cNvSpPr>
              <a:spLocks noChangeArrowheads="1"/>
            </p:cNvSpPr>
            <p:nvPr/>
          </p:nvSpPr>
          <p:spPr bwMode="auto">
            <a:xfrm>
              <a:off x="988" y="342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1" name="Oval 2260"/>
            <p:cNvSpPr>
              <a:spLocks noChangeArrowheads="1"/>
            </p:cNvSpPr>
            <p:nvPr/>
          </p:nvSpPr>
          <p:spPr bwMode="auto">
            <a:xfrm>
              <a:off x="1002" y="355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8" name="Oval 2261"/>
            <p:cNvSpPr>
              <a:spLocks noChangeArrowheads="1"/>
            </p:cNvSpPr>
            <p:nvPr/>
          </p:nvSpPr>
          <p:spPr bwMode="auto">
            <a:xfrm>
              <a:off x="1019" y="321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9" name="Oval 2262"/>
            <p:cNvSpPr>
              <a:spLocks noChangeArrowheads="1"/>
            </p:cNvSpPr>
            <p:nvPr/>
          </p:nvSpPr>
          <p:spPr bwMode="auto">
            <a:xfrm>
              <a:off x="1026" y="341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0" name="Oval 2263"/>
            <p:cNvSpPr>
              <a:spLocks noChangeArrowheads="1"/>
            </p:cNvSpPr>
            <p:nvPr/>
          </p:nvSpPr>
          <p:spPr bwMode="auto">
            <a:xfrm>
              <a:off x="1026" y="2932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1" name="Oval 2264"/>
            <p:cNvSpPr>
              <a:spLocks noChangeArrowheads="1"/>
            </p:cNvSpPr>
            <p:nvPr/>
          </p:nvSpPr>
          <p:spPr bwMode="auto">
            <a:xfrm>
              <a:off x="1058" y="3141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2" name="Oval 2265"/>
            <p:cNvSpPr>
              <a:spLocks noChangeArrowheads="1"/>
            </p:cNvSpPr>
            <p:nvPr/>
          </p:nvSpPr>
          <p:spPr bwMode="auto">
            <a:xfrm>
              <a:off x="1075" y="342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3" name="Oval 2266"/>
            <p:cNvSpPr>
              <a:spLocks noChangeArrowheads="1"/>
            </p:cNvSpPr>
            <p:nvPr/>
          </p:nvSpPr>
          <p:spPr bwMode="auto">
            <a:xfrm>
              <a:off x="1096" y="3368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4" name="Oval 2267"/>
            <p:cNvSpPr>
              <a:spLocks noChangeArrowheads="1"/>
            </p:cNvSpPr>
            <p:nvPr/>
          </p:nvSpPr>
          <p:spPr bwMode="auto">
            <a:xfrm>
              <a:off x="1117" y="3026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5" name="Oval 2268"/>
            <p:cNvSpPr>
              <a:spLocks noChangeArrowheads="1"/>
            </p:cNvSpPr>
            <p:nvPr/>
          </p:nvSpPr>
          <p:spPr bwMode="auto">
            <a:xfrm>
              <a:off x="1135" y="3277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6" name="Oval 2269"/>
            <p:cNvSpPr>
              <a:spLocks noChangeArrowheads="1"/>
            </p:cNvSpPr>
            <p:nvPr/>
          </p:nvSpPr>
          <p:spPr bwMode="auto">
            <a:xfrm>
              <a:off x="1145" y="3403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7" name="Oval 2270"/>
            <p:cNvSpPr>
              <a:spLocks noChangeArrowheads="1"/>
            </p:cNvSpPr>
            <p:nvPr/>
          </p:nvSpPr>
          <p:spPr bwMode="auto">
            <a:xfrm>
              <a:off x="1149" y="3417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8" name="Oval 2271"/>
            <p:cNvSpPr>
              <a:spLocks noChangeArrowheads="1"/>
            </p:cNvSpPr>
            <p:nvPr/>
          </p:nvSpPr>
          <p:spPr bwMode="auto">
            <a:xfrm>
              <a:off x="1190" y="3337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9" name="Oval 2272"/>
            <p:cNvSpPr>
              <a:spLocks noChangeArrowheads="1"/>
            </p:cNvSpPr>
            <p:nvPr/>
          </p:nvSpPr>
          <p:spPr bwMode="auto">
            <a:xfrm>
              <a:off x="1208" y="3211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0" name="Oval 2273"/>
            <p:cNvSpPr>
              <a:spLocks noChangeArrowheads="1"/>
            </p:cNvSpPr>
            <p:nvPr/>
          </p:nvSpPr>
          <p:spPr bwMode="auto">
            <a:xfrm>
              <a:off x="1267" y="3166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1" name="Oval 2274"/>
            <p:cNvSpPr>
              <a:spLocks noChangeArrowheads="1"/>
            </p:cNvSpPr>
            <p:nvPr/>
          </p:nvSpPr>
          <p:spPr bwMode="auto">
            <a:xfrm>
              <a:off x="1288" y="3176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2" name="Oval 2275"/>
            <p:cNvSpPr>
              <a:spLocks noChangeArrowheads="1"/>
            </p:cNvSpPr>
            <p:nvPr/>
          </p:nvSpPr>
          <p:spPr bwMode="auto">
            <a:xfrm>
              <a:off x="1309" y="3550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0" name="Oval 2276"/>
            <p:cNvSpPr>
              <a:spLocks noChangeArrowheads="1"/>
            </p:cNvSpPr>
            <p:nvPr/>
          </p:nvSpPr>
          <p:spPr bwMode="auto">
            <a:xfrm>
              <a:off x="1341" y="2240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1" name="Oval 2277"/>
            <p:cNvSpPr>
              <a:spLocks noChangeArrowheads="1"/>
            </p:cNvSpPr>
            <p:nvPr/>
          </p:nvSpPr>
          <p:spPr bwMode="auto">
            <a:xfrm>
              <a:off x="1725" y="3511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2" name="Oval 2278"/>
            <p:cNvSpPr>
              <a:spLocks noChangeArrowheads="1"/>
            </p:cNvSpPr>
            <p:nvPr/>
          </p:nvSpPr>
          <p:spPr bwMode="auto">
            <a:xfrm>
              <a:off x="866" y="2684"/>
              <a:ext cx="42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4" name="Rectangle 2279"/>
            <p:cNvSpPr>
              <a:spLocks noChangeArrowheads="1"/>
            </p:cNvSpPr>
            <p:nvPr/>
          </p:nvSpPr>
          <p:spPr bwMode="auto">
            <a:xfrm>
              <a:off x="936" y="2642"/>
              <a:ext cx="45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90353B"/>
                  </a:solidFill>
                </a:rPr>
                <a:t>Michigan</a:t>
              </a:r>
              <a:endParaRPr lang="en-US" altLang="en-US"/>
            </a:p>
          </p:txBody>
        </p:sp>
        <p:sp>
          <p:nvSpPr>
            <p:cNvPr id="4806" name="Oval 2280"/>
            <p:cNvSpPr>
              <a:spLocks noChangeArrowheads="1"/>
            </p:cNvSpPr>
            <p:nvPr/>
          </p:nvSpPr>
          <p:spPr bwMode="auto">
            <a:xfrm>
              <a:off x="1341" y="2240"/>
              <a:ext cx="41" cy="4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8" name="Rectangle 2281"/>
            <p:cNvSpPr>
              <a:spLocks noChangeArrowheads="1"/>
            </p:cNvSpPr>
            <p:nvPr/>
          </p:nvSpPr>
          <p:spPr bwMode="auto">
            <a:xfrm>
              <a:off x="1414" y="2198"/>
              <a:ext cx="63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90353B"/>
                  </a:solidFill>
                </a:rPr>
                <a:t>UC Berkeley</a:t>
              </a:r>
              <a:endParaRPr lang="en-US" altLang="en-US"/>
            </a:p>
          </p:txBody>
        </p:sp>
        <p:sp>
          <p:nvSpPr>
            <p:cNvPr id="4814" name="Oval 2284"/>
            <p:cNvSpPr>
              <a:spLocks noChangeArrowheads="1"/>
            </p:cNvSpPr>
            <p:nvPr/>
          </p:nvSpPr>
          <p:spPr bwMode="auto">
            <a:xfrm>
              <a:off x="3323" y="3539"/>
              <a:ext cx="42" cy="42"/>
            </a:xfrm>
            <a:prstGeom prst="ellipse">
              <a:avLst/>
            </a:prstGeom>
            <a:solidFill>
              <a:srgbClr val="BF5159"/>
            </a:solidFill>
            <a:ln w="22225">
              <a:solidFill>
                <a:srgbClr val="BF515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6" name="Rectangle 2285"/>
            <p:cNvSpPr>
              <a:spLocks noChangeArrowheads="1"/>
            </p:cNvSpPr>
            <p:nvPr/>
          </p:nvSpPr>
          <p:spPr bwMode="auto">
            <a:xfrm>
              <a:off x="3397" y="3497"/>
              <a:ext cx="111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400">
                  <a:solidFill>
                    <a:srgbClr val="BF5159"/>
                  </a:solidFill>
                </a:rPr>
                <a:t>Cal State-Los Angeles</a:t>
              </a:r>
              <a:endParaRPr lang="en-US" altLang="en-US">
                <a:solidFill>
                  <a:srgbClr val="BF5159"/>
                </a:solidFill>
              </a:endParaRPr>
            </a:p>
          </p:txBody>
        </p:sp>
        <p:sp>
          <p:nvSpPr>
            <p:cNvPr id="4818" name="Line 2286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321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0" name="Line 2287"/>
            <p:cNvSpPr>
              <a:spLocks noChangeShapeType="1"/>
            </p:cNvSpPr>
            <p:nvPr/>
          </p:nvSpPr>
          <p:spPr bwMode="auto">
            <a:xfrm flipH="1">
              <a:off x="492" y="357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2" name="Rectangle 2288"/>
            <p:cNvSpPr>
              <a:spLocks noChangeArrowheads="1"/>
            </p:cNvSpPr>
            <p:nvPr/>
          </p:nvSpPr>
          <p:spPr bwMode="auto">
            <a:xfrm rot="16200000">
              <a:off x="355" y="3447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  <a:endParaRPr lang="en-US" altLang="en-US"/>
            </a:p>
          </p:txBody>
        </p:sp>
        <p:sp>
          <p:nvSpPr>
            <p:cNvPr id="4824" name="Line 2289"/>
            <p:cNvSpPr>
              <a:spLocks noChangeShapeType="1"/>
            </p:cNvSpPr>
            <p:nvPr/>
          </p:nvSpPr>
          <p:spPr bwMode="auto">
            <a:xfrm flipH="1">
              <a:off x="492" y="281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6" name="Rectangle 2290"/>
            <p:cNvSpPr>
              <a:spLocks noChangeArrowheads="1"/>
            </p:cNvSpPr>
            <p:nvPr/>
          </p:nvSpPr>
          <p:spPr bwMode="auto">
            <a:xfrm rot="16200000">
              <a:off x="355" y="2689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5</a:t>
              </a:r>
              <a:endParaRPr lang="en-US" altLang="en-US"/>
            </a:p>
          </p:txBody>
        </p:sp>
        <p:sp>
          <p:nvSpPr>
            <p:cNvPr id="2560" name="Line 2291"/>
            <p:cNvSpPr>
              <a:spLocks noChangeShapeType="1"/>
            </p:cNvSpPr>
            <p:nvPr/>
          </p:nvSpPr>
          <p:spPr bwMode="auto">
            <a:xfrm flipH="1">
              <a:off x="492" y="2055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1" name="Rectangle 2292"/>
            <p:cNvSpPr>
              <a:spLocks noChangeArrowheads="1"/>
            </p:cNvSpPr>
            <p:nvPr/>
          </p:nvSpPr>
          <p:spPr bwMode="auto">
            <a:xfrm rot="16200000">
              <a:off x="314" y="193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10</a:t>
              </a:r>
              <a:endParaRPr lang="en-US" altLang="en-US"/>
            </a:p>
          </p:txBody>
        </p:sp>
        <p:sp>
          <p:nvSpPr>
            <p:cNvPr id="2562" name="Line 2293"/>
            <p:cNvSpPr>
              <a:spLocks noChangeShapeType="1"/>
            </p:cNvSpPr>
            <p:nvPr/>
          </p:nvSpPr>
          <p:spPr bwMode="auto">
            <a:xfrm flipH="1">
              <a:off x="492" y="129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3" name="Rectangle 2294"/>
            <p:cNvSpPr>
              <a:spLocks noChangeArrowheads="1"/>
            </p:cNvSpPr>
            <p:nvPr/>
          </p:nvSpPr>
          <p:spPr bwMode="auto">
            <a:xfrm rot="16200000">
              <a:off x="314" y="1174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15</a:t>
              </a:r>
              <a:endParaRPr lang="en-US" altLang="en-US"/>
            </a:p>
          </p:txBody>
        </p:sp>
        <p:sp>
          <p:nvSpPr>
            <p:cNvPr id="2564" name="Line 2295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5" name="Rectangle 2296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  <a:endParaRPr lang="en-US" altLang="en-US"/>
            </a:p>
          </p:txBody>
        </p:sp>
        <p:sp>
          <p:nvSpPr>
            <p:cNvPr id="2566" name="Rectangle 2297"/>
            <p:cNvSpPr>
              <a:spLocks noChangeArrowheads="1"/>
            </p:cNvSpPr>
            <p:nvPr/>
          </p:nvSpPr>
          <p:spPr bwMode="auto">
            <a:xfrm rot="16200000">
              <a:off x="-1462" y="1860"/>
              <a:ext cx="330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</a:rPr>
                <a:t>Upper-Tail </a:t>
              </a:r>
              <a:r>
                <a:rPr lang="en-US" altLang="en-US" dirty="0" smtClean="0">
                  <a:solidFill>
                    <a:srgbClr val="000000"/>
                  </a:solidFill>
                </a:rPr>
                <a:t>Outcome Rate</a:t>
              </a:r>
              <a:r>
                <a:rPr lang="en-US" altLang="en-US" dirty="0">
                  <a:solidFill>
                    <a:srgbClr val="000000"/>
                  </a:solidFill>
                </a:rPr>
                <a:t>: P(Top 1% | Bottom 20%)</a:t>
              </a:r>
              <a:endParaRPr lang="en-US" altLang="en-US" dirty="0"/>
            </a:p>
          </p:txBody>
        </p:sp>
        <p:sp>
          <p:nvSpPr>
            <p:cNvPr id="2567" name="Line 2298"/>
            <p:cNvSpPr>
              <a:spLocks noChangeShapeType="1"/>
            </p:cNvSpPr>
            <p:nvPr/>
          </p:nvSpPr>
          <p:spPr bwMode="auto">
            <a:xfrm>
              <a:off x="548" y="3665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8" name="Line 2299"/>
            <p:cNvSpPr>
              <a:spLocks noChangeShapeType="1"/>
            </p:cNvSpPr>
            <p:nvPr/>
          </p:nvSpPr>
          <p:spPr bwMode="auto">
            <a:xfrm>
              <a:off x="642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9" name="Rectangle 2300"/>
            <p:cNvSpPr>
              <a:spLocks noChangeArrowheads="1"/>
            </p:cNvSpPr>
            <p:nvPr/>
          </p:nvSpPr>
          <p:spPr bwMode="auto">
            <a:xfrm>
              <a:off x="604" y="3752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  <a:endParaRPr lang="en-US" altLang="en-US"/>
            </a:p>
          </p:txBody>
        </p:sp>
        <p:sp>
          <p:nvSpPr>
            <p:cNvPr id="2570" name="Line 2301"/>
            <p:cNvSpPr>
              <a:spLocks noChangeShapeType="1"/>
            </p:cNvSpPr>
            <p:nvPr/>
          </p:nvSpPr>
          <p:spPr bwMode="auto">
            <a:xfrm>
              <a:off x="2273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1" name="Rectangle 2302"/>
            <p:cNvSpPr>
              <a:spLocks noChangeArrowheads="1"/>
            </p:cNvSpPr>
            <p:nvPr/>
          </p:nvSpPr>
          <p:spPr bwMode="auto">
            <a:xfrm>
              <a:off x="2192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  <a:endParaRPr lang="en-US" altLang="en-US"/>
            </a:p>
          </p:txBody>
        </p:sp>
        <p:sp>
          <p:nvSpPr>
            <p:cNvPr id="2572" name="Line 2303"/>
            <p:cNvSpPr>
              <a:spLocks noChangeShapeType="1"/>
            </p:cNvSpPr>
            <p:nvPr/>
          </p:nvSpPr>
          <p:spPr bwMode="auto">
            <a:xfrm>
              <a:off x="3906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3" name="Rectangle 2304"/>
            <p:cNvSpPr>
              <a:spLocks noChangeArrowheads="1"/>
            </p:cNvSpPr>
            <p:nvPr/>
          </p:nvSpPr>
          <p:spPr bwMode="auto">
            <a:xfrm>
              <a:off x="3826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  <a:endParaRPr lang="en-US" altLang="en-US"/>
            </a:p>
          </p:txBody>
        </p:sp>
        <p:sp>
          <p:nvSpPr>
            <p:cNvPr id="2574" name="Line 2305"/>
            <p:cNvSpPr>
              <a:spLocks noChangeShapeType="1"/>
            </p:cNvSpPr>
            <p:nvPr/>
          </p:nvSpPr>
          <p:spPr bwMode="auto">
            <a:xfrm>
              <a:off x="5540" y="3665"/>
              <a:ext cx="0" cy="56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5" name="Rectangle 2306"/>
            <p:cNvSpPr>
              <a:spLocks noChangeArrowheads="1"/>
            </p:cNvSpPr>
            <p:nvPr/>
          </p:nvSpPr>
          <p:spPr bwMode="auto">
            <a:xfrm>
              <a:off x="5460" y="3752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  <a:endParaRPr lang="en-US" altLang="en-US"/>
            </a:p>
          </p:txBody>
        </p:sp>
        <p:sp>
          <p:nvSpPr>
            <p:cNvPr id="2576" name="Rectangle 2307"/>
            <p:cNvSpPr>
              <a:spLocks noChangeArrowheads="1"/>
            </p:cNvSpPr>
            <p:nvPr/>
          </p:nvSpPr>
          <p:spPr bwMode="auto">
            <a:xfrm>
              <a:off x="1606" y="3937"/>
              <a:ext cx="294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Access: Percent of Parents in Bottom Quintile</a:t>
              </a:r>
              <a:endParaRPr lang="en-US" altLang="en-US"/>
            </a:p>
          </p:txBody>
        </p:sp>
        <p:sp>
          <p:nvSpPr>
            <p:cNvPr id="2585" name="Rectangle 2313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/>
            </a:p>
          </p:txBody>
        </p:sp>
      </p:grp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1" name="Rectangle 2411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2407" name="TextBox 92"/>
          <p:cNvSpPr txBox="1"/>
          <p:nvPr/>
        </p:nvSpPr>
        <p:spPr>
          <a:xfrm>
            <a:off x="1524001" y="7620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Access and Upper-Tail </a:t>
            </a:r>
            <a:r>
              <a:rPr lang="en-US" b="1" kern="0" dirty="0" smtClean="0">
                <a:solidFill>
                  <a:srgbClr val="1E2D53"/>
                </a:solidFill>
                <a:latin typeface="Arial"/>
                <a:cs typeface="Arial"/>
              </a:rPr>
              <a:t>Outcomes Across </a:t>
            </a: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Colleges</a:t>
            </a:r>
          </a:p>
        </p:txBody>
      </p:sp>
      <p:sp>
        <p:nvSpPr>
          <p:cNvPr id="4891" name="Rectangle 231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4625" name="Oval 2282"/>
          <p:cNvSpPr>
            <a:spLocks noChangeArrowheads="1"/>
          </p:cNvSpPr>
          <p:nvPr/>
        </p:nvSpPr>
        <p:spPr bwMode="auto">
          <a:xfrm>
            <a:off x="4632329" y="5168981"/>
            <a:ext cx="66675" cy="66675"/>
          </a:xfrm>
          <a:prstGeom prst="ellipse">
            <a:avLst/>
          </a:prstGeom>
          <a:solidFill>
            <a:srgbClr val="BF5159"/>
          </a:solidFill>
          <a:ln w="22225">
            <a:solidFill>
              <a:srgbClr val="BF5159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6" name="Rectangle 2283"/>
          <p:cNvSpPr>
            <a:spLocks noChangeArrowheads="1"/>
          </p:cNvSpPr>
          <p:nvPr/>
        </p:nvSpPr>
        <p:spPr bwMode="auto">
          <a:xfrm>
            <a:off x="4749800" y="5102225"/>
            <a:ext cx="151919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400" dirty="0">
                <a:solidFill>
                  <a:srgbClr val="BF5159"/>
                </a:solidFill>
              </a:rPr>
              <a:t>SUNY-Stony Brook</a:t>
            </a:r>
            <a:endParaRPr lang="en-US" altLang="en-US" dirty="0">
              <a:solidFill>
                <a:srgbClr val="BF515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314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6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7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29" name="Rectangle 6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377" name="AutoShape 3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8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9" name="Rectangle 6"/>
          <p:cNvSpPr>
            <a:spLocks noChangeArrowheads="1"/>
          </p:cNvSpPr>
          <p:nvPr/>
        </p:nvSpPr>
        <p:spPr bwMode="auto">
          <a:xfrm>
            <a:off x="1524051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5" name="Rectangle 54"/>
          <p:cNvSpPr>
            <a:spLocks noChangeArrowheads="1"/>
          </p:cNvSpPr>
          <p:nvPr/>
        </p:nvSpPr>
        <p:spPr bwMode="auto">
          <a:xfrm>
            <a:off x="7526337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1412" name="Rectangle 55"/>
          <p:cNvSpPr>
            <a:spLocks noChangeArrowheads="1"/>
          </p:cNvSpPr>
          <p:nvPr/>
        </p:nvSpPr>
        <p:spPr bwMode="auto">
          <a:xfrm>
            <a:off x="7526339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5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6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4389493" y="1217614"/>
            <a:ext cx="6073775" cy="5337175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8"/>
          <p:cNvSpPr>
            <a:spLocks noChangeShapeType="1"/>
          </p:cNvSpPr>
          <p:nvPr/>
        </p:nvSpPr>
        <p:spPr bwMode="auto">
          <a:xfrm flipV="1">
            <a:off x="4389439" y="1217614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5846763" y="1217614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7310439" y="1217614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 flipV="1">
            <a:off x="8767763" y="1217614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2"/>
          <p:cNvSpPr>
            <a:spLocks noChangeShapeType="1"/>
          </p:cNvSpPr>
          <p:nvPr/>
        </p:nvSpPr>
        <p:spPr bwMode="auto">
          <a:xfrm flipV="1">
            <a:off x="10229851" y="1217614"/>
            <a:ext cx="0" cy="5337175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3"/>
          <p:cNvSpPr>
            <a:spLocks noChangeArrowheads="1"/>
          </p:cNvSpPr>
          <p:nvPr/>
        </p:nvSpPr>
        <p:spPr bwMode="auto">
          <a:xfrm>
            <a:off x="4389492" y="6029326"/>
            <a:ext cx="454025" cy="24288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050" dirty="0">
                <a:solidFill>
                  <a:srgbClr val="FFFFFF"/>
                </a:solidFill>
              </a:rPr>
              <a:t>.06%</a:t>
            </a:r>
          </a:p>
        </p:txBody>
      </p:sp>
      <p:sp>
        <p:nvSpPr>
          <p:cNvPr id="18" name="Rectangle 14"/>
          <p:cNvSpPr>
            <a:spLocks noChangeArrowheads="1"/>
          </p:cNvSpPr>
          <p:nvPr/>
        </p:nvSpPr>
        <p:spPr bwMode="auto">
          <a:xfrm>
            <a:off x="4389443" y="5613401"/>
            <a:ext cx="3502025" cy="24923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0.48%</a:t>
            </a:r>
          </a:p>
        </p:txBody>
      </p:sp>
      <p:sp>
        <p:nvSpPr>
          <p:cNvPr id="19" name="Rectangle 15"/>
          <p:cNvSpPr>
            <a:spLocks noChangeArrowheads="1"/>
          </p:cNvSpPr>
          <p:nvPr/>
        </p:nvSpPr>
        <p:spPr bwMode="auto">
          <a:xfrm>
            <a:off x="4389493" y="5202238"/>
            <a:ext cx="3617913" cy="24923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0.50%</a:t>
            </a:r>
          </a:p>
        </p:txBody>
      </p:sp>
      <p:sp>
        <p:nvSpPr>
          <p:cNvPr id="20" name="Rectangle 16"/>
          <p:cNvSpPr>
            <a:spLocks noChangeArrowheads="1"/>
          </p:cNvSpPr>
          <p:nvPr/>
        </p:nvSpPr>
        <p:spPr bwMode="auto">
          <a:xfrm>
            <a:off x="4389437" y="4792744"/>
            <a:ext cx="3702051" cy="244475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0.51%</a:t>
            </a:r>
          </a:p>
        </p:txBody>
      </p:sp>
      <p:sp>
        <p:nvSpPr>
          <p:cNvPr id="21" name="Rectangle 17"/>
          <p:cNvSpPr>
            <a:spLocks noChangeArrowheads="1"/>
          </p:cNvSpPr>
          <p:nvPr/>
        </p:nvSpPr>
        <p:spPr bwMode="auto">
          <a:xfrm>
            <a:off x="4389490" y="4383088"/>
            <a:ext cx="3729039" cy="24288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0.51%</a:t>
            </a:r>
          </a:p>
        </p:txBody>
      </p:sp>
      <p:sp>
        <p:nvSpPr>
          <p:cNvPr id="22" name="Rectangle 18"/>
          <p:cNvSpPr>
            <a:spLocks noChangeArrowheads="1"/>
          </p:cNvSpPr>
          <p:nvPr/>
        </p:nvSpPr>
        <p:spPr bwMode="auto">
          <a:xfrm>
            <a:off x="4389439" y="3971930"/>
            <a:ext cx="3773488" cy="244475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0.52%</a:t>
            </a:r>
          </a:p>
        </p:txBody>
      </p:sp>
      <p:sp>
        <p:nvSpPr>
          <p:cNvPr id="23" name="Rectangle 19"/>
          <p:cNvSpPr>
            <a:spLocks noChangeArrowheads="1"/>
          </p:cNvSpPr>
          <p:nvPr/>
        </p:nvSpPr>
        <p:spPr bwMode="auto">
          <a:xfrm>
            <a:off x="4389468" y="3556001"/>
            <a:ext cx="3940175" cy="24923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0.54%</a:t>
            </a:r>
          </a:p>
        </p:txBody>
      </p:sp>
      <p:sp>
        <p:nvSpPr>
          <p:cNvPr id="24" name="Rectangle 20"/>
          <p:cNvSpPr>
            <a:spLocks noChangeArrowheads="1"/>
          </p:cNvSpPr>
          <p:nvPr/>
        </p:nvSpPr>
        <p:spPr bwMode="auto">
          <a:xfrm>
            <a:off x="4389440" y="3146507"/>
            <a:ext cx="4422775" cy="244475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0.61%</a:t>
            </a:r>
          </a:p>
        </p:txBody>
      </p:sp>
      <p:sp>
        <p:nvSpPr>
          <p:cNvPr id="25" name="Rectangle 21"/>
          <p:cNvSpPr>
            <a:spLocks noChangeArrowheads="1"/>
          </p:cNvSpPr>
          <p:nvPr/>
        </p:nvSpPr>
        <p:spPr bwMode="auto">
          <a:xfrm>
            <a:off x="4389493" y="2736851"/>
            <a:ext cx="4837113" cy="24288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0.66%</a:t>
            </a:r>
          </a:p>
        </p:txBody>
      </p:sp>
      <p:sp>
        <p:nvSpPr>
          <p:cNvPr id="28" name="Rectangle 22"/>
          <p:cNvSpPr>
            <a:spLocks noChangeArrowheads="1"/>
          </p:cNvSpPr>
          <p:nvPr/>
        </p:nvSpPr>
        <p:spPr bwMode="auto">
          <a:xfrm>
            <a:off x="4389476" y="2325769"/>
            <a:ext cx="4999039" cy="244475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0.68%</a:t>
            </a:r>
          </a:p>
        </p:txBody>
      </p:sp>
      <p:sp>
        <p:nvSpPr>
          <p:cNvPr id="30" name="Rectangle 23"/>
          <p:cNvSpPr>
            <a:spLocks noChangeArrowheads="1"/>
          </p:cNvSpPr>
          <p:nvPr/>
        </p:nvSpPr>
        <p:spPr bwMode="auto">
          <a:xfrm>
            <a:off x="4389437" y="1909763"/>
            <a:ext cx="5480051" cy="24923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0.75%</a:t>
            </a:r>
          </a:p>
        </p:txBody>
      </p:sp>
      <p:sp>
        <p:nvSpPr>
          <p:cNvPr id="31" name="Rectangle 24"/>
          <p:cNvSpPr>
            <a:spLocks noChangeArrowheads="1"/>
          </p:cNvSpPr>
          <p:nvPr/>
        </p:nvSpPr>
        <p:spPr bwMode="auto">
          <a:xfrm>
            <a:off x="4389476" y="1500188"/>
            <a:ext cx="5580063" cy="249238"/>
          </a:xfrm>
          <a:prstGeom prst="rect">
            <a:avLst/>
          </a:prstGeom>
          <a:gradFill flip="none" rotWithShape="1">
            <a:gsLst>
              <a:gs pos="0">
                <a:srgbClr val="0070C0">
                  <a:alpha val="25000"/>
                </a:srgbClr>
              </a:gs>
              <a:gs pos="100000">
                <a:srgbClr val="0070C0"/>
              </a:gs>
            </a:gsLst>
            <a:lin ang="0" scaled="1"/>
            <a:tileRect/>
          </a:gradFill>
          <a:ln w="0">
            <a:solidFill>
              <a:srgbClr val="0070C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FFFF"/>
                </a:solidFill>
              </a:rPr>
              <a:t>0.76%</a:t>
            </a:r>
          </a:p>
        </p:txBody>
      </p:sp>
      <p:sp>
        <p:nvSpPr>
          <p:cNvPr id="1385" name="Rectangle 27"/>
          <p:cNvSpPr>
            <a:spLocks noChangeArrowheads="1"/>
          </p:cNvSpPr>
          <p:nvPr/>
        </p:nvSpPr>
        <p:spPr bwMode="auto">
          <a:xfrm>
            <a:off x="4222759" y="819155"/>
            <a:ext cx="333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0%</a:t>
            </a:r>
            <a:endParaRPr lang="en-US" altLang="en-US"/>
          </a:p>
        </p:txBody>
      </p:sp>
      <p:sp>
        <p:nvSpPr>
          <p:cNvPr id="1389" name="Rectangle 29"/>
          <p:cNvSpPr>
            <a:spLocks noChangeArrowheads="1"/>
          </p:cNvSpPr>
          <p:nvPr/>
        </p:nvSpPr>
        <p:spPr bwMode="auto">
          <a:xfrm>
            <a:off x="5586467" y="819155"/>
            <a:ext cx="5257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0.2%</a:t>
            </a:r>
            <a:endParaRPr lang="en-US" altLang="en-US"/>
          </a:p>
        </p:txBody>
      </p:sp>
      <p:sp>
        <p:nvSpPr>
          <p:cNvPr id="1393" name="Rectangle 31"/>
          <p:cNvSpPr>
            <a:spLocks noChangeArrowheads="1"/>
          </p:cNvSpPr>
          <p:nvPr/>
        </p:nvSpPr>
        <p:spPr bwMode="auto">
          <a:xfrm>
            <a:off x="7048512" y="819155"/>
            <a:ext cx="5257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0.4%</a:t>
            </a:r>
            <a:endParaRPr lang="en-US" altLang="en-US"/>
          </a:p>
        </p:txBody>
      </p:sp>
      <p:sp>
        <p:nvSpPr>
          <p:cNvPr id="1407" name="Rectangle 33"/>
          <p:cNvSpPr>
            <a:spLocks noChangeArrowheads="1"/>
          </p:cNvSpPr>
          <p:nvPr/>
        </p:nvSpPr>
        <p:spPr bwMode="auto">
          <a:xfrm>
            <a:off x="8507427" y="819155"/>
            <a:ext cx="5257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0.6%</a:t>
            </a:r>
            <a:endParaRPr lang="en-US" altLang="en-US"/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9969554" y="819155"/>
            <a:ext cx="52578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0.8%</a:t>
            </a:r>
            <a:endParaRPr lang="en-US" altLang="en-US"/>
          </a:p>
        </p:txBody>
      </p:sp>
      <p:sp>
        <p:nvSpPr>
          <p:cNvPr id="37" name="Rectangle 37"/>
          <p:cNvSpPr>
            <a:spLocks noChangeArrowheads="1"/>
          </p:cNvSpPr>
          <p:nvPr/>
        </p:nvSpPr>
        <p:spPr bwMode="auto">
          <a:xfrm>
            <a:off x="1806596" y="6029407"/>
            <a:ext cx="244522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Avg. College in the U.S.</a:t>
            </a:r>
            <a:endParaRPr lang="en-US" altLang="en-US"/>
          </a:p>
        </p:txBody>
      </p:sp>
      <p:sp>
        <p:nvSpPr>
          <p:cNvPr id="38" name="Rectangle 38"/>
          <p:cNvSpPr>
            <a:spLocks noChangeArrowheads="1"/>
          </p:cNvSpPr>
          <p:nvPr/>
        </p:nvSpPr>
        <p:spPr bwMode="auto">
          <a:xfrm>
            <a:off x="2494018" y="5618244"/>
            <a:ext cx="17697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000000"/>
                </a:solidFill>
              </a:rPr>
              <a:t>Ivy Plus Colleges</a:t>
            </a:r>
            <a:endParaRPr lang="en-US" altLang="en-US" dirty="0"/>
          </a:p>
        </p:txBody>
      </p:sp>
      <p:sp>
        <p:nvSpPr>
          <p:cNvPr id="39" name="Rectangle 39"/>
          <p:cNvSpPr>
            <a:spLocks noChangeArrowheads="1"/>
          </p:cNvSpPr>
          <p:nvPr/>
        </p:nvSpPr>
        <p:spPr bwMode="auto">
          <a:xfrm>
            <a:off x="3446463" y="5208669"/>
            <a:ext cx="84638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Chicago</a:t>
            </a:r>
            <a:endParaRPr lang="en-US" altLang="en-US"/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3557642" y="4797507"/>
            <a:ext cx="73096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Cornell</a:t>
            </a:r>
            <a:endParaRPr lang="en-US" altLang="en-US"/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3148013" y="4383169"/>
            <a:ext cx="11113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Univ. Penn</a:t>
            </a:r>
            <a:endParaRPr lang="en-US" altLang="en-US"/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3806864" y="3971933"/>
            <a:ext cx="487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NYU</a:t>
            </a:r>
            <a:endParaRPr lang="en-US" altLang="en-US"/>
          </a:p>
        </p:txBody>
      </p:sp>
      <p:sp>
        <p:nvSpPr>
          <p:cNvPr id="45" name="Rectangle 43"/>
          <p:cNvSpPr>
            <a:spLocks noChangeArrowheads="1"/>
          </p:cNvSpPr>
          <p:nvPr/>
        </p:nvSpPr>
        <p:spPr bwMode="auto">
          <a:xfrm>
            <a:off x="2898830" y="3562357"/>
            <a:ext cx="1397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John Hopkins</a:t>
            </a:r>
            <a:endParaRPr lang="en-US" altLang="en-US"/>
          </a:p>
        </p:txBody>
      </p:sp>
      <p:sp>
        <p:nvSpPr>
          <p:cNvPr id="46" name="Rectangle 44"/>
          <p:cNvSpPr>
            <a:spLocks noChangeArrowheads="1"/>
          </p:cNvSpPr>
          <p:nvPr/>
        </p:nvSpPr>
        <p:spPr bwMode="auto">
          <a:xfrm>
            <a:off x="3048000" y="3151269"/>
            <a:ext cx="12439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Swarthmore</a:t>
            </a:r>
            <a:endParaRPr lang="en-US" altLang="en-US"/>
          </a:p>
        </p:txBody>
      </p:sp>
      <p:sp>
        <p:nvSpPr>
          <p:cNvPr id="47" name="Rectangle 45"/>
          <p:cNvSpPr>
            <a:spLocks noChangeArrowheads="1"/>
          </p:cNvSpPr>
          <p:nvPr/>
        </p:nvSpPr>
        <p:spPr bwMode="auto">
          <a:xfrm>
            <a:off x="3352800" y="2741694"/>
            <a:ext cx="8720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dirty="0"/>
              <a:t>Stanford</a:t>
            </a:r>
          </a:p>
        </p:txBody>
      </p:sp>
      <p:sp>
        <p:nvSpPr>
          <p:cNvPr id="49" name="Rectangle 46"/>
          <p:cNvSpPr>
            <a:spLocks noChangeArrowheads="1"/>
          </p:cNvSpPr>
          <p:nvPr/>
        </p:nvSpPr>
        <p:spPr bwMode="auto">
          <a:xfrm>
            <a:off x="3891017" y="2325769"/>
            <a:ext cx="3975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MIT</a:t>
            </a:r>
            <a:endParaRPr lang="en-US" altLang="en-US"/>
          </a:p>
        </p:txBody>
      </p:sp>
      <p:sp>
        <p:nvSpPr>
          <p:cNvPr id="50" name="Rectangle 47"/>
          <p:cNvSpPr>
            <a:spLocks noChangeArrowheads="1"/>
          </p:cNvSpPr>
          <p:nvPr/>
        </p:nvSpPr>
        <p:spPr bwMode="auto">
          <a:xfrm>
            <a:off x="3308350" y="1916116"/>
            <a:ext cx="9746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Columbia</a:t>
            </a:r>
            <a:endParaRPr lang="en-US" altLang="en-US"/>
          </a:p>
        </p:txBody>
      </p:sp>
      <p:sp>
        <p:nvSpPr>
          <p:cNvPr id="51" name="Rectangle 48"/>
          <p:cNvSpPr>
            <a:spLocks noChangeArrowheads="1"/>
          </p:cNvSpPr>
          <p:nvPr/>
        </p:nvSpPr>
        <p:spPr bwMode="auto">
          <a:xfrm>
            <a:off x="2992437" y="1505032"/>
            <a:ext cx="129522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UC Berkeley</a:t>
            </a:r>
            <a:endParaRPr lang="en-US" altLang="en-US"/>
          </a:p>
        </p:txBody>
      </p:sp>
      <p:sp>
        <p:nvSpPr>
          <p:cNvPr id="53" name="Rectangle 49"/>
          <p:cNvSpPr>
            <a:spLocks noChangeArrowheads="1"/>
          </p:cNvSpPr>
          <p:nvPr/>
        </p:nvSpPr>
        <p:spPr bwMode="auto">
          <a:xfrm>
            <a:off x="738187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102" name="TextBox 92"/>
          <p:cNvSpPr txBox="1"/>
          <p:nvPr/>
        </p:nvSpPr>
        <p:spPr>
          <a:xfrm>
            <a:off x="1524134" y="164068"/>
            <a:ext cx="91438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000" b="1" kern="0" dirty="0">
                <a:solidFill>
                  <a:srgbClr val="1E2D53"/>
                </a:solidFill>
                <a:latin typeface="Arial"/>
              </a:rPr>
              <a:t>Top 10 Colleges in America By </a:t>
            </a:r>
            <a:r>
              <a:rPr lang="en-US" sz="2000" b="1" u="sng" kern="0" dirty="0">
                <a:solidFill>
                  <a:srgbClr val="1E2D53"/>
                </a:solidFill>
                <a:latin typeface="Arial"/>
              </a:rPr>
              <a:t>Upper-Tail</a:t>
            </a:r>
            <a:r>
              <a:rPr lang="en-US" sz="2000" b="1" kern="0" dirty="0">
                <a:solidFill>
                  <a:srgbClr val="1E2D53"/>
                </a:solidFill>
                <a:latin typeface="Arial"/>
              </a:rPr>
              <a:t> (Top 1%) Mobility Rate</a:t>
            </a:r>
          </a:p>
        </p:txBody>
      </p:sp>
      <p:cxnSp>
        <p:nvCxnSpPr>
          <p:cNvPr id="103" name="Straight Connector 102"/>
          <p:cNvCxnSpPr/>
          <p:nvPr/>
        </p:nvCxnSpPr>
        <p:spPr>
          <a:xfrm>
            <a:off x="1862191" y="5562600"/>
            <a:ext cx="8577263" cy="0"/>
          </a:xfrm>
          <a:prstGeom prst="line">
            <a:avLst/>
          </a:prstGeom>
          <a:ln>
            <a:prstDash val="lgDash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1517099" y="6550304"/>
            <a:ext cx="44265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Note: Among colleges with 300 or more students per class</a:t>
            </a:r>
          </a:p>
        </p:txBody>
      </p:sp>
    </p:spTree>
    <p:extLst>
      <p:ext uri="{BB962C8B-B14F-4D97-AF65-F5344CB8AC3E}">
        <p14:creationId xmlns:p14="http://schemas.microsoft.com/office/powerpoint/2010/main" val="384554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" name="AutoShape 181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0" name="Rectangle 183"/>
          <p:cNvSpPr>
            <a:spLocks noChangeArrowheads="1"/>
          </p:cNvSpPr>
          <p:nvPr/>
        </p:nvSpPr>
        <p:spPr bwMode="auto">
          <a:xfrm>
            <a:off x="1519240" y="98426"/>
            <a:ext cx="9153525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1" name="Rectangle 184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2" name="Rectangle 185"/>
          <p:cNvSpPr>
            <a:spLocks noChangeArrowheads="1"/>
          </p:cNvSpPr>
          <p:nvPr/>
        </p:nvSpPr>
        <p:spPr bwMode="auto">
          <a:xfrm>
            <a:off x="3940227" y="619207"/>
            <a:ext cx="6523039" cy="51990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3" name="Line 186"/>
          <p:cNvSpPr>
            <a:spLocks noChangeShapeType="1"/>
          </p:cNvSpPr>
          <p:nvPr/>
        </p:nvSpPr>
        <p:spPr bwMode="auto">
          <a:xfrm flipV="1">
            <a:off x="4084637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4" name="Line 187"/>
          <p:cNvSpPr>
            <a:spLocks noChangeShapeType="1"/>
          </p:cNvSpPr>
          <p:nvPr/>
        </p:nvSpPr>
        <p:spPr bwMode="auto">
          <a:xfrm flipV="1">
            <a:off x="5330825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5" name="Line 188"/>
          <p:cNvSpPr>
            <a:spLocks noChangeShapeType="1"/>
          </p:cNvSpPr>
          <p:nvPr/>
        </p:nvSpPr>
        <p:spPr bwMode="auto">
          <a:xfrm flipV="1">
            <a:off x="6578600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6" name="Line 189"/>
          <p:cNvSpPr>
            <a:spLocks noChangeShapeType="1"/>
          </p:cNvSpPr>
          <p:nvPr/>
        </p:nvSpPr>
        <p:spPr bwMode="auto">
          <a:xfrm flipV="1">
            <a:off x="7824788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7" name="Line 190"/>
          <p:cNvSpPr>
            <a:spLocks noChangeShapeType="1"/>
          </p:cNvSpPr>
          <p:nvPr/>
        </p:nvSpPr>
        <p:spPr bwMode="auto">
          <a:xfrm flipV="1">
            <a:off x="9072563" y="619207"/>
            <a:ext cx="0" cy="5199063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8" name="Line 191"/>
          <p:cNvSpPr>
            <a:spLocks noChangeShapeType="1"/>
          </p:cNvSpPr>
          <p:nvPr/>
        </p:nvSpPr>
        <p:spPr bwMode="auto">
          <a:xfrm>
            <a:off x="3940204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89" name="Line 192"/>
          <p:cNvSpPr>
            <a:spLocks noChangeShapeType="1"/>
          </p:cNvSpPr>
          <p:nvPr/>
        </p:nvSpPr>
        <p:spPr bwMode="auto">
          <a:xfrm>
            <a:off x="4140201" y="4687888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0" name="Line 193"/>
          <p:cNvSpPr>
            <a:spLocks noChangeShapeType="1"/>
          </p:cNvSpPr>
          <p:nvPr/>
        </p:nvSpPr>
        <p:spPr bwMode="auto">
          <a:xfrm>
            <a:off x="433869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1" name="Line 194"/>
          <p:cNvSpPr>
            <a:spLocks noChangeShapeType="1"/>
          </p:cNvSpPr>
          <p:nvPr/>
        </p:nvSpPr>
        <p:spPr bwMode="auto">
          <a:xfrm>
            <a:off x="4538715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2" name="Line 195"/>
          <p:cNvSpPr>
            <a:spLocks noChangeShapeType="1"/>
          </p:cNvSpPr>
          <p:nvPr/>
        </p:nvSpPr>
        <p:spPr bwMode="auto">
          <a:xfrm>
            <a:off x="4738741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3" name="Line 196"/>
          <p:cNvSpPr>
            <a:spLocks noChangeShapeType="1"/>
          </p:cNvSpPr>
          <p:nvPr/>
        </p:nvSpPr>
        <p:spPr bwMode="auto">
          <a:xfrm>
            <a:off x="4937178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4" name="Line 197"/>
          <p:cNvSpPr>
            <a:spLocks noChangeShapeType="1"/>
          </p:cNvSpPr>
          <p:nvPr/>
        </p:nvSpPr>
        <p:spPr bwMode="auto">
          <a:xfrm>
            <a:off x="5137202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5" name="Line 198"/>
          <p:cNvSpPr>
            <a:spLocks noChangeShapeType="1"/>
          </p:cNvSpPr>
          <p:nvPr/>
        </p:nvSpPr>
        <p:spPr bwMode="auto">
          <a:xfrm>
            <a:off x="5337227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6" name="Line 199"/>
          <p:cNvSpPr>
            <a:spLocks noChangeShapeType="1"/>
          </p:cNvSpPr>
          <p:nvPr/>
        </p:nvSpPr>
        <p:spPr bwMode="auto">
          <a:xfrm>
            <a:off x="5535666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7" name="Line 200"/>
          <p:cNvSpPr>
            <a:spLocks noChangeShapeType="1"/>
          </p:cNvSpPr>
          <p:nvPr/>
        </p:nvSpPr>
        <p:spPr bwMode="auto">
          <a:xfrm>
            <a:off x="573569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8" name="Line 201"/>
          <p:cNvSpPr>
            <a:spLocks noChangeShapeType="1"/>
          </p:cNvSpPr>
          <p:nvPr/>
        </p:nvSpPr>
        <p:spPr bwMode="auto">
          <a:xfrm>
            <a:off x="5935715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99" name="Line 202"/>
          <p:cNvSpPr>
            <a:spLocks noChangeShapeType="1"/>
          </p:cNvSpPr>
          <p:nvPr/>
        </p:nvSpPr>
        <p:spPr bwMode="auto">
          <a:xfrm>
            <a:off x="613412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0" name="Line 203"/>
          <p:cNvSpPr>
            <a:spLocks noChangeShapeType="1"/>
          </p:cNvSpPr>
          <p:nvPr/>
        </p:nvSpPr>
        <p:spPr bwMode="auto">
          <a:xfrm>
            <a:off x="6334178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1" name="Line 204"/>
          <p:cNvSpPr>
            <a:spLocks noChangeShapeType="1"/>
          </p:cNvSpPr>
          <p:nvPr/>
        </p:nvSpPr>
        <p:spPr bwMode="auto">
          <a:xfrm>
            <a:off x="6534152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2" name="Line 205"/>
          <p:cNvSpPr>
            <a:spLocks noChangeShapeType="1"/>
          </p:cNvSpPr>
          <p:nvPr/>
        </p:nvSpPr>
        <p:spPr bwMode="auto">
          <a:xfrm>
            <a:off x="6732628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3" name="Line 206"/>
          <p:cNvSpPr>
            <a:spLocks noChangeShapeType="1"/>
          </p:cNvSpPr>
          <p:nvPr/>
        </p:nvSpPr>
        <p:spPr bwMode="auto">
          <a:xfrm>
            <a:off x="6932666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4" name="Line 207"/>
          <p:cNvSpPr>
            <a:spLocks noChangeShapeType="1"/>
          </p:cNvSpPr>
          <p:nvPr/>
        </p:nvSpPr>
        <p:spPr bwMode="auto">
          <a:xfrm>
            <a:off x="713266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5" name="Line 208"/>
          <p:cNvSpPr>
            <a:spLocks noChangeShapeType="1"/>
          </p:cNvSpPr>
          <p:nvPr/>
        </p:nvSpPr>
        <p:spPr bwMode="auto">
          <a:xfrm>
            <a:off x="7331127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6" name="Line 209"/>
          <p:cNvSpPr>
            <a:spLocks noChangeShapeType="1"/>
          </p:cNvSpPr>
          <p:nvPr/>
        </p:nvSpPr>
        <p:spPr bwMode="auto">
          <a:xfrm>
            <a:off x="753110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7" name="Line 210"/>
          <p:cNvSpPr>
            <a:spLocks noChangeShapeType="1"/>
          </p:cNvSpPr>
          <p:nvPr/>
        </p:nvSpPr>
        <p:spPr bwMode="auto">
          <a:xfrm>
            <a:off x="7731124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8" name="Line 211"/>
          <p:cNvSpPr>
            <a:spLocks noChangeShapeType="1"/>
          </p:cNvSpPr>
          <p:nvPr/>
        </p:nvSpPr>
        <p:spPr bwMode="auto">
          <a:xfrm>
            <a:off x="7929615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9" name="Line 212"/>
          <p:cNvSpPr>
            <a:spLocks noChangeShapeType="1"/>
          </p:cNvSpPr>
          <p:nvPr/>
        </p:nvSpPr>
        <p:spPr bwMode="auto">
          <a:xfrm>
            <a:off x="8129608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0" name="Line 213"/>
          <p:cNvSpPr>
            <a:spLocks noChangeShapeType="1"/>
          </p:cNvSpPr>
          <p:nvPr/>
        </p:nvSpPr>
        <p:spPr bwMode="auto">
          <a:xfrm>
            <a:off x="8329613" y="4687888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1" name="Line 214"/>
          <p:cNvSpPr>
            <a:spLocks noChangeShapeType="1"/>
          </p:cNvSpPr>
          <p:nvPr/>
        </p:nvSpPr>
        <p:spPr bwMode="auto">
          <a:xfrm>
            <a:off x="8523341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2" name="Line 215"/>
          <p:cNvSpPr>
            <a:spLocks noChangeShapeType="1"/>
          </p:cNvSpPr>
          <p:nvPr/>
        </p:nvSpPr>
        <p:spPr bwMode="auto">
          <a:xfrm>
            <a:off x="8723317" y="4687888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3" name="Line 216"/>
          <p:cNvSpPr>
            <a:spLocks noChangeShapeType="1"/>
          </p:cNvSpPr>
          <p:nvPr/>
        </p:nvSpPr>
        <p:spPr bwMode="auto">
          <a:xfrm>
            <a:off x="8921802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4" name="Line 217"/>
          <p:cNvSpPr>
            <a:spLocks noChangeShapeType="1"/>
          </p:cNvSpPr>
          <p:nvPr/>
        </p:nvSpPr>
        <p:spPr bwMode="auto">
          <a:xfrm>
            <a:off x="9121827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5" name="Line 218"/>
          <p:cNvSpPr>
            <a:spLocks noChangeShapeType="1"/>
          </p:cNvSpPr>
          <p:nvPr/>
        </p:nvSpPr>
        <p:spPr bwMode="auto">
          <a:xfrm>
            <a:off x="9321801" y="4687888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6" name="Line 219"/>
          <p:cNvSpPr>
            <a:spLocks noChangeShapeType="1"/>
          </p:cNvSpPr>
          <p:nvPr/>
        </p:nvSpPr>
        <p:spPr bwMode="auto">
          <a:xfrm>
            <a:off x="9520290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7" name="Line 220"/>
          <p:cNvSpPr>
            <a:spLocks noChangeShapeType="1"/>
          </p:cNvSpPr>
          <p:nvPr/>
        </p:nvSpPr>
        <p:spPr bwMode="auto">
          <a:xfrm>
            <a:off x="9720315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8" name="Line 221"/>
          <p:cNvSpPr>
            <a:spLocks noChangeShapeType="1"/>
          </p:cNvSpPr>
          <p:nvPr/>
        </p:nvSpPr>
        <p:spPr bwMode="auto">
          <a:xfrm>
            <a:off x="9920341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9" name="Line 222"/>
          <p:cNvSpPr>
            <a:spLocks noChangeShapeType="1"/>
          </p:cNvSpPr>
          <p:nvPr/>
        </p:nvSpPr>
        <p:spPr bwMode="auto">
          <a:xfrm>
            <a:off x="10118778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0" name="Line 223"/>
          <p:cNvSpPr>
            <a:spLocks noChangeShapeType="1"/>
          </p:cNvSpPr>
          <p:nvPr/>
        </p:nvSpPr>
        <p:spPr bwMode="auto">
          <a:xfrm>
            <a:off x="10318802" y="4687888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1" name="Line 224"/>
          <p:cNvSpPr>
            <a:spLocks noChangeShapeType="1"/>
          </p:cNvSpPr>
          <p:nvPr/>
        </p:nvSpPr>
        <p:spPr bwMode="auto">
          <a:xfrm>
            <a:off x="3940204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2" name="Line 225"/>
          <p:cNvSpPr>
            <a:spLocks noChangeShapeType="1"/>
          </p:cNvSpPr>
          <p:nvPr/>
        </p:nvSpPr>
        <p:spPr bwMode="auto">
          <a:xfrm>
            <a:off x="4140201" y="30527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3" name="Line 226"/>
          <p:cNvSpPr>
            <a:spLocks noChangeShapeType="1"/>
          </p:cNvSpPr>
          <p:nvPr/>
        </p:nvSpPr>
        <p:spPr bwMode="auto">
          <a:xfrm>
            <a:off x="433869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4" name="Line 227"/>
          <p:cNvSpPr>
            <a:spLocks noChangeShapeType="1"/>
          </p:cNvSpPr>
          <p:nvPr/>
        </p:nvSpPr>
        <p:spPr bwMode="auto">
          <a:xfrm>
            <a:off x="4538715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5" name="Line 228"/>
          <p:cNvSpPr>
            <a:spLocks noChangeShapeType="1"/>
          </p:cNvSpPr>
          <p:nvPr/>
        </p:nvSpPr>
        <p:spPr bwMode="auto">
          <a:xfrm>
            <a:off x="4738741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6" name="Line 229"/>
          <p:cNvSpPr>
            <a:spLocks noChangeShapeType="1"/>
          </p:cNvSpPr>
          <p:nvPr/>
        </p:nvSpPr>
        <p:spPr bwMode="auto">
          <a:xfrm>
            <a:off x="4937178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7" name="Line 230"/>
          <p:cNvSpPr>
            <a:spLocks noChangeShapeType="1"/>
          </p:cNvSpPr>
          <p:nvPr/>
        </p:nvSpPr>
        <p:spPr bwMode="auto">
          <a:xfrm>
            <a:off x="5137202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8" name="Line 231"/>
          <p:cNvSpPr>
            <a:spLocks noChangeShapeType="1"/>
          </p:cNvSpPr>
          <p:nvPr/>
        </p:nvSpPr>
        <p:spPr bwMode="auto">
          <a:xfrm>
            <a:off x="5337227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29" name="Line 232"/>
          <p:cNvSpPr>
            <a:spLocks noChangeShapeType="1"/>
          </p:cNvSpPr>
          <p:nvPr/>
        </p:nvSpPr>
        <p:spPr bwMode="auto">
          <a:xfrm>
            <a:off x="5535666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0" name="Line 233"/>
          <p:cNvSpPr>
            <a:spLocks noChangeShapeType="1"/>
          </p:cNvSpPr>
          <p:nvPr/>
        </p:nvSpPr>
        <p:spPr bwMode="auto">
          <a:xfrm>
            <a:off x="573569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1" name="Line 234"/>
          <p:cNvSpPr>
            <a:spLocks noChangeShapeType="1"/>
          </p:cNvSpPr>
          <p:nvPr/>
        </p:nvSpPr>
        <p:spPr bwMode="auto">
          <a:xfrm>
            <a:off x="5935715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2" name="Line 235"/>
          <p:cNvSpPr>
            <a:spLocks noChangeShapeType="1"/>
          </p:cNvSpPr>
          <p:nvPr/>
        </p:nvSpPr>
        <p:spPr bwMode="auto">
          <a:xfrm>
            <a:off x="613412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3" name="Line 236"/>
          <p:cNvSpPr>
            <a:spLocks noChangeShapeType="1"/>
          </p:cNvSpPr>
          <p:nvPr/>
        </p:nvSpPr>
        <p:spPr bwMode="auto">
          <a:xfrm>
            <a:off x="6334178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4" name="Line 237"/>
          <p:cNvSpPr>
            <a:spLocks noChangeShapeType="1"/>
          </p:cNvSpPr>
          <p:nvPr/>
        </p:nvSpPr>
        <p:spPr bwMode="auto">
          <a:xfrm>
            <a:off x="6534152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5" name="Line 238"/>
          <p:cNvSpPr>
            <a:spLocks noChangeShapeType="1"/>
          </p:cNvSpPr>
          <p:nvPr/>
        </p:nvSpPr>
        <p:spPr bwMode="auto">
          <a:xfrm>
            <a:off x="6732628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6" name="Line 239"/>
          <p:cNvSpPr>
            <a:spLocks noChangeShapeType="1"/>
          </p:cNvSpPr>
          <p:nvPr/>
        </p:nvSpPr>
        <p:spPr bwMode="auto">
          <a:xfrm>
            <a:off x="6932666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7" name="Line 240"/>
          <p:cNvSpPr>
            <a:spLocks noChangeShapeType="1"/>
          </p:cNvSpPr>
          <p:nvPr/>
        </p:nvSpPr>
        <p:spPr bwMode="auto">
          <a:xfrm>
            <a:off x="713266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8" name="Line 241"/>
          <p:cNvSpPr>
            <a:spLocks noChangeShapeType="1"/>
          </p:cNvSpPr>
          <p:nvPr/>
        </p:nvSpPr>
        <p:spPr bwMode="auto">
          <a:xfrm>
            <a:off x="7331127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39" name="Line 242"/>
          <p:cNvSpPr>
            <a:spLocks noChangeShapeType="1"/>
          </p:cNvSpPr>
          <p:nvPr/>
        </p:nvSpPr>
        <p:spPr bwMode="auto">
          <a:xfrm>
            <a:off x="753110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0" name="Line 243"/>
          <p:cNvSpPr>
            <a:spLocks noChangeShapeType="1"/>
          </p:cNvSpPr>
          <p:nvPr/>
        </p:nvSpPr>
        <p:spPr bwMode="auto">
          <a:xfrm>
            <a:off x="7731124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1" name="Line 244"/>
          <p:cNvSpPr>
            <a:spLocks noChangeShapeType="1"/>
          </p:cNvSpPr>
          <p:nvPr/>
        </p:nvSpPr>
        <p:spPr bwMode="auto">
          <a:xfrm>
            <a:off x="7929615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2" name="Line 245"/>
          <p:cNvSpPr>
            <a:spLocks noChangeShapeType="1"/>
          </p:cNvSpPr>
          <p:nvPr/>
        </p:nvSpPr>
        <p:spPr bwMode="auto">
          <a:xfrm>
            <a:off x="8129608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3" name="Line 246"/>
          <p:cNvSpPr>
            <a:spLocks noChangeShapeType="1"/>
          </p:cNvSpPr>
          <p:nvPr/>
        </p:nvSpPr>
        <p:spPr bwMode="auto">
          <a:xfrm>
            <a:off x="8329613" y="3052763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4" name="Line 247"/>
          <p:cNvSpPr>
            <a:spLocks noChangeShapeType="1"/>
          </p:cNvSpPr>
          <p:nvPr/>
        </p:nvSpPr>
        <p:spPr bwMode="auto">
          <a:xfrm>
            <a:off x="8523341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5" name="Line 248"/>
          <p:cNvSpPr>
            <a:spLocks noChangeShapeType="1"/>
          </p:cNvSpPr>
          <p:nvPr/>
        </p:nvSpPr>
        <p:spPr bwMode="auto">
          <a:xfrm>
            <a:off x="8723317" y="30527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6" name="Line 249"/>
          <p:cNvSpPr>
            <a:spLocks noChangeShapeType="1"/>
          </p:cNvSpPr>
          <p:nvPr/>
        </p:nvSpPr>
        <p:spPr bwMode="auto">
          <a:xfrm>
            <a:off x="8921802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7" name="Line 250"/>
          <p:cNvSpPr>
            <a:spLocks noChangeShapeType="1"/>
          </p:cNvSpPr>
          <p:nvPr/>
        </p:nvSpPr>
        <p:spPr bwMode="auto">
          <a:xfrm>
            <a:off x="9121827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8" name="Line 251"/>
          <p:cNvSpPr>
            <a:spLocks noChangeShapeType="1"/>
          </p:cNvSpPr>
          <p:nvPr/>
        </p:nvSpPr>
        <p:spPr bwMode="auto">
          <a:xfrm>
            <a:off x="9321801" y="30527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49" name="Line 252"/>
          <p:cNvSpPr>
            <a:spLocks noChangeShapeType="1"/>
          </p:cNvSpPr>
          <p:nvPr/>
        </p:nvSpPr>
        <p:spPr bwMode="auto">
          <a:xfrm>
            <a:off x="9520290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0" name="Line 253"/>
          <p:cNvSpPr>
            <a:spLocks noChangeShapeType="1"/>
          </p:cNvSpPr>
          <p:nvPr/>
        </p:nvSpPr>
        <p:spPr bwMode="auto">
          <a:xfrm>
            <a:off x="9720315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1" name="Line 254"/>
          <p:cNvSpPr>
            <a:spLocks noChangeShapeType="1"/>
          </p:cNvSpPr>
          <p:nvPr/>
        </p:nvSpPr>
        <p:spPr bwMode="auto">
          <a:xfrm>
            <a:off x="9920341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2" name="Line 255"/>
          <p:cNvSpPr>
            <a:spLocks noChangeShapeType="1"/>
          </p:cNvSpPr>
          <p:nvPr/>
        </p:nvSpPr>
        <p:spPr bwMode="auto">
          <a:xfrm>
            <a:off x="10118778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3" name="Line 256"/>
          <p:cNvSpPr>
            <a:spLocks noChangeShapeType="1"/>
          </p:cNvSpPr>
          <p:nvPr/>
        </p:nvSpPr>
        <p:spPr bwMode="auto">
          <a:xfrm>
            <a:off x="10318802" y="30527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4" name="Line 257"/>
          <p:cNvSpPr>
            <a:spLocks noChangeShapeType="1"/>
          </p:cNvSpPr>
          <p:nvPr/>
        </p:nvSpPr>
        <p:spPr bwMode="auto">
          <a:xfrm>
            <a:off x="3940204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5" name="Line 258"/>
          <p:cNvSpPr>
            <a:spLocks noChangeShapeType="1"/>
          </p:cNvSpPr>
          <p:nvPr/>
        </p:nvSpPr>
        <p:spPr bwMode="auto">
          <a:xfrm>
            <a:off x="4140201" y="17446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6" name="Line 259"/>
          <p:cNvSpPr>
            <a:spLocks noChangeShapeType="1"/>
          </p:cNvSpPr>
          <p:nvPr/>
        </p:nvSpPr>
        <p:spPr bwMode="auto">
          <a:xfrm>
            <a:off x="433869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7" name="Line 260"/>
          <p:cNvSpPr>
            <a:spLocks noChangeShapeType="1"/>
          </p:cNvSpPr>
          <p:nvPr/>
        </p:nvSpPr>
        <p:spPr bwMode="auto">
          <a:xfrm>
            <a:off x="4538715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8" name="Line 261"/>
          <p:cNvSpPr>
            <a:spLocks noChangeShapeType="1"/>
          </p:cNvSpPr>
          <p:nvPr/>
        </p:nvSpPr>
        <p:spPr bwMode="auto">
          <a:xfrm>
            <a:off x="4738741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59" name="Line 262"/>
          <p:cNvSpPr>
            <a:spLocks noChangeShapeType="1"/>
          </p:cNvSpPr>
          <p:nvPr/>
        </p:nvSpPr>
        <p:spPr bwMode="auto">
          <a:xfrm>
            <a:off x="4937178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0" name="Line 263"/>
          <p:cNvSpPr>
            <a:spLocks noChangeShapeType="1"/>
          </p:cNvSpPr>
          <p:nvPr/>
        </p:nvSpPr>
        <p:spPr bwMode="auto">
          <a:xfrm>
            <a:off x="5137202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1" name="Line 264"/>
          <p:cNvSpPr>
            <a:spLocks noChangeShapeType="1"/>
          </p:cNvSpPr>
          <p:nvPr/>
        </p:nvSpPr>
        <p:spPr bwMode="auto">
          <a:xfrm>
            <a:off x="5337227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2" name="Line 265"/>
          <p:cNvSpPr>
            <a:spLocks noChangeShapeType="1"/>
          </p:cNvSpPr>
          <p:nvPr/>
        </p:nvSpPr>
        <p:spPr bwMode="auto">
          <a:xfrm>
            <a:off x="5535666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3" name="Line 266"/>
          <p:cNvSpPr>
            <a:spLocks noChangeShapeType="1"/>
          </p:cNvSpPr>
          <p:nvPr/>
        </p:nvSpPr>
        <p:spPr bwMode="auto">
          <a:xfrm>
            <a:off x="573569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4" name="Line 267"/>
          <p:cNvSpPr>
            <a:spLocks noChangeShapeType="1"/>
          </p:cNvSpPr>
          <p:nvPr/>
        </p:nvSpPr>
        <p:spPr bwMode="auto">
          <a:xfrm>
            <a:off x="5935715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5" name="Line 268"/>
          <p:cNvSpPr>
            <a:spLocks noChangeShapeType="1"/>
          </p:cNvSpPr>
          <p:nvPr/>
        </p:nvSpPr>
        <p:spPr bwMode="auto">
          <a:xfrm>
            <a:off x="613412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6" name="Line 269"/>
          <p:cNvSpPr>
            <a:spLocks noChangeShapeType="1"/>
          </p:cNvSpPr>
          <p:nvPr/>
        </p:nvSpPr>
        <p:spPr bwMode="auto">
          <a:xfrm>
            <a:off x="6334178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7" name="Line 270"/>
          <p:cNvSpPr>
            <a:spLocks noChangeShapeType="1"/>
          </p:cNvSpPr>
          <p:nvPr/>
        </p:nvSpPr>
        <p:spPr bwMode="auto">
          <a:xfrm>
            <a:off x="6534152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8" name="Line 271"/>
          <p:cNvSpPr>
            <a:spLocks noChangeShapeType="1"/>
          </p:cNvSpPr>
          <p:nvPr/>
        </p:nvSpPr>
        <p:spPr bwMode="auto">
          <a:xfrm>
            <a:off x="6732628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69" name="Line 272"/>
          <p:cNvSpPr>
            <a:spLocks noChangeShapeType="1"/>
          </p:cNvSpPr>
          <p:nvPr/>
        </p:nvSpPr>
        <p:spPr bwMode="auto">
          <a:xfrm>
            <a:off x="6932666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0" name="Line 273"/>
          <p:cNvSpPr>
            <a:spLocks noChangeShapeType="1"/>
          </p:cNvSpPr>
          <p:nvPr/>
        </p:nvSpPr>
        <p:spPr bwMode="auto">
          <a:xfrm>
            <a:off x="713266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1" name="Line 274"/>
          <p:cNvSpPr>
            <a:spLocks noChangeShapeType="1"/>
          </p:cNvSpPr>
          <p:nvPr/>
        </p:nvSpPr>
        <p:spPr bwMode="auto">
          <a:xfrm>
            <a:off x="7331127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2" name="Line 275"/>
          <p:cNvSpPr>
            <a:spLocks noChangeShapeType="1"/>
          </p:cNvSpPr>
          <p:nvPr/>
        </p:nvSpPr>
        <p:spPr bwMode="auto">
          <a:xfrm>
            <a:off x="753110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3" name="Line 276"/>
          <p:cNvSpPr>
            <a:spLocks noChangeShapeType="1"/>
          </p:cNvSpPr>
          <p:nvPr/>
        </p:nvSpPr>
        <p:spPr bwMode="auto">
          <a:xfrm>
            <a:off x="7731124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4" name="Line 277"/>
          <p:cNvSpPr>
            <a:spLocks noChangeShapeType="1"/>
          </p:cNvSpPr>
          <p:nvPr/>
        </p:nvSpPr>
        <p:spPr bwMode="auto">
          <a:xfrm>
            <a:off x="7929615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5" name="Line 278"/>
          <p:cNvSpPr>
            <a:spLocks noChangeShapeType="1"/>
          </p:cNvSpPr>
          <p:nvPr/>
        </p:nvSpPr>
        <p:spPr bwMode="auto">
          <a:xfrm>
            <a:off x="8129608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6" name="Line 279"/>
          <p:cNvSpPr>
            <a:spLocks noChangeShapeType="1"/>
          </p:cNvSpPr>
          <p:nvPr/>
        </p:nvSpPr>
        <p:spPr bwMode="auto">
          <a:xfrm>
            <a:off x="8329613" y="1744663"/>
            <a:ext cx="127000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7" name="Line 280"/>
          <p:cNvSpPr>
            <a:spLocks noChangeShapeType="1"/>
          </p:cNvSpPr>
          <p:nvPr/>
        </p:nvSpPr>
        <p:spPr bwMode="auto">
          <a:xfrm>
            <a:off x="8523341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8" name="Line 281"/>
          <p:cNvSpPr>
            <a:spLocks noChangeShapeType="1"/>
          </p:cNvSpPr>
          <p:nvPr/>
        </p:nvSpPr>
        <p:spPr bwMode="auto">
          <a:xfrm>
            <a:off x="8723317" y="17446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79" name="Line 282"/>
          <p:cNvSpPr>
            <a:spLocks noChangeShapeType="1"/>
          </p:cNvSpPr>
          <p:nvPr/>
        </p:nvSpPr>
        <p:spPr bwMode="auto">
          <a:xfrm>
            <a:off x="8921802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0" name="Line 283"/>
          <p:cNvSpPr>
            <a:spLocks noChangeShapeType="1"/>
          </p:cNvSpPr>
          <p:nvPr/>
        </p:nvSpPr>
        <p:spPr bwMode="auto">
          <a:xfrm>
            <a:off x="9121827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1" name="Line 284"/>
          <p:cNvSpPr>
            <a:spLocks noChangeShapeType="1"/>
          </p:cNvSpPr>
          <p:nvPr/>
        </p:nvSpPr>
        <p:spPr bwMode="auto">
          <a:xfrm>
            <a:off x="9321801" y="1744663"/>
            <a:ext cx="131763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2" name="Line 285"/>
          <p:cNvSpPr>
            <a:spLocks noChangeShapeType="1"/>
          </p:cNvSpPr>
          <p:nvPr/>
        </p:nvSpPr>
        <p:spPr bwMode="auto">
          <a:xfrm>
            <a:off x="9520290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3" name="Line 286"/>
          <p:cNvSpPr>
            <a:spLocks noChangeShapeType="1"/>
          </p:cNvSpPr>
          <p:nvPr/>
        </p:nvSpPr>
        <p:spPr bwMode="auto">
          <a:xfrm>
            <a:off x="9720315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4" name="Line 287"/>
          <p:cNvSpPr>
            <a:spLocks noChangeShapeType="1"/>
          </p:cNvSpPr>
          <p:nvPr/>
        </p:nvSpPr>
        <p:spPr bwMode="auto">
          <a:xfrm>
            <a:off x="9920341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5" name="Line 288"/>
          <p:cNvSpPr>
            <a:spLocks noChangeShapeType="1"/>
          </p:cNvSpPr>
          <p:nvPr/>
        </p:nvSpPr>
        <p:spPr bwMode="auto">
          <a:xfrm>
            <a:off x="10118778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6" name="Line 289"/>
          <p:cNvSpPr>
            <a:spLocks noChangeShapeType="1"/>
          </p:cNvSpPr>
          <p:nvPr/>
        </p:nvSpPr>
        <p:spPr bwMode="auto">
          <a:xfrm>
            <a:off x="10318802" y="1744663"/>
            <a:ext cx="133351" cy="0"/>
          </a:xfrm>
          <a:prstGeom prst="line">
            <a:avLst/>
          </a:prstGeom>
          <a:noFill/>
          <a:ln w="22225">
            <a:solidFill>
              <a:srgbClr val="C0C0C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7" name="Line 290"/>
          <p:cNvSpPr>
            <a:spLocks noChangeShapeType="1"/>
          </p:cNvSpPr>
          <p:nvPr/>
        </p:nvSpPr>
        <p:spPr bwMode="auto">
          <a:xfrm>
            <a:off x="6062662" y="5668963"/>
            <a:ext cx="1074739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8" name="Rectangle 291"/>
          <p:cNvSpPr>
            <a:spLocks noChangeArrowheads="1"/>
          </p:cNvSpPr>
          <p:nvPr/>
        </p:nvSpPr>
        <p:spPr bwMode="auto">
          <a:xfrm>
            <a:off x="6567541" y="563562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89" name="Line 292"/>
          <p:cNvSpPr>
            <a:spLocks noChangeShapeType="1"/>
          </p:cNvSpPr>
          <p:nvPr/>
        </p:nvSpPr>
        <p:spPr bwMode="auto">
          <a:xfrm>
            <a:off x="4349749" y="5341938"/>
            <a:ext cx="831851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0" name="Rectangle 293"/>
          <p:cNvSpPr>
            <a:spLocks noChangeArrowheads="1"/>
          </p:cNvSpPr>
          <p:nvPr/>
        </p:nvSpPr>
        <p:spPr bwMode="auto">
          <a:xfrm>
            <a:off x="4732393" y="530860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1" name="Line 294"/>
          <p:cNvSpPr>
            <a:spLocks noChangeShapeType="1"/>
          </p:cNvSpPr>
          <p:nvPr/>
        </p:nvSpPr>
        <p:spPr bwMode="auto">
          <a:xfrm>
            <a:off x="5132391" y="5014913"/>
            <a:ext cx="362902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2" name="Rectangle 295"/>
          <p:cNvSpPr>
            <a:spLocks noChangeArrowheads="1"/>
          </p:cNvSpPr>
          <p:nvPr/>
        </p:nvSpPr>
        <p:spPr bwMode="auto">
          <a:xfrm>
            <a:off x="6910391" y="4981576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3" name="Line 296"/>
          <p:cNvSpPr>
            <a:spLocks noChangeShapeType="1"/>
          </p:cNvSpPr>
          <p:nvPr/>
        </p:nvSpPr>
        <p:spPr bwMode="auto">
          <a:xfrm>
            <a:off x="5553077" y="4360863"/>
            <a:ext cx="1212851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4" name="Rectangle 297"/>
          <p:cNvSpPr>
            <a:spLocks noChangeArrowheads="1"/>
          </p:cNvSpPr>
          <p:nvPr/>
        </p:nvSpPr>
        <p:spPr bwMode="auto">
          <a:xfrm>
            <a:off x="6123019" y="4327526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5" name="Line 298"/>
          <p:cNvSpPr>
            <a:spLocks noChangeShapeType="1"/>
          </p:cNvSpPr>
          <p:nvPr/>
        </p:nvSpPr>
        <p:spPr bwMode="auto">
          <a:xfrm>
            <a:off x="6916793" y="4033838"/>
            <a:ext cx="1490663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6" name="Rectangle 299"/>
          <p:cNvSpPr>
            <a:spLocks noChangeArrowheads="1"/>
          </p:cNvSpPr>
          <p:nvPr/>
        </p:nvSpPr>
        <p:spPr bwMode="auto">
          <a:xfrm>
            <a:off x="7624817" y="400050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7" name="Line 300"/>
          <p:cNvSpPr>
            <a:spLocks noChangeShapeType="1"/>
          </p:cNvSpPr>
          <p:nvPr/>
        </p:nvSpPr>
        <p:spPr bwMode="auto">
          <a:xfrm>
            <a:off x="6483351" y="3706813"/>
            <a:ext cx="1208088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8" name="Rectangle 301"/>
          <p:cNvSpPr>
            <a:spLocks noChangeArrowheads="1"/>
          </p:cNvSpPr>
          <p:nvPr/>
        </p:nvSpPr>
        <p:spPr bwMode="auto">
          <a:xfrm>
            <a:off x="7054902" y="367347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99" name="Line 302"/>
          <p:cNvSpPr>
            <a:spLocks noChangeShapeType="1"/>
          </p:cNvSpPr>
          <p:nvPr/>
        </p:nvSpPr>
        <p:spPr bwMode="auto">
          <a:xfrm>
            <a:off x="4760917" y="3379788"/>
            <a:ext cx="153987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0" name="Rectangle 303"/>
          <p:cNvSpPr>
            <a:spLocks noChangeArrowheads="1"/>
          </p:cNvSpPr>
          <p:nvPr/>
        </p:nvSpPr>
        <p:spPr bwMode="auto">
          <a:xfrm>
            <a:off x="5497566" y="334645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1" name="Line 304"/>
          <p:cNvSpPr>
            <a:spLocks noChangeShapeType="1"/>
          </p:cNvSpPr>
          <p:nvPr/>
        </p:nvSpPr>
        <p:spPr bwMode="auto">
          <a:xfrm>
            <a:off x="7110415" y="2725738"/>
            <a:ext cx="1435100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2" name="Rectangle 305"/>
          <p:cNvSpPr>
            <a:spLocks noChangeArrowheads="1"/>
          </p:cNvSpPr>
          <p:nvPr/>
        </p:nvSpPr>
        <p:spPr bwMode="auto">
          <a:xfrm>
            <a:off x="7791479" y="269240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3" name="Line 306"/>
          <p:cNvSpPr>
            <a:spLocks noChangeShapeType="1"/>
          </p:cNvSpPr>
          <p:nvPr/>
        </p:nvSpPr>
        <p:spPr bwMode="auto">
          <a:xfrm>
            <a:off x="6211891" y="2398713"/>
            <a:ext cx="2338388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4" name="Rectangle 307"/>
          <p:cNvSpPr>
            <a:spLocks noChangeArrowheads="1"/>
          </p:cNvSpPr>
          <p:nvPr/>
        </p:nvSpPr>
        <p:spPr bwMode="auto">
          <a:xfrm>
            <a:off x="7348588" y="2365376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5" name="Line 308"/>
          <p:cNvSpPr>
            <a:spLocks noChangeShapeType="1"/>
          </p:cNvSpPr>
          <p:nvPr/>
        </p:nvSpPr>
        <p:spPr bwMode="auto">
          <a:xfrm>
            <a:off x="7037389" y="2071688"/>
            <a:ext cx="1336675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6" name="Rectangle 309"/>
          <p:cNvSpPr>
            <a:spLocks noChangeArrowheads="1"/>
          </p:cNvSpPr>
          <p:nvPr/>
        </p:nvSpPr>
        <p:spPr bwMode="auto">
          <a:xfrm>
            <a:off x="7669267" y="2038351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7" name="Line 310"/>
          <p:cNvSpPr>
            <a:spLocks noChangeShapeType="1"/>
          </p:cNvSpPr>
          <p:nvPr/>
        </p:nvSpPr>
        <p:spPr bwMode="auto">
          <a:xfrm>
            <a:off x="5664204" y="1417638"/>
            <a:ext cx="658813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8" name="Rectangle 311"/>
          <p:cNvSpPr>
            <a:spLocks noChangeArrowheads="1"/>
          </p:cNvSpPr>
          <p:nvPr/>
        </p:nvSpPr>
        <p:spPr bwMode="auto">
          <a:xfrm>
            <a:off x="5957941" y="1384301"/>
            <a:ext cx="71439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09" name="Line 312"/>
          <p:cNvSpPr>
            <a:spLocks noChangeShapeType="1"/>
          </p:cNvSpPr>
          <p:nvPr/>
        </p:nvSpPr>
        <p:spPr bwMode="auto">
          <a:xfrm>
            <a:off x="4383091" y="1090613"/>
            <a:ext cx="215900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0" name="Rectangle 313"/>
          <p:cNvSpPr>
            <a:spLocks noChangeArrowheads="1"/>
          </p:cNvSpPr>
          <p:nvPr/>
        </p:nvSpPr>
        <p:spPr bwMode="auto">
          <a:xfrm>
            <a:off x="4456166" y="1057276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1" name="Line 314"/>
          <p:cNvSpPr>
            <a:spLocks noChangeShapeType="1"/>
          </p:cNvSpPr>
          <p:nvPr/>
        </p:nvSpPr>
        <p:spPr bwMode="auto">
          <a:xfrm>
            <a:off x="5126093" y="763588"/>
            <a:ext cx="931863" cy="0"/>
          </a:xfrm>
          <a:prstGeom prst="line">
            <a:avLst/>
          </a:prstGeom>
          <a:noFill/>
          <a:ln w="11113">
            <a:solidFill>
              <a:srgbClr val="70707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2" name="Rectangle 315"/>
          <p:cNvSpPr>
            <a:spLocks noChangeArrowheads="1"/>
          </p:cNvSpPr>
          <p:nvPr/>
        </p:nvSpPr>
        <p:spPr bwMode="auto">
          <a:xfrm>
            <a:off x="5553127" y="730251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3" name="Line 316"/>
          <p:cNvSpPr>
            <a:spLocks noChangeShapeType="1"/>
          </p:cNvSpPr>
          <p:nvPr/>
        </p:nvSpPr>
        <p:spPr bwMode="auto">
          <a:xfrm flipV="1">
            <a:off x="3940175" y="619207"/>
            <a:ext cx="0" cy="51990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4" name="Line 317"/>
          <p:cNvSpPr>
            <a:spLocks noChangeShapeType="1"/>
          </p:cNvSpPr>
          <p:nvPr/>
        </p:nvSpPr>
        <p:spPr bwMode="auto">
          <a:xfrm flipH="1">
            <a:off x="3846567" y="566896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6" name="Line 319"/>
          <p:cNvSpPr>
            <a:spLocks noChangeShapeType="1"/>
          </p:cNvSpPr>
          <p:nvPr/>
        </p:nvSpPr>
        <p:spPr bwMode="auto">
          <a:xfrm flipH="1">
            <a:off x="3846567" y="534193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18" name="Line 321"/>
          <p:cNvSpPr>
            <a:spLocks noChangeShapeType="1"/>
          </p:cNvSpPr>
          <p:nvPr/>
        </p:nvSpPr>
        <p:spPr bwMode="auto">
          <a:xfrm flipH="1">
            <a:off x="3846567" y="501491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0" name="Line 323"/>
          <p:cNvSpPr>
            <a:spLocks noChangeShapeType="1"/>
          </p:cNvSpPr>
          <p:nvPr/>
        </p:nvSpPr>
        <p:spPr bwMode="auto">
          <a:xfrm flipH="1">
            <a:off x="3846567" y="436086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2" name="Line 325"/>
          <p:cNvSpPr>
            <a:spLocks noChangeShapeType="1"/>
          </p:cNvSpPr>
          <p:nvPr/>
        </p:nvSpPr>
        <p:spPr bwMode="auto">
          <a:xfrm flipH="1">
            <a:off x="3846567" y="403383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4" name="Line 327"/>
          <p:cNvSpPr>
            <a:spLocks noChangeShapeType="1"/>
          </p:cNvSpPr>
          <p:nvPr/>
        </p:nvSpPr>
        <p:spPr bwMode="auto">
          <a:xfrm flipH="1">
            <a:off x="3846567" y="370681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6" name="Line 329"/>
          <p:cNvSpPr>
            <a:spLocks noChangeShapeType="1"/>
          </p:cNvSpPr>
          <p:nvPr/>
        </p:nvSpPr>
        <p:spPr bwMode="auto">
          <a:xfrm flipH="1">
            <a:off x="3846567" y="337978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28" name="Line 331"/>
          <p:cNvSpPr>
            <a:spLocks noChangeShapeType="1"/>
          </p:cNvSpPr>
          <p:nvPr/>
        </p:nvSpPr>
        <p:spPr bwMode="auto">
          <a:xfrm flipH="1">
            <a:off x="3846567" y="272573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0" name="Line 333"/>
          <p:cNvSpPr>
            <a:spLocks noChangeShapeType="1"/>
          </p:cNvSpPr>
          <p:nvPr/>
        </p:nvSpPr>
        <p:spPr bwMode="auto">
          <a:xfrm flipH="1">
            <a:off x="3846567" y="239871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2" name="Line 335"/>
          <p:cNvSpPr>
            <a:spLocks noChangeShapeType="1"/>
          </p:cNvSpPr>
          <p:nvPr/>
        </p:nvSpPr>
        <p:spPr bwMode="auto">
          <a:xfrm flipH="1">
            <a:off x="3846567" y="207168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4" name="Line 337"/>
          <p:cNvSpPr>
            <a:spLocks noChangeShapeType="1"/>
          </p:cNvSpPr>
          <p:nvPr/>
        </p:nvSpPr>
        <p:spPr bwMode="auto">
          <a:xfrm flipH="1">
            <a:off x="3846567" y="141763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6" name="Line 339"/>
          <p:cNvSpPr>
            <a:spLocks noChangeShapeType="1"/>
          </p:cNvSpPr>
          <p:nvPr/>
        </p:nvSpPr>
        <p:spPr bwMode="auto">
          <a:xfrm flipH="1">
            <a:off x="3846567" y="1090613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38" name="Line 341"/>
          <p:cNvSpPr>
            <a:spLocks noChangeShapeType="1"/>
          </p:cNvSpPr>
          <p:nvPr/>
        </p:nvSpPr>
        <p:spPr bwMode="auto">
          <a:xfrm flipH="1">
            <a:off x="3846567" y="763588"/>
            <a:ext cx="936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0" name="Line 343"/>
          <p:cNvSpPr>
            <a:spLocks noChangeShapeType="1"/>
          </p:cNvSpPr>
          <p:nvPr/>
        </p:nvSpPr>
        <p:spPr bwMode="auto">
          <a:xfrm>
            <a:off x="3940227" y="5818188"/>
            <a:ext cx="6523039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1" name="Line 344"/>
          <p:cNvSpPr>
            <a:spLocks noChangeShapeType="1"/>
          </p:cNvSpPr>
          <p:nvPr/>
        </p:nvSpPr>
        <p:spPr bwMode="auto">
          <a:xfrm>
            <a:off x="4084637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2" name="Rectangle 345"/>
          <p:cNvSpPr>
            <a:spLocks noChangeArrowheads="1"/>
          </p:cNvSpPr>
          <p:nvPr/>
        </p:nvSpPr>
        <p:spPr bwMode="auto">
          <a:xfrm>
            <a:off x="4022725" y="5956382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43" name="Line 346"/>
          <p:cNvSpPr>
            <a:spLocks noChangeShapeType="1"/>
          </p:cNvSpPr>
          <p:nvPr/>
        </p:nvSpPr>
        <p:spPr bwMode="auto">
          <a:xfrm>
            <a:off x="5330825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4" name="Rectangle 347"/>
          <p:cNvSpPr>
            <a:spLocks noChangeArrowheads="1"/>
          </p:cNvSpPr>
          <p:nvPr/>
        </p:nvSpPr>
        <p:spPr bwMode="auto">
          <a:xfrm>
            <a:off x="5170511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0.2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45" name="Line 348"/>
          <p:cNvSpPr>
            <a:spLocks noChangeShapeType="1"/>
          </p:cNvSpPr>
          <p:nvPr/>
        </p:nvSpPr>
        <p:spPr bwMode="auto">
          <a:xfrm>
            <a:off x="6578600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6" name="Rectangle 349"/>
          <p:cNvSpPr>
            <a:spLocks noChangeArrowheads="1"/>
          </p:cNvSpPr>
          <p:nvPr/>
        </p:nvSpPr>
        <p:spPr bwMode="auto">
          <a:xfrm>
            <a:off x="6416729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0.4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47" name="Line 350"/>
          <p:cNvSpPr>
            <a:spLocks noChangeShapeType="1"/>
          </p:cNvSpPr>
          <p:nvPr/>
        </p:nvSpPr>
        <p:spPr bwMode="auto">
          <a:xfrm>
            <a:off x="7824788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48" name="Rectangle 351"/>
          <p:cNvSpPr>
            <a:spLocks noChangeArrowheads="1"/>
          </p:cNvSpPr>
          <p:nvPr/>
        </p:nvSpPr>
        <p:spPr bwMode="auto">
          <a:xfrm>
            <a:off x="7664505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0.6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49" name="Line 352"/>
          <p:cNvSpPr>
            <a:spLocks noChangeShapeType="1"/>
          </p:cNvSpPr>
          <p:nvPr/>
        </p:nvSpPr>
        <p:spPr bwMode="auto">
          <a:xfrm>
            <a:off x="9072563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50" name="Rectangle 353"/>
          <p:cNvSpPr>
            <a:spLocks noChangeArrowheads="1"/>
          </p:cNvSpPr>
          <p:nvPr/>
        </p:nvSpPr>
        <p:spPr bwMode="auto">
          <a:xfrm>
            <a:off x="8910693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0.8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51" name="Line 354"/>
          <p:cNvSpPr>
            <a:spLocks noChangeShapeType="1"/>
          </p:cNvSpPr>
          <p:nvPr/>
        </p:nvSpPr>
        <p:spPr bwMode="auto">
          <a:xfrm>
            <a:off x="10318751" y="5818188"/>
            <a:ext cx="0" cy="8890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52" name="Rectangle 355"/>
          <p:cNvSpPr>
            <a:spLocks noChangeArrowheads="1"/>
          </p:cNvSpPr>
          <p:nvPr/>
        </p:nvSpPr>
        <p:spPr bwMode="auto">
          <a:xfrm>
            <a:off x="10158447" y="5956382"/>
            <a:ext cx="3206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1.0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53" name="Rectangle 356"/>
          <p:cNvSpPr>
            <a:spLocks noChangeArrowheads="1"/>
          </p:cNvSpPr>
          <p:nvPr/>
        </p:nvSpPr>
        <p:spPr bwMode="auto">
          <a:xfrm>
            <a:off x="5929367" y="6250069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Magnitude of Correlation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054" name="Rectangle 357"/>
          <p:cNvSpPr>
            <a:spLocks noChangeArrowheads="1"/>
          </p:cNvSpPr>
          <p:nvPr/>
        </p:nvSpPr>
        <p:spPr bwMode="auto">
          <a:xfrm>
            <a:off x="7170739" y="319089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" name="AutoShape 177"/>
          <p:cNvSpPr>
            <a:spLocks noChangeAspect="1" noChangeArrowheads="1" noTextEdit="1"/>
          </p:cNvSpPr>
          <p:nvPr/>
        </p:nvSpPr>
        <p:spPr bwMode="auto">
          <a:xfrm>
            <a:off x="1523999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9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0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1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457200">
              <a:defRPr/>
            </a:pPr>
            <a:endParaRPr 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52" name="AutoShape 3"/>
          <p:cNvSpPr>
            <a:spLocks noChangeAspect="1" noChangeArrowheads="1" noTextEdit="1"/>
          </p:cNvSpPr>
          <p:nvPr/>
        </p:nvSpPr>
        <p:spPr bwMode="auto">
          <a:xfrm>
            <a:off x="1524000" y="103191"/>
            <a:ext cx="9144000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2" name="Rectangle 174"/>
          <p:cNvSpPr>
            <a:spLocks noChangeArrowheads="1"/>
          </p:cNvSpPr>
          <p:nvPr/>
        </p:nvSpPr>
        <p:spPr bwMode="auto">
          <a:xfrm>
            <a:off x="5929367" y="6250069"/>
            <a:ext cx="252633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000000"/>
                </a:solidFill>
                <a:cs typeface="Arial" pitchFamily="34" charset="0"/>
              </a:rPr>
              <a:t>Magnitude of Correlation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513" name="Rectangle 175"/>
          <p:cNvSpPr>
            <a:spLocks noChangeArrowheads="1"/>
          </p:cNvSpPr>
          <p:nvPr/>
        </p:nvSpPr>
        <p:spPr bwMode="auto">
          <a:xfrm>
            <a:off x="7170739" y="319089"/>
            <a:ext cx="641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514" name="Rectangle 6"/>
          <p:cNvSpPr>
            <a:spLocks noChangeArrowheads="1"/>
          </p:cNvSpPr>
          <p:nvPr/>
        </p:nvSpPr>
        <p:spPr bwMode="auto">
          <a:xfrm>
            <a:off x="438039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Positive Correlation</a:t>
            </a:r>
          </a:p>
        </p:txBody>
      </p:sp>
      <p:sp>
        <p:nvSpPr>
          <p:cNvPr id="515" name="Rectangle 210"/>
          <p:cNvSpPr>
            <a:spLocks noChangeArrowheads="1"/>
          </p:cNvSpPr>
          <p:nvPr/>
        </p:nvSpPr>
        <p:spPr bwMode="auto">
          <a:xfrm>
            <a:off x="2595614" y="6405562"/>
            <a:ext cx="71439" cy="71438"/>
          </a:xfrm>
          <a:prstGeom prst="rect">
            <a:avLst/>
          </a:prstGeom>
          <a:solidFill>
            <a:srgbClr val="FF0000"/>
          </a:solidFill>
          <a:ln w="22225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6" name="Rectangle 6"/>
          <p:cNvSpPr>
            <a:spLocks noChangeArrowheads="1"/>
          </p:cNvSpPr>
          <p:nvPr/>
        </p:nvSpPr>
        <p:spPr bwMode="auto">
          <a:xfrm>
            <a:off x="2709588" y="6194424"/>
            <a:ext cx="1530351" cy="587376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Negative Correlation</a:t>
            </a:r>
          </a:p>
        </p:txBody>
      </p:sp>
      <p:sp>
        <p:nvSpPr>
          <p:cNvPr id="517" name="Rectangle 212"/>
          <p:cNvSpPr>
            <a:spLocks noChangeArrowheads="1"/>
          </p:cNvSpPr>
          <p:nvPr/>
        </p:nvSpPr>
        <p:spPr bwMode="auto">
          <a:xfrm>
            <a:off x="4270429" y="6405562"/>
            <a:ext cx="73025" cy="71438"/>
          </a:xfrm>
          <a:prstGeom prst="rect">
            <a:avLst/>
          </a:prstGeom>
          <a:solidFill>
            <a:srgbClr val="008000"/>
          </a:solidFill>
          <a:ln w="22225">
            <a:solidFill>
              <a:srgbClr val="008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8" name="TextBox 92"/>
          <p:cNvSpPr txBox="1"/>
          <p:nvPr/>
        </p:nvSpPr>
        <p:spPr>
          <a:xfrm>
            <a:off x="1524134" y="87868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1E2D53"/>
                </a:solidFill>
                <a:latin typeface="Arial"/>
                <a:cs typeface="Arial"/>
              </a:rPr>
              <a:t>Correlates of Top 1% Mobility Rate</a:t>
            </a:r>
          </a:p>
        </p:txBody>
      </p:sp>
      <p:sp>
        <p:nvSpPr>
          <p:cNvPr id="195" name="Rectangle 140"/>
          <p:cNvSpPr>
            <a:spLocks noChangeArrowheads="1"/>
          </p:cNvSpPr>
          <p:nvPr/>
        </p:nvSpPr>
        <p:spPr bwMode="auto">
          <a:xfrm>
            <a:off x="2727114" y="5575756"/>
            <a:ext cx="100668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Sticker Price</a:t>
            </a:r>
          </a:p>
        </p:txBody>
      </p:sp>
      <p:sp>
        <p:nvSpPr>
          <p:cNvPr id="196" name="Rectangle 142"/>
          <p:cNvSpPr>
            <a:spLocks noChangeArrowheads="1"/>
          </p:cNvSpPr>
          <p:nvPr/>
        </p:nvSpPr>
        <p:spPr bwMode="auto">
          <a:xfrm>
            <a:off x="2350413" y="5248731"/>
            <a:ext cx="13833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Net Cost for Poor</a:t>
            </a:r>
          </a:p>
        </p:txBody>
      </p:sp>
      <p:sp>
        <p:nvSpPr>
          <p:cNvPr id="197" name="Rectangle 144"/>
          <p:cNvSpPr>
            <a:spLocks noChangeArrowheads="1"/>
          </p:cNvSpPr>
          <p:nvPr/>
        </p:nvSpPr>
        <p:spPr bwMode="auto">
          <a:xfrm>
            <a:off x="1962740" y="4921706"/>
            <a:ext cx="177106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Instr. Exp. per Student</a:t>
            </a:r>
          </a:p>
        </p:txBody>
      </p:sp>
      <p:sp>
        <p:nvSpPr>
          <p:cNvPr id="198" name="Rectangle 146"/>
          <p:cNvSpPr>
            <a:spLocks noChangeArrowheads="1"/>
          </p:cNvSpPr>
          <p:nvPr/>
        </p:nvSpPr>
        <p:spPr bwMode="auto">
          <a:xfrm>
            <a:off x="2211027" y="4267656"/>
            <a:ext cx="152285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STEM Major Share</a:t>
            </a:r>
          </a:p>
        </p:txBody>
      </p:sp>
      <p:sp>
        <p:nvSpPr>
          <p:cNvPr id="199" name="Rectangle 148"/>
          <p:cNvSpPr>
            <a:spLocks noChangeArrowheads="1"/>
          </p:cNvSpPr>
          <p:nvPr/>
        </p:nvSpPr>
        <p:spPr bwMode="auto">
          <a:xfrm>
            <a:off x="2193378" y="3940631"/>
            <a:ext cx="15404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Avg. Faculty Salary</a:t>
            </a:r>
          </a:p>
        </p:txBody>
      </p:sp>
      <p:sp>
        <p:nvSpPr>
          <p:cNvPr id="200" name="Rectangle 150"/>
          <p:cNvSpPr>
            <a:spLocks noChangeArrowheads="1"/>
          </p:cNvSpPr>
          <p:nvPr/>
        </p:nvSpPr>
        <p:spPr bwMode="auto">
          <a:xfrm>
            <a:off x="2400102" y="3613606"/>
            <a:ext cx="133369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Completion Rate</a:t>
            </a:r>
          </a:p>
        </p:txBody>
      </p:sp>
      <p:sp>
        <p:nvSpPr>
          <p:cNvPr id="201" name="Rectangle 152"/>
          <p:cNvSpPr>
            <a:spLocks noChangeArrowheads="1"/>
          </p:cNvSpPr>
          <p:nvPr/>
        </p:nvSpPr>
        <p:spPr bwMode="auto">
          <a:xfrm>
            <a:off x="2877796" y="3286581"/>
            <a:ext cx="85600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Enrollment</a:t>
            </a:r>
          </a:p>
        </p:txBody>
      </p:sp>
      <p:sp>
        <p:nvSpPr>
          <p:cNvPr id="202" name="Rectangle 154"/>
          <p:cNvSpPr>
            <a:spLocks noChangeArrowheads="1"/>
          </p:cNvSpPr>
          <p:nvPr/>
        </p:nvSpPr>
        <p:spPr bwMode="auto">
          <a:xfrm>
            <a:off x="1901571" y="2632531"/>
            <a:ext cx="183223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Rate, Private</a:t>
            </a:r>
          </a:p>
        </p:txBody>
      </p:sp>
      <p:sp>
        <p:nvSpPr>
          <p:cNvPr id="203" name="Rectangle 156"/>
          <p:cNvSpPr>
            <a:spLocks noChangeArrowheads="1"/>
          </p:cNvSpPr>
          <p:nvPr/>
        </p:nvSpPr>
        <p:spPr bwMode="auto">
          <a:xfrm>
            <a:off x="1970550" y="2305506"/>
            <a:ext cx="176330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Rate, Public</a:t>
            </a:r>
          </a:p>
        </p:txBody>
      </p:sp>
      <p:sp>
        <p:nvSpPr>
          <p:cNvPr id="204" name="Rectangle 158"/>
          <p:cNvSpPr>
            <a:spLocks noChangeArrowheads="1"/>
          </p:cNvSpPr>
          <p:nvPr/>
        </p:nvSpPr>
        <p:spPr bwMode="auto">
          <a:xfrm>
            <a:off x="2558800" y="1978481"/>
            <a:ext cx="117500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Rejection Rate</a:t>
            </a:r>
          </a:p>
        </p:txBody>
      </p:sp>
      <p:sp>
        <p:nvSpPr>
          <p:cNvPr id="205" name="Rectangle 160"/>
          <p:cNvSpPr>
            <a:spLocks noChangeArrowheads="1"/>
          </p:cNvSpPr>
          <p:nvPr/>
        </p:nvSpPr>
        <p:spPr bwMode="auto">
          <a:xfrm>
            <a:off x="2556042" y="1324431"/>
            <a:ext cx="1177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4-Year College</a:t>
            </a:r>
          </a:p>
        </p:txBody>
      </p:sp>
      <p:sp>
        <p:nvSpPr>
          <p:cNvPr id="206" name="Rectangle 162"/>
          <p:cNvSpPr>
            <a:spLocks noChangeArrowheads="1"/>
          </p:cNvSpPr>
          <p:nvPr/>
        </p:nvSpPr>
        <p:spPr bwMode="auto">
          <a:xfrm>
            <a:off x="2988447" y="997406"/>
            <a:ext cx="74539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</a:rPr>
              <a:t>For-Profit</a:t>
            </a:r>
          </a:p>
        </p:txBody>
      </p:sp>
      <p:sp>
        <p:nvSpPr>
          <p:cNvPr id="207" name="Rectangle 164"/>
          <p:cNvSpPr>
            <a:spLocks noChangeArrowheads="1"/>
          </p:cNvSpPr>
          <p:nvPr/>
        </p:nvSpPr>
        <p:spPr bwMode="auto">
          <a:xfrm>
            <a:off x="3244886" y="670381"/>
            <a:ext cx="48891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</a:rPr>
              <a:t>Public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8534400" y="1905000"/>
            <a:ext cx="13404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Selectivity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8544383" y="3330714"/>
            <a:ext cx="188064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Institutional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Characteristics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8534454" y="5010090"/>
            <a:ext cx="19656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Expend. &amp; Cost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8534400" y="819090"/>
            <a:ext cx="16791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</a:rPr>
              <a:t>College Type</a:t>
            </a:r>
          </a:p>
        </p:txBody>
      </p:sp>
    </p:spTree>
    <p:extLst>
      <p:ext uri="{BB962C8B-B14F-4D97-AF65-F5344CB8AC3E}">
        <p14:creationId xmlns:p14="http://schemas.microsoft.com/office/powerpoint/2010/main" val="2694953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Two distinct models associated with different types of mobility</a:t>
            </a:r>
          </a:p>
          <a:p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Highest rates of top-quintile mobility: certain (but not all) mid-tier public schools, such as Cal-State and CUNY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Highest rates of upper-tail mobility: elite private </a:t>
            </a:r>
            <a:r>
              <a:rPr lang="en-US" sz="22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colleges such as Stanford</a:t>
            </a:r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 Educational Models for Mobility</a:t>
            </a:r>
          </a:p>
        </p:txBody>
      </p:sp>
    </p:spTree>
    <p:extLst>
      <p:ext uri="{BB962C8B-B14F-4D97-AF65-F5344CB8AC3E}">
        <p14:creationId xmlns:p14="http://schemas.microsoft.com/office/powerpoint/2010/main" val="3908342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524000" y="2560638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Trends in </a:t>
            </a:r>
            <a:r>
              <a:rPr lang="en-US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Access</a:t>
            </a:r>
            <a:endParaRPr lang="en-US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920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458200" cy="5181600"/>
          </a:xfrm>
        </p:spPr>
        <p:txBody>
          <a:bodyPr>
            <a:norm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Significant policy changes in higher education since 2000</a:t>
            </a:r>
          </a:p>
          <a:p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Expansions in financial aid and low-income outreach at elite private colleges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Budget cuts and tuition increases at many public colleges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endParaRPr lang="en-US" sz="26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Have these changes affected access?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Changes Over Time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521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7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8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Rectangle 13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1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41" name="AutoShape 255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2" name="Rectangle 257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3" name="Rectangle 258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4" name="Rectangle 259"/>
          <p:cNvSpPr>
            <a:spLocks noChangeArrowheads="1"/>
          </p:cNvSpPr>
          <p:nvPr/>
        </p:nvSpPr>
        <p:spPr bwMode="auto">
          <a:xfrm>
            <a:off x="2394005" y="712869"/>
            <a:ext cx="8069263" cy="40306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5" name="Line 260"/>
          <p:cNvSpPr>
            <a:spLocks noChangeShapeType="1"/>
          </p:cNvSpPr>
          <p:nvPr/>
        </p:nvSpPr>
        <p:spPr bwMode="auto">
          <a:xfrm>
            <a:off x="2394005" y="4592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6" name="Line 261"/>
          <p:cNvSpPr>
            <a:spLocks noChangeShapeType="1"/>
          </p:cNvSpPr>
          <p:nvPr/>
        </p:nvSpPr>
        <p:spPr bwMode="auto">
          <a:xfrm>
            <a:off x="2394005" y="36623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7" name="Line 262"/>
          <p:cNvSpPr>
            <a:spLocks noChangeShapeType="1"/>
          </p:cNvSpPr>
          <p:nvPr/>
        </p:nvSpPr>
        <p:spPr bwMode="auto">
          <a:xfrm>
            <a:off x="2394005" y="27257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8" name="Line 263"/>
          <p:cNvSpPr>
            <a:spLocks noChangeShapeType="1"/>
          </p:cNvSpPr>
          <p:nvPr/>
        </p:nvSpPr>
        <p:spPr bwMode="auto">
          <a:xfrm>
            <a:off x="2394005" y="17938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9" name="Line 264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1" name="Oval 266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1" name="Oval 276"/>
          <p:cNvSpPr>
            <a:spLocks noChangeArrowheads="1"/>
          </p:cNvSpPr>
          <p:nvPr/>
        </p:nvSpPr>
        <p:spPr bwMode="auto">
          <a:xfrm>
            <a:off x="9559928" y="4098928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6" name="Freeform 291"/>
          <p:cNvSpPr>
            <a:spLocks/>
          </p:cNvSpPr>
          <p:nvPr/>
        </p:nvSpPr>
        <p:spPr bwMode="auto">
          <a:xfrm>
            <a:off x="2543175" y="4154488"/>
            <a:ext cx="7775576" cy="133350"/>
          </a:xfrm>
          <a:custGeom>
            <a:avLst/>
            <a:gdLst>
              <a:gd name="T0" fmla="*/ 0 w 1403"/>
              <a:gd name="T1" fmla="*/ 23 h 24"/>
              <a:gd name="T2" fmla="*/ 127 w 1403"/>
              <a:gd name="T3" fmla="*/ 24 h 24"/>
              <a:gd name="T4" fmla="*/ 255 w 1403"/>
              <a:gd name="T5" fmla="*/ 9 h 24"/>
              <a:gd name="T6" fmla="*/ 382 w 1403"/>
              <a:gd name="T7" fmla="*/ 10 h 24"/>
              <a:gd name="T8" fmla="*/ 510 w 1403"/>
              <a:gd name="T9" fmla="*/ 3 h 24"/>
              <a:gd name="T10" fmla="*/ 637 w 1403"/>
              <a:gd name="T11" fmla="*/ 4 h 24"/>
              <a:gd name="T12" fmla="*/ 765 w 1403"/>
              <a:gd name="T13" fmla="*/ 14 h 24"/>
              <a:gd name="T14" fmla="*/ 892 w 1403"/>
              <a:gd name="T15" fmla="*/ 16 h 24"/>
              <a:gd name="T16" fmla="*/ 1020 w 1403"/>
              <a:gd name="T17" fmla="*/ 1 h 24"/>
              <a:gd name="T18" fmla="*/ 1147 w 1403"/>
              <a:gd name="T19" fmla="*/ 13 h 24"/>
              <a:gd name="T20" fmla="*/ 1275 w 1403"/>
              <a:gd name="T21" fmla="*/ 0 h 24"/>
              <a:gd name="T22" fmla="*/ 1403 w 1403"/>
              <a:gd name="T23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24">
                <a:moveTo>
                  <a:pt x="0" y="23"/>
                </a:moveTo>
                <a:lnTo>
                  <a:pt x="127" y="24"/>
                </a:lnTo>
                <a:lnTo>
                  <a:pt x="255" y="9"/>
                </a:lnTo>
                <a:lnTo>
                  <a:pt x="382" y="10"/>
                </a:lnTo>
                <a:lnTo>
                  <a:pt x="510" y="3"/>
                </a:lnTo>
                <a:lnTo>
                  <a:pt x="637" y="4"/>
                </a:lnTo>
                <a:lnTo>
                  <a:pt x="765" y="14"/>
                </a:lnTo>
                <a:lnTo>
                  <a:pt x="892" y="16"/>
                </a:lnTo>
                <a:lnTo>
                  <a:pt x="1020" y="1"/>
                </a:lnTo>
                <a:lnTo>
                  <a:pt x="1147" y="13"/>
                </a:lnTo>
                <a:lnTo>
                  <a:pt x="1275" y="0"/>
                </a:lnTo>
                <a:lnTo>
                  <a:pt x="1403" y="11"/>
                </a:lnTo>
              </a:path>
            </a:pathLst>
          </a:cu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7" name="Oval 292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8" name="Oval 293"/>
          <p:cNvSpPr>
            <a:spLocks noChangeArrowheads="1"/>
          </p:cNvSpPr>
          <p:nvPr/>
        </p:nvSpPr>
        <p:spPr bwMode="auto">
          <a:xfrm>
            <a:off x="3197228" y="4243468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9" name="Oval 294"/>
          <p:cNvSpPr>
            <a:spLocks noChangeArrowheads="1"/>
          </p:cNvSpPr>
          <p:nvPr/>
        </p:nvSpPr>
        <p:spPr bwMode="auto">
          <a:xfrm>
            <a:off x="3906840" y="415456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0" name="Oval 295"/>
          <p:cNvSpPr>
            <a:spLocks noChangeArrowheads="1"/>
          </p:cNvSpPr>
          <p:nvPr/>
        </p:nvSpPr>
        <p:spPr bwMode="auto">
          <a:xfrm>
            <a:off x="4610104" y="416091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1" name="Oval 296"/>
          <p:cNvSpPr>
            <a:spLocks noChangeArrowheads="1"/>
          </p:cNvSpPr>
          <p:nvPr/>
        </p:nvSpPr>
        <p:spPr bwMode="auto">
          <a:xfrm>
            <a:off x="5319716" y="4121155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2" name="Oval 297"/>
          <p:cNvSpPr>
            <a:spLocks noChangeArrowheads="1"/>
          </p:cNvSpPr>
          <p:nvPr/>
        </p:nvSpPr>
        <p:spPr bwMode="auto">
          <a:xfrm>
            <a:off x="6024617" y="412750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3" name="Oval 298"/>
          <p:cNvSpPr>
            <a:spLocks noChangeArrowheads="1"/>
          </p:cNvSpPr>
          <p:nvPr/>
        </p:nvSpPr>
        <p:spPr bwMode="auto">
          <a:xfrm>
            <a:off x="6732592" y="418314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4" name="Oval 299"/>
          <p:cNvSpPr>
            <a:spLocks noChangeArrowheads="1"/>
          </p:cNvSpPr>
          <p:nvPr/>
        </p:nvSpPr>
        <p:spPr bwMode="auto">
          <a:xfrm>
            <a:off x="7437440" y="41942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5" name="Oval 300"/>
          <p:cNvSpPr>
            <a:spLocks noChangeArrowheads="1"/>
          </p:cNvSpPr>
          <p:nvPr/>
        </p:nvSpPr>
        <p:spPr bwMode="auto">
          <a:xfrm>
            <a:off x="8147071" y="4110046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6" name="Oval 301"/>
          <p:cNvSpPr>
            <a:spLocks noChangeArrowheads="1"/>
          </p:cNvSpPr>
          <p:nvPr/>
        </p:nvSpPr>
        <p:spPr bwMode="auto">
          <a:xfrm>
            <a:off x="8850316" y="417679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7" name="Oval 302"/>
          <p:cNvSpPr>
            <a:spLocks noChangeArrowheads="1"/>
          </p:cNvSpPr>
          <p:nvPr/>
        </p:nvSpPr>
        <p:spPr bwMode="auto">
          <a:xfrm>
            <a:off x="9559928" y="410528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8" name="Oval 303"/>
          <p:cNvSpPr>
            <a:spLocks noChangeArrowheads="1"/>
          </p:cNvSpPr>
          <p:nvPr/>
        </p:nvSpPr>
        <p:spPr bwMode="auto">
          <a:xfrm>
            <a:off x="10269593" y="416568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5" name="Line 330"/>
          <p:cNvSpPr>
            <a:spLocks noChangeShapeType="1"/>
          </p:cNvSpPr>
          <p:nvPr/>
        </p:nvSpPr>
        <p:spPr bwMode="auto">
          <a:xfrm flipV="1">
            <a:off x="2393951" y="712869"/>
            <a:ext cx="0" cy="40306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6" name="Line 331"/>
          <p:cNvSpPr>
            <a:spLocks noChangeShapeType="1"/>
          </p:cNvSpPr>
          <p:nvPr/>
        </p:nvSpPr>
        <p:spPr bwMode="auto">
          <a:xfrm flipH="1">
            <a:off x="2305051" y="4592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7" name="Rectangle 332"/>
          <p:cNvSpPr>
            <a:spLocks noChangeArrowheads="1"/>
          </p:cNvSpPr>
          <p:nvPr/>
        </p:nvSpPr>
        <p:spPr bwMode="auto">
          <a:xfrm rot="16200000">
            <a:off x="2086941" y="4397029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</a:t>
            </a:r>
            <a:endParaRPr lang="en-US" altLang="en-US"/>
          </a:p>
        </p:txBody>
      </p:sp>
      <p:sp>
        <p:nvSpPr>
          <p:cNvPr id="5318" name="Line 333"/>
          <p:cNvSpPr>
            <a:spLocks noChangeShapeType="1"/>
          </p:cNvSpPr>
          <p:nvPr/>
        </p:nvSpPr>
        <p:spPr bwMode="auto">
          <a:xfrm flipH="1">
            <a:off x="2305051" y="36623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9" name="Rectangle 334"/>
          <p:cNvSpPr>
            <a:spLocks noChangeArrowheads="1"/>
          </p:cNvSpPr>
          <p:nvPr/>
        </p:nvSpPr>
        <p:spPr bwMode="auto">
          <a:xfrm rot="16200000">
            <a:off x="2022821" y="346513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10</a:t>
            </a:r>
            <a:endParaRPr lang="en-US" altLang="en-US"/>
          </a:p>
        </p:txBody>
      </p:sp>
      <p:sp>
        <p:nvSpPr>
          <p:cNvPr id="5320" name="Line 335"/>
          <p:cNvSpPr>
            <a:spLocks noChangeShapeType="1"/>
          </p:cNvSpPr>
          <p:nvPr/>
        </p:nvSpPr>
        <p:spPr bwMode="auto">
          <a:xfrm flipH="1">
            <a:off x="2305051" y="27257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1" name="Rectangle 336"/>
          <p:cNvSpPr>
            <a:spLocks noChangeArrowheads="1"/>
          </p:cNvSpPr>
          <p:nvPr/>
        </p:nvSpPr>
        <p:spPr bwMode="auto">
          <a:xfrm rot="16200000">
            <a:off x="2022821" y="25285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</a:t>
            </a:r>
            <a:endParaRPr lang="en-US" altLang="en-US"/>
          </a:p>
        </p:txBody>
      </p:sp>
      <p:sp>
        <p:nvSpPr>
          <p:cNvPr id="5322" name="Line 337"/>
          <p:cNvSpPr>
            <a:spLocks noChangeShapeType="1"/>
          </p:cNvSpPr>
          <p:nvPr/>
        </p:nvSpPr>
        <p:spPr bwMode="auto">
          <a:xfrm flipH="1">
            <a:off x="2305051" y="17938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3" name="Rectangle 338"/>
          <p:cNvSpPr>
            <a:spLocks noChangeArrowheads="1"/>
          </p:cNvSpPr>
          <p:nvPr/>
        </p:nvSpPr>
        <p:spPr bwMode="auto">
          <a:xfrm rot="16200000">
            <a:off x="2022821" y="1596640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30</a:t>
            </a:r>
            <a:endParaRPr lang="en-US" altLang="en-US"/>
          </a:p>
        </p:txBody>
      </p:sp>
      <p:sp>
        <p:nvSpPr>
          <p:cNvPr id="5324" name="Line 339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" name="Rectangle 340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40</a:t>
            </a:r>
            <a:endParaRPr lang="en-US" altLang="en-US"/>
          </a:p>
        </p:txBody>
      </p:sp>
      <p:sp>
        <p:nvSpPr>
          <p:cNvPr id="5326" name="Rectangle 341"/>
          <p:cNvSpPr>
            <a:spLocks noChangeArrowheads="1"/>
          </p:cNvSpPr>
          <p:nvPr/>
        </p:nvSpPr>
        <p:spPr bwMode="auto">
          <a:xfrm rot="16200000">
            <a:off x="-263104" y="2445991"/>
            <a:ext cx="418063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Percent of Parents in the Bottom Quintile</a:t>
            </a:r>
            <a:endParaRPr lang="en-US" altLang="en-US"/>
          </a:p>
        </p:txBody>
      </p:sp>
      <p:sp>
        <p:nvSpPr>
          <p:cNvPr id="5327" name="Line 342"/>
          <p:cNvSpPr>
            <a:spLocks noChangeShapeType="1"/>
          </p:cNvSpPr>
          <p:nvPr/>
        </p:nvSpPr>
        <p:spPr bwMode="auto">
          <a:xfrm>
            <a:off x="2394005" y="4743450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" name="Line 343"/>
          <p:cNvSpPr>
            <a:spLocks noChangeShapeType="1"/>
          </p:cNvSpPr>
          <p:nvPr/>
        </p:nvSpPr>
        <p:spPr bwMode="auto">
          <a:xfrm>
            <a:off x="2543175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" name="Rectangle 344"/>
          <p:cNvSpPr>
            <a:spLocks noChangeArrowheads="1"/>
          </p:cNvSpPr>
          <p:nvPr/>
        </p:nvSpPr>
        <p:spPr bwMode="auto">
          <a:xfrm>
            <a:off x="22892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2000</a:t>
            </a:r>
            <a:endParaRPr lang="en-US" altLang="en-US"/>
          </a:p>
        </p:txBody>
      </p:sp>
      <p:sp>
        <p:nvSpPr>
          <p:cNvPr id="5330" name="Line 345"/>
          <p:cNvSpPr>
            <a:spLocks noChangeShapeType="1"/>
          </p:cNvSpPr>
          <p:nvPr/>
        </p:nvSpPr>
        <p:spPr bwMode="auto">
          <a:xfrm>
            <a:off x="3957637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1" name="Rectangle 346"/>
          <p:cNvSpPr>
            <a:spLocks noChangeArrowheads="1"/>
          </p:cNvSpPr>
          <p:nvPr/>
        </p:nvSpPr>
        <p:spPr bwMode="auto">
          <a:xfrm>
            <a:off x="370205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2002</a:t>
            </a:r>
            <a:endParaRPr lang="en-US" altLang="en-US"/>
          </a:p>
        </p:txBody>
      </p:sp>
      <p:sp>
        <p:nvSpPr>
          <p:cNvPr id="5332" name="Line 347"/>
          <p:cNvSpPr>
            <a:spLocks noChangeShapeType="1"/>
          </p:cNvSpPr>
          <p:nvPr/>
        </p:nvSpPr>
        <p:spPr bwMode="auto">
          <a:xfrm>
            <a:off x="5370512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3" name="Rectangle 348"/>
          <p:cNvSpPr>
            <a:spLocks noChangeArrowheads="1"/>
          </p:cNvSpPr>
          <p:nvPr/>
        </p:nvSpPr>
        <p:spPr bwMode="auto">
          <a:xfrm>
            <a:off x="511497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2004</a:t>
            </a:r>
            <a:endParaRPr lang="en-US" altLang="en-US"/>
          </a:p>
        </p:txBody>
      </p:sp>
      <p:sp>
        <p:nvSpPr>
          <p:cNvPr id="5334" name="Line 349"/>
          <p:cNvSpPr>
            <a:spLocks noChangeShapeType="1"/>
          </p:cNvSpPr>
          <p:nvPr/>
        </p:nvSpPr>
        <p:spPr bwMode="auto">
          <a:xfrm>
            <a:off x="6783388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5" name="Rectangle 350"/>
          <p:cNvSpPr>
            <a:spLocks noChangeArrowheads="1"/>
          </p:cNvSpPr>
          <p:nvPr/>
        </p:nvSpPr>
        <p:spPr bwMode="auto">
          <a:xfrm>
            <a:off x="6527815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2006</a:t>
            </a:r>
            <a:endParaRPr lang="en-US" altLang="en-US"/>
          </a:p>
        </p:txBody>
      </p:sp>
      <p:sp>
        <p:nvSpPr>
          <p:cNvPr id="5336" name="Line 351"/>
          <p:cNvSpPr>
            <a:spLocks noChangeShapeType="1"/>
          </p:cNvSpPr>
          <p:nvPr/>
        </p:nvSpPr>
        <p:spPr bwMode="auto">
          <a:xfrm>
            <a:off x="8196263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7" name="Rectangle 352"/>
          <p:cNvSpPr>
            <a:spLocks noChangeArrowheads="1"/>
          </p:cNvSpPr>
          <p:nvPr/>
        </p:nvSpPr>
        <p:spPr bwMode="auto">
          <a:xfrm>
            <a:off x="79407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2008</a:t>
            </a:r>
            <a:endParaRPr lang="en-US" altLang="en-US"/>
          </a:p>
        </p:txBody>
      </p:sp>
      <p:sp>
        <p:nvSpPr>
          <p:cNvPr id="5338" name="Line 353"/>
          <p:cNvSpPr>
            <a:spLocks noChangeShapeType="1"/>
          </p:cNvSpPr>
          <p:nvPr/>
        </p:nvSpPr>
        <p:spPr bwMode="auto">
          <a:xfrm>
            <a:off x="9609139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9" name="Rectangle 354"/>
          <p:cNvSpPr>
            <a:spLocks noChangeArrowheads="1"/>
          </p:cNvSpPr>
          <p:nvPr/>
        </p:nvSpPr>
        <p:spPr bwMode="auto">
          <a:xfrm>
            <a:off x="9355167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2010</a:t>
            </a:r>
            <a:endParaRPr lang="en-US" altLang="en-US"/>
          </a:p>
        </p:txBody>
      </p:sp>
      <p:sp>
        <p:nvSpPr>
          <p:cNvPr id="5340" name="Rectangle 355"/>
          <p:cNvSpPr>
            <a:spLocks noChangeArrowheads="1"/>
          </p:cNvSpPr>
          <p:nvPr/>
        </p:nvSpPr>
        <p:spPr bwMode="auto">
          <a:xfrm>
            <a:off x="5186383" y="5175331"/>
            <a:ext cx="2466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Year when Child was 20</a:t>
            </a:r>
            <a:endParaRPr lang="en-US" altLang="en-US"/>
          </a:p>
        </p:txBody>
      </p:sp>
      <p:sp>
        <p:nvSpPr>
          <p:cNvPr id="5341" name="Rectangle 356"/>
          <p:cNvSpPr>
            <a:spLocks noChangeArrowheads="1"/>
          </p:cNvSpPr>
          <p:nvPr/>
        </p:nvSpPr>
        <p:spPr bwMode="auto">
          <a:xfrm>
            <a:off x="3530601" y="5557919"/>
            <a:ext cx="5795963" cy="9191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2" name="Line 357"/>
          <p:cNvSpPr>
            <a:spLocks noChangeShapeType="1"/>
          </p:cNvSpPr>
          <p:nvPr/>
        </p:nvSpPr>
        <p:spPr bwMode="auto">
          <a:xfrm>
            <a:off x="3552825" y="5695950"/>
            <a:ext cx="863600" cy="0"/>
          </a:xfrm>
          <a:prstGeom prst="line">
            <a:avLst/>
          </a:pr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3" name="Oval 358"/>
          <p:cNvSpPr>
            <a:spLocks noChangeArrowheads="1"/>
          </p:cNvSpPr>
          <p:nvPr/>
        </p:nvSpPr>
        <p:spPr bwMode="auto">
          <a:xfrm>
            <a:off x="3935443" y="5646819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2" name="Rectangle 367"/>
          <p:cNvSpPr>
            <a:spLocks noChangeArrowheads="1"/>
          </p:cNvSpPr>
          <p:nvPr/>
        </p:nvSpPr>
        <p:spPr bwMode="auto">
          <a:xfrm>
            <a:off x="4556125" y="5573794"/>
            <a:ext cx="8720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Stanford</a:t>
            </a:r>
            <a:endParaRPr lang="en-US" altLang="en-US"/>
          </a:p>
        </p:txBody>
      </p:sp>
      <p:sp>
        <p:nvSpPr>
          <p:cNvPr id="5357" name="Rectangle 372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366" name="Rectangle 136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77" name="TextBox 92"/>
          <p:cNvSpPr txBox="1"/>
          <p:nvPr/>
        </p:nvSpPr>
        <p:spPr>
          <a:xfrm>
            <a:off x="1524134" y="1929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Trends in Low-Income Access from 2000-2011 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2837719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524000" y="2560638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Education </a:t>
            </a:r>
            <a:r>
              <a:rPr lang="en-US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Upward Mobility</a:t>
            </a:r>
            <a:endParaRPr lang="en-US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5588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7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8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Rectangle 13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1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41" name="AutoShape 255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2" name="Rectangle 257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3" name="Rectangle 258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4" name="Rectangle 259"/>
          <p:cNvSpPr>
            <a:spLocks noChangeArrowheads="1"/>
          </p:cNvSpPr>
          <p:nvPr/>
        </p:nvSpPr>
        <p:spPr bwMode="auto">
          <a:xfrm>
            <a:off x="2394005" y="712869"/>
            <a:ext cx="8069263" cy="40306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5" name="Line 260"/>
          <p:cNvSpPr>
            <a:spLocks noChangeShapeType="1"/>
          </p:cNvSpPr>
          <p:nvPr/>
        </p:nvSpPr>
        <p:spPr bwMode="auto">
          <a:xfrm>
            <a:off x="2394005" y="4592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6" name="Line 261"/>
          <p:cNvSpPr>
            <a:spLocks noChangeShapeType="1"/>
          </p:cNvSpPr>
          <p:nvPr/>
        </p:nvSpPr>
        <p:spPr bwMode="auto">
          <a:xfrm>
            <a:off x="2394005" y="36623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7" name="Line 262"/>
          <p:cNvSpPr>
            <a:spLocks noChangeShapeType="1"/>
          </p:cNvSpPr>
          <p:nvPr/>
        </p:nvSpPr>
        <p:spPr bwMode="auto">
          <a:xfrm>
            <a:off x="2394005" y="27257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8" name="Line 263"/>
          <p:cNvSpPr>
            <a:spLocks noChangeShapeType="1"/>
          </p:cNvSpPr>
          <p:nvPr/>
        </p:nvSpPr>
        <p:spPr bwMode="auto">
          <a:xfrm>
            <a:off x="2394005" y="17938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49" name="Line 264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0" name="Freeform 265"/>
          <p:cNvSpPr>
            <a:spLocks/>
          </p:cNvSpPr>
          <p:nvPr/>
        </p:nvSpPr>
        <p:spPr bwMode="auto">
          <a:xfrm>
            <a:off x="2543175" y="4045031"/>
            <a:ext cx="7775576" cy="320675"/>
          </a:xfrm>
          <a:custGeom>
            <a:avLst/>
            <a:gdLst>
              <a:gd name="T0" fmla="*/ 0 w 1403"/>
              <a:gd name="T1" fmla="*/ 43 h 58"/>
              <a:gd name="T2" fmla="*/ 127 w 1403"/>
              <a:gd name="T3" fmla="*/ 43 h 58"/>
              <a:gd name="T4" fmla="*/ 255 w 1403"/>
              <a:gd name="T5" fmla="*/ 58 h 58"/>
              <a:gd name="T6" fmla="*/ 382 w 1403"/>
              <a:gd name="T7" fmla="*/ 54 h 58"/>
              <a:gd name="T8" fmla="*/ 510 w 1403"/>
              <a:gd name="T9" fmla="*/ 38 h 58"/>
              <a:gd name="T10" fmla="*/ 637 w 1403"/>
              <a:gd name="T11" fmla="*/ 48 h 58"/>
              <a:gd name="T12" fmla="*/ 765 w 1403"/>
              <a:gd name="T13" fmla="*/ 31 h 58"/>
              <a:gd name="T14" fmla="*/ 892 w 1403"/>
              <a:gd name="T15" fmla="*/ 26 h 58"/>
              <a:gd name="T16" fmla="*/ 1020 w 1403"/>
              <a:gd name="T17" fmla="*/ 0 h 58"/>
              <a:gd name="T18" fmla="*/ 1147 w 1403"/>
              <a:gd name="T19" fmla="*/ 11 h 58"/>
              <a:gd name="T20" fmla="*/ 1275 w 1403"/>
              <a:gd name="T21" fmla="*/ 19 h 58"/>
              <a:gd name="T22" fmla="*/ 1403 w 1403"/>
              <a:gd name="T23" fmla="*/ 23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58">
                <a:moveTo>
                  <a:pt x="0" y="43"/>
                </a:moveTo>
                <a:lnTo>
                  <a:pt x="127" y="43"/>
                </a:lnTo>
                <a:lnTo>
                  <a:pt x="255" y="58"/>
                </a:lnTo>
                <a:lnTo>
                  <a:pt x="382" y="54"/>
                </a:lnTo>
                <a:lnTo>
                  <a:pt x="510" y="38"/>
                </a:lnTo>
                <a:lnTo>
                  <a:pt x="637" y="48"/>
                </a:lnTo>
                <a:lnTo>
                  <a:pt x="765" y="31"/>
                </a:lnTo>
                <a:lnTo>
                  <a:pt x="892" y="26"/>
                </a:lnTo>
                <a:lnTo>
                  <a:pt x="1020" y="0"/>
                </a:lnTo>
                <a:lnTo>
                  <a:pt x="1147" y="11"/>
                </a:lnTo>
                <a:lnTo>
                  <a:pt x="1275" y="19"/>
                </a:lnTo>
                <a:lnTo>
                  <a:pt x="1403" y="23"/>
                </a:lnTo>
              </a:path>
            </a:pathLst>
          </a:cu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1" name="Oval 266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2" name="Oval 267"/>
          <p:cNvSpPr>
            <a:spLocks noChangeArrowheads="1"/>
          </p:cNvSpPr>
          <p:nvPr/>
        </p:nvSpPr>
        <p:spPr bwMode="auto">
          <a:xfrm>
            <a:off x="3197228" y="4232356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3" name="Oval 268"/>
          <p:cNvSpPr>
            <a:spLocks noChangeArrowheads="1"/>
          </p:cNvSpPr>
          <p:nvPr/>
        </p:nvSpPr>
        <p:spPr bwMode="auto">
          <a:xfrm>
            <a:off x="3906840" y="4316494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4" name="Oval 269"/>
          <p:cNvSpPr>
            <a:spLocks noChangeArrowheads="1"/>
          </p:cNvSpPr>
          <p:nvPr/>
        </p:nvSpPr>
        <p:spPr bwMode="auto">
          <a:xfrm>
            <a:off x="4610104" y="429426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5" name="Oval 270"/>
          <p:cNvSpPr>
            <a:spLocks noChangeArrowheads="1"/>
          </p:cNvSpPr>
          <p:nvPr/>
        </p:nvSpPr>
        <p:spPr bwMode="auto">
          <a:xfrm>
            <a:off x="5319716" y="420536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6" name="Oval 271"/>
          <p:cNvSpPr>
            <a:spLocks noChangeArrowheads="1"/>
          </p:cNvSpPr>
          <p:nvPr/>
        </p:nvSpPr>
        <p:spPr bwMode="auto">
          <a:xfrm>
            <a:off x="6024617" y="4260931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7" name="Oval 272"/>
          <p:cNvSpPr>
            <a:spLocks noChangeArrowheads="1"/>
          </p:cNvSpPr>
          <p:nvPr/>
        </p:nvSpPr>
        <p:spPr bwMode="auto">
          <a:xfrm>
            <a:off x="6732592" y="4165681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58" name="Oval 273"/>
          <p:cNvSpPr>
            <a:spLocks noChangeArrowheads="1"/>
          </p:cNvSpPr>
          <p:nvPr/>
        </p:nvSpPr>
        <p:spPr bwMode="auto">
          <a:xfrm>
            <a:off x="7437440" y="4138620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60" name="Oval 275"/>
          <p:cNvSpPr>
            <a:spLocks noChangeArrowheads="1"/>
          </p:cNvSpPr>
          <p:nvPr/>
        </p:nvSpPr>
        <p:spPr bwMode="auto">
          <a:xfrm>
            <a:off x="8850316" y="4056064"/>
            <a:ext cx="100013" cy="98425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61" name="Oval 276"/>
          <p:cNvSpPr>
            <a:spLocks noChangeArrowheads="1"/>
          </p:cNvSpPr>
          <p:nvPr/>
        </p:nvSpPr>
        <p:spPr bwMode="auto">
          <a:xfrm>
            <a:off x="9559928" y="4098928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62" name="Oval 277"/>
          <p:cNvSpPr>
            <a:spLocks noChangeArrowheads="1"/>
          </p:cNvSpPr>
          <p:nvPr/>
        </p:nvSpPr>
        <p:spPr bwMode="auto">
          <a:xfrm>
            <a:off x="10269593" y="4121155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76" name="Freeform 291"/>
          <p:cNvSpPr>
            <a:spLocks/>
          </p:cNvSpPr>
          <p:nvPr/>
        </p:nvSpPr>
        <p:spPr bwMode="auto">
          <a:xfrm>
            <a:off x="2543175" y="4154488"/>
            <a:ext cx="7775576" cy="133350"/>
          </a:xfrm>
          <a:custGeom>
            <a:avLst/>
            <a:gdLst>
              <a:gd name="T0" fmla="*/ 0 w 1403"/>
              <a:gd name="T1" fmla="*/ 23 h 24"/>
              <a:gd name="T2" fmla="*/ 127 w 1403"/>
              <a:gd name="T3" fmla="*/ 24 h 24"/>
              <a:gd name="T4" fmla="*/ 255 w 1403"/>
              <a:gd name="T5" fmla="*/ 9 h 24"/>
              <a:gd name="T6" fmla="*/ 382 w 1403"/>
              <a:gd name="T7" fmla="*/ 10 h 24"/>
              <a:gd name="T8" fmla="*/ 510 w 1403"/>
              <a:gd name="T9" fmla="*/ 3 h 24"/>
              <a:gd name="T10" fmla="*/ 637 w 1403"/>
              <a:gd name="T11" fmla="*/ 4 h 24"/>
              <a:gd name="T12" fmla="*/ 765 w 1403"/>
              <a:gd name="T13" fmla="*/ 14 h 24"/>
              <a:gd name="T14" fmla="*/ 892 w 1403"/>
              <a:gd name="T15" fmla="*/ 16 h 24"/>
              <a:gd name="T16" fmla="*/ 1020 w 1403"/>
              <a:gd name="T17" fmla="*/ 1 h 24"/>
              <a:gd name="T18" fmla="*/ 1147 w 1403"/>
              <a:gd name="T19" fmla="*/ 13 h 24"/>
              <a:gd name="T20" fmla="*/ 1275 w 1403"/>
              <a:gd name="T21" fmla="*/ 0 h 24"/>
              <a:gd name="T22" fmla="*/ 1403 w 1403"/>
              <a:gd name="T23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24">
                <a:moveTo>
                  <a:pt x="0" y="23"/>
                </a:moveTo>
                <a:lnTo>
                  <a:pt x="127" y="24"/>
                </a:lnTo>
                <a:lnTo>
                  <a:pt x="255" y="9"/>
                </a:lnTo>
                <a:lnTo>
                  <a:pt x="382" y="10"/>
                </a:lnTo>
                <a:lnTo>
                  <a:pt x="510" y="3"/>
                </a:lnTo>
                <a:lnTo>
                  <a:pt x="637" y="4"/>
                </a:lnTo>
                <a:lnTo>
                  <a:pt x="765" y="14"/>
                </a:lnTo>
                <a:lnTo>
                  <a:pt x="892" y="16"/>
                </a:lnTo>
                <a:lnTo>
                  <a:pt x="1020" y="1"/>
                </a:lnTo>
                <a:lnTo>
                  <a:pt x="1147" y="13"/>
                </a:lnTo>
                <a:lnTo>
                  <a:pt x="1275" y="0"/>
                </a:lnTo>
                <a:lnTo>
                  <a:pt x="1403" y="11"/>
                </a:lnTo>
              </a:path>
            </a:pathLst>
          </a:cu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77" name="Oval 292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78" name="Oval 293"/>
          <p:cNvSpPr>
            <a:spLocks noChangeArrowheads="1"/>
          </p:cNvSpPr>
          <p:nvPr/>
        </p:nvSpPr>
        <p:spPr bwMode="auto">
          <a:xfrm>
            <a:off x="3197228" y="423870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79" name="Oval 294"/>
          <p:cNvSpPr>
            <a:spLocks noChangeArrowheads="1"/>
          </p:cNvSpPr>
          <p:nvPr/>
        </p:nvSpPr>
        <p:spPr bwMode="auto">
          <a:xfrm>
            <a:off x="3906840" y="415456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0" name="Oval 295"/>
          <p:cNvSpPr>
            <a:spLocks noChangeArrowheads="1"/>
          </p:cNvSpPr>
          <p:nvPr/>
        </p:nvSpPr>
        <p:spPr bwMode="auto">
          <a:xfrm>
            <a:off x="4610104" y="416091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1" name="Oval 296"/>
          <p:cNvSpPr>
            <a:spLocks noChangeArrowheads="1"/>
          </p:cNvSpPr>
          <p:nvPr/>
        </p:nvSpPr>
        <p:spPr bwMode="auto">
          <a:xfrm>
            <a:off x="5319716" y="4121155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2" name="Oval 297"/>
          <p:cNvSpPr>
            <a:spLocks noChangeArrowheads="1"/>
          </p:cNvSpPr>
          <p:nvPr/>
        </p:nvSpPr>
        <p:spPr bwMode="auto">
          <a:xfrm>
            <a:off x="6024617" y="412750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3" name="Oval 298"/>
          <p:cNvSpPr>
            <a:spLocks noChangeArrowheads="1"/>
          </p:cNvSpPr>
          <p:nvPr/>
        </p:nvSpPr>
        <p:spPr bwMode="auto">
          <a:xfrm>
            <a:off x="6732592" y="418314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4" name="Oval 299"/>
          <p:cNvSpPr>
            <a:spLocks noChangeArrowheads="1"/>
          </p:cNvSpPr>
          <p:nvPr/>
        </p:nvSpPr>
        <p:spPr bwMode="auto">
          <a:xfrm>
            <a:off x="7437440" y="41942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5" name="Oval 300"/>
          <p:cNvSpPr>
            <a:spLocks noChangeArrowheads="1"/>
          </p:cNvSpPr>
          <p:nvPr/>
        </p:nvSpPr>
        <p:spPr bwMode="auto">
          <a:xfrm>
            <a:off x="8147071" y="4110046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6" name="Oval 301"/>
          <p:cNvSpPr>
            <a:spLocks noChangeArrowheads="1"/>
          </p:cNvSpPr>
          <p:nvPr/>
        </p:nvSpPr>
        <p:spPr bwMode="auto">
          <a:xfrm>
            <a:off x="8850316" y="417679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7" name="Oval 302"/>
          <p:cNvSpPr>
            <a:spLocks noChangeArrowheads="1"/>
          </p:cNvSpPr>
          <p:nvPr/>
        </p:nvSpPr>
        <p:spPr bwMode="auto">
          <a:xfrm>
            <a:off x="9559928" y="410528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288" name="Oval 303"/>
          <p:cNvSpPr>
            <a:spLocks noChangeArrowheads="1"/>
          </p:cNvSpPr>
          <p:nvPr/>
        </p:nvSpPr>
        <p:spPr bwMode="auto">
          <a:xfrm>
            <a:off x="10269593" y="416568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15" name="Line 330"/>
          <p:cNvSpPr>
            <a:spLocks noChangeShapeType="1"/>
          </p:cNvSpPr>
          <p:nvPr/>
        </p:nvSpPr>
        <p:spPr bwMode="auto">
          <a:xfrm flipV="1">
            <a:off x="2393951" y="712869"/>
            <a:ext cx="0" cy="40306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16" name="Line 331"/>
          <p:cNvSpPr>
            <a:spLocks noChangeShapeType="1"/>
          </p:cNvSpPr>
          <p:nvPr/>
        </p:nvSpPr>
        <p:spPr bwMode="auto">
          <a:xfrm flipH="1">
            <a:off x="2305051" y="4592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17" name="Rectangle 332"/>
          <p:cNvSpPr>
            <a:spLocks noChangeArrowheads="1"/>
          </p:cNvSpPr>
          <p:nvPr/>
        </p:nvSpPr>
        <p:spPr bwMode="auto">
          <a:xfrm rot="16200000">
            <a:off x="2086941" y="4397029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18" name="Line 333"/>
          <p:cNvSpPr>
            <a:spLocks noChangeShapeType="1"/>
          </p:cNvSpPr>
          <p:nvPr/>
        </p:nvSpPr>
        <p:spPr bwMode="auto">
          <a:xfrm flipH="1">
            <a:off x="2305051" y="36623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19" name="Rectangle 334"/>
          <p:cNvSpPr>
            <a:spLocks noChangeArrowheads="1"/>
          </p:cNvSpPr>
          <p:nvPr/>
        </p:nvSpPr>
        <p:spPr bwMode="auto">
          <a:xfrm rot="16200000">
            <a:off x="2022821" y="346513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10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20" name="Line 335"/>
          <p:cNvSpPr>
            <a:spLocks noChangeShapeType="1"/>
          </p:cNvSpPr>
          <p:nvPr/>
        </p:nvSpPr>
        <p:spPr bwMode="auto">
          <a:xfrm flipH="1">
            <a:off x="2305051" y="27257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21" name="Rectangle 336"/>
          <p:cNvSpPr>
            <a:spLocks noChangeArrowheads="1"/>
          </p:cNvSpPr>
          <p:nvPr/>
        </p:nvSpPr>
        <p:spPr bwMode="auto">
          <a:xfrm rot="16200000">
            <a:off x="2022821" y="25285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22" name="Line 337"/>
          <p:cNvSpPr>
            <a:spLocks noChangeShapeType="1"/>
          </p:cNvSpPr>
          <p:nvPr/>
        </p:nvSpPr>
        <p:spPr bwMode="auto">
          <a:xfrm flipH="1">
            <a:off x="2305051" y="17938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23" name="Rectangle 338"/>
          <p:cNvSpPr>
            <a:spLocks noChangeArrowheads="1"/>
          </p:cNvSpPr>
          <p:nvPr/>
        </p:nvSpPr>
        <p:spPr bwMode="auto">
          <a:xfrm rot="16200000">
            <a:off x="2022821" y="1596640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30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24" name="Line 339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25" name="Rectangle 340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40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26" name="Rectangle 341"/>
          <p:cNvSpPr>
            <a:spLocks noChangeArrowheads="1"/>
          </p:cNvSpPr>
          <p:nvPr/>
        </p:nvSpPr>
        <p:spPr bwMode="auto">
          <a:xfrm rot="16200000">
            <a:off x="-263104" y="2445991"/>
            <a:ext cx="418063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Percent of Parents in the Bottom Quintile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27" name="Line 342"/>
          <p:cNvSpPr>
            <a:spLocks noChangeShapeType="1"/>
          </p:cNvSpPr>
          <p:nvPr/>
        </p:nvSpPr>
        <p:spPr bwMode="auto">
          <a:xfrm>
            <a:off x="2394005" y="4743450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28" name="Line 343"/>
          <p:cNvSpPr>
            <a:spLocks noChangeShapeType="1"/>
          </p:cNvSpPr>
          <p:nvPr/>
        </p:nvSpPr>
        <p:spPr bwMode="auto">
          <a:xfrm>
            <a:off x="2543175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29" name="Rectangle 344"/>
          <p:cNvSpPr>
            <a:spLocks noChangeArrowheads="1"/>
          </p:cNvSpPr>
          <p:nvPr/>
        </p:nvSpPr>
        <p:spPr bwMode="auto">
          <a:xfrm>
            <a:off x="22892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30" name="Line 345"/>
          <p:cNvSpPr>
            <a:spLocks noChangeShapeType="1"/>
          </p:cNvSpPr>
          <p:nvPr/>
        </p:nvSpPr>
        <p:spPr bwMode="auto">
          <a:xfrm>
            <a:off x="3957637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31" name="Rectangle 346"/>
          <p:cNvSpPr>
            <a:spLocks noChangeArrowheads="1"/>
          </p:cNvSpPr>
          <p:nvPr/>
        </p:nvSpPr>
        <p:spPr bwMode="auto">
          <a:xfrm>
            <a:off x="370205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2002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32" name="Line 347"/>
          <p:cNvSpPr>
            <a:spLocks noChangeShapeType="1"/>
          </p:cNvSpPr>
          <p:nvPr/>
        </p:nvSpPr>
        <p:spPr bwMode="auto">
          <a:xfrm>
            <a:off x="5370512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33" name="Rectangle 348"/>
          <p:cNvSpPr>
            <a:spLocks noChangeArrowheads="1"/>
          </p:cNvSpPr>
          <p:nvPr/>
        </p:nvSpPr>
        <p:spPr bwMode="auto">
          <a:xfrm>
            <a:off x="511497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2004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34" name="Line 349"/>
          <p:cNvSpPr>
            <a:spLocks noChangeShapeType="1"/>
          </p:cNvSpPr>
          <p:nvPr/>
        </p:nvSpPr>
        <p:spPr bwMode="auto">
          <a:xfrm>
            <a:off x="6783388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35" name="Rectangle 350"/>
          <p:cNvSpPr>
            <a:spLocks noChangeArrowheads="1"/>
          </p:cNvSpPr>
          <p:nvPr/>
        </p:nvSpPr>
        <p:spPr bwMode="auto">
          <a:xfrm>
            <a:off x="6527815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2006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36" name="Line 351"/>
          <p:cNvSpPr>
            <a:spLocks noChangeShapeType="1"/>
          </p:cNvSpPr>
          <p:nvPr/>
        </p:nvSpPr>
        <p:spPr bwMode="auto">
          <a:xfrm>
            <a:off x="8196263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37" name="Rectangle 352"/>
          <p:cNvSpPr>
            <a:spLocks noChangeArrowheads="1"/>
          </p:cNvSpPr>
          <p:nvPr/>
        </p:nvSpPr>
        <p:spPr bwMode="auto">
          <a:xfrm>
            <a:off x="79407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2008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38" name="Line 353"/>
          <p:cNvSpPr>
            <a:spLocks noChangeShapeType="1"/>
          </p:cNvSpPr>
          <p:nvPr/>
        </p:nvSpPr>
        <p:spPr bwMode="auto">
          <a:xfrm>
            <a:off x="9609139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39" name="Rectangle 354"/>
          <p:cNvSpPr>
            <a:spLocks noChangeArrowheads="1"/>
          </p:cNvSpPr>
          <p:nvPr/>
        </p:nvSpPr>
        <p:spPr bwMode="auto">
          <a:xfrm>
            <a:off x="9355167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2010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40" name="Rectangle 355"/>
          <p:cNvSpPr>
            <a:spLocks noChangeArrowheads="1"/>
          </p:cNvSpPr>
          <p:nvPr/>
        </p:nvSpPr>
        <p:spPr bwMode="auto">
          <a:xfrm>
            <a:off x="5186383" y="5175331"/>
            <a:ext cx="2466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Year when Child was 20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41" name="Rectangle 356"/>
          <p:cNvSpPr>
            <a:spLocks noChangeArrowheads="1"/>
          </p:cNvSpPr>
          <p:nvPr/>
        </p:nvSpPr>
        <p:spPr bwMode="auto">
          <a:xfrm>
            <a:off x="3530601" y="5557919"/>
            <a:ext cx="5795963" cy="9191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42" name="Line 357"/>
          <p:cNvSpPr>
            <a:spLocks noChangeShapeType="1"/>
          </p:cNvSpPr>
          <p:nvPr/>
        </p:nvSpPr>
        <p:spPr bwMode="auto">
          <a:xfrm>
            <a:off x="3552825" y="5695950"/>
            <a:ext cx="863600" cy="0"/>
          </a:xfrm>
          <a:prstGeom prst="line">
            <a:avLst/>
          </a:pr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43" name="Oval 358"/>
          <p:cNvSpPr>
            <a:spLocks noChangeArrowheads="1"/>
          </p:cNvSpPr>
          <p:nvPr/>
        </p:nvSpPr>
        <p:spPr bwMode="auto">
          <a:xfrm>
            <a:off x="3935443" y="5646819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44" name="Line 359"/>
          <p:cNvSpPr>
            <a:spLocks noChangeShapeType="1"/>
          </p:cNvSpPr>
          <p:nvPr/>
        </p:nvSpPr>
        <p:spPr bwMode="auto">
          <a:xfrm>
            <a:off x="6245227" y="5695950"/>
            <a:ext cx="865188" cy="0"/>
          </a:xfrm>
          <a:prstGeom prst="line">
            <a:avLst/>
          </a:pr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45" name="Oval 360"/>
          <p:cNvSpPr>
            <a:spLocks noChangeArrowheads="1"/>
          </p:cNvSpPr>
          <p:nvPr/>
        </p:nvSpPr>
        <p:spPr bwMode="auto">
          <a:xfrm>
            <a:off x="6627816" y="564681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352" name="Rectangle 367"/>
          <p:cNvSpPr>
            <a:spLocks noChangeArrowheads="1"/>
          </p:cNvSpPr>
          <p:nvPr/>
        </p:nvSpPr>
        <p:spPr bwMode="auto">
          <a:xfrm>
            <a:off x="4556125" y="5573794"/>
            <a:ext cx="8720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Stanford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53" name="Rectangle 368"/>
          <p:cNvSpPr>
            <a:spLocks noChangeArrowheads="1"/>
          </p:cNvSpPr>
          <p:nvPr/>
        </p:nvSpPr>
        <p:spPr bwMode="auto">
          <a:xfrm>
            <a:off x="7248526" y="5573794"/>
            <a:ext cx="8207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Harvard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5357" name="Rectangle 372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66" name="Rectangle 136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77" name="TextBox 92"/>
          <p:cNvSpPr txBox="1"/>
          <p:nvPr/>
        </p:nvSpPr>
        <p:spPr>
          <a:xfrm>
            <a:off x="1524134" y="1929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Trends in Low-Income Access from 2000-2011 at Selected Colleges</a:t>
            </a:r>
          </a:p>
        </p:txBody>
      </p:sp>
      <p:sp>
        <p:nvSpPr>
          <p:cNvPr id="78" name="Oval 274"/>
          <p:cNvSpPr>
            <a:spLocks noChangeArrowheads="1"/>
          </p:cNvSpPr>
          <p:nvPr/>
        </p:nvSpPr>
        <p:spPr bwMode="auto">
          <a:xfrm>
            <a:off x="8147071" y="3994157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145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7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8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Rectangle 13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1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41" name="AutoShape 255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2" name="Rectangle 257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3" name="Rectangle 258"/>
          <p:cNvSpPr>
            <a:spLocks noChangeArrowheads="1"/>
          </p:cNvSpPr>
          <p:nvPr/>
        </p:nvSpPr>
        <p:spPr bwMode="auto">
          <a:xfrm>
            <a:off x="1524053" y="107953"/>
            <a:ext cx="9139239" cy="66468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4" name="Rectangle 259"/>
          <p:cNvSpPr>
            <a:spLocks noChangeArrowheads="1"/>
          </p:cNvSpPr>
          <p:nvPr/>
        </p:nvSpPr>
        <p:spPr bwMode="auto">
          <a:xfrm>
            <a:off x="2394005" y="712869"/>
            <a:ext cx="8069263" cy="40306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5" name="Line 260"/>
          <p:cNvSpPr>
            <a:spLocks noChangeShapeType="1"/>
          </p:cNvSpPr>
          <p:nvPr/>
        </p:nvSpPr>
        <p:spPr bwMode="auto">
          <a:xfrm>
            <a:off x="2394005" y="45926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6" name="Line 261"/>
          <p:cNvSpPr>
            <a:spLocks noChangeShapeType="1"/>
          </p:cNvSpPr>
          <p:nvPr/>
        </p:nvSpPr>
        <p:spPr bwMode="auto">
          <a:xfrm>
            <a:off x="2394005" y="3662363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7" name="Line 262"/>
          <p:cNvSpPr>
            <a:spLocks noChangeShapeType="1"/>
          </p:cNvSpPr>
          <p:nvPr/>
        </p:nvSpPr>
        <p:spPr bwMode="auto">
          <a:xfrm>
            <a:off x="2394005" y="2725738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8" name="Line 263"/>
          <p:cNvSpPr>
            <a:spLocks noChangeShapeType="1"/>
          </p:cNvSpPr>
          <p:nvPr/>
        </p:nvSpPr>
        <p:spPr bwMode="auto">
          <a:xfrm>
            <a:off x="2394005" y="1793875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9" name="Line 264"/>
          <p:cNvSpPr>
            <a:spLocks noChangeShapeType="1"/>
          </p:cNvSpPr>
          <p:nvPr/>
        </p:nvSpPr>
        <p:spPr bwMode="auto">
          <a:xfrm>
            <a:off x="2394005" y="857250"/>
            <a:ext cx="8069263" cy="0"/>
          </a:xfrm>
          <a:prstGeom prst="line">
            <a:avLst/>
          </a:prstGeom>
          <a:noFill/>
          <a:ln w="22225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0" name="Freeform 265"/>
          <p:cNvSpPr>
            <a:spLocks/>
          </p:cNvSpPr>
          <p:nvPr/>
        </p:nvSpPr>
        <p:spPr bwMode="auto">
          <a:xfrm>
            <a:off x="2543175" y="4045031"/>
            <a:ext cx="7775576" cy="320675"/>
          </a:xfrm>
          <a:custGeom>
            <a:avLst/>
            <a:gdLst>
              <a:gd name="T0" fmla="*/ 0 w 1403"/>
              <a:gd name="T1" fmla="*/ 43 h 58"/>
              <a:gd name="T2" fmla="*/ 127 w 1403"/>
              <a:gd name="T3" fmla="*/ 43 h 58"/>
              <a:gd name="T4" fmla="*/ 255 w 1403"/>
              <a:gd name="T5" fmla="*/ 58 h 58"/>
              <a:gd name="T6" fmla="*/ 382 w 1403"/>
              <a:gd name="T7" fmla="*/ 54 h 58"/>
              <a:gd name="T8" fmla="*/ 510 w 1403"/>
              <a:gd name="T9" fmla="*/ 38 h 58"/>
              <a:gd name="T10" fmla="*/ 637 w 1403"/>
              <a:gd name="T11" fmla="*/ 48 h 58"/>
              <a:gd name="T12" fmla="*/ 765 w 1403"/>
              <a:gd name="T13" fmla="*/ 31 h 58"/>
              <a:gd name="T14" fmla="*/ 892 w 1403"/>
              <a:gd name="T15" fmla="*/ 26 h 58"/>
              <a:gd name="T16" fmla="*/ 1020 w 1403"/>
              <a:gd name="T17" fmla="*/ 0 h 58"/>
              <a:gd name="T18" fmla="*/ 1147 w 1403"/>
              <a:gd name="T19" fmla="*/ 11 h 58"/>
              <a:gd name="T20" fmla="*/ 1275 w 1403"/>
              <a:gd name="T21" fmla="*/ 19 h 58"/>
              <a:gd name="T22" fmla="*/ 1403 w 1403"/>
              <a:gd name="T23" fmla="*/ 23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58">
                <a:moveTo>
                  <a:pt x="0" y="43"/>
                </a:moveTo>
                <a:lnTo>
                  <a:pt x="127" y="43"/>
                </a:lnTo>
                <a:lnTo>
                  <a:pt x="255" y="58"/>
                </a:lnTo>
                <a:lnTo>
                  <a:pt x="382" y="54"/>
                </a:lnTo>
                <a:lnTo>
                  <a:pt x="510" y="38"/>
                </a:lnTo>
                <a:lnTo>
                  <a:pt x="637" y="48"/>
                </a:lnTo>
                <a:lnTo>
                  <a:pt x="765" y="31"/>
                </a:lnTo>
                <a:lnTo>
                  <a:pt x="892" y="26"/>
                </a:lnTo>
                <a:lnTo>
                  <a:pt x="1020" y="0"/>
                </a:lnTo>
                <a:lnTo>
                  <a:pt x="1147" y="11"/>
                </a:lnTo>
                <a:lnTo>
                  <a:pt x="1275" y="19"/>
                </a:lnTo>
                <a:lnTo>
                  <a:pt x="1403" y="23"/>
                </a:lnTo>
              </a:path>
            </a:pathLst>
          </a:cu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1" name="Oval 266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2" name="Oval 267"/>
          <p:cNvSpPr>
            <a:spLocks noChangeArrowheads="1"/>
          </p:cNvSpPr>
          <p:nvPr/>
        </p:nvSpPr>
        <p:spPr bwMode="auto">
          <a:xfrm>
            <a:off x="3197228" y="4232356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3" name="Oval 268"/>
          <p:cNvSpPr>
            <a:spLocks noChangeArrowheads="1"/>
          </p:cNvSpPr>
          <p:nvPr/>
        </p:nvSpPr>
        <p:spPr bwMode="auto">
          <a:xfrm>
            <a:off x="3906840" y="4316494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4" name="Oval 269"/>
          <p:cNvSpPr>
            <a:spLocks noChangeArrowheads="1"/>
          </p:cNvSpPr>
          <p:nvPr/>
        </p:nvSpPr>
        <p:spPr bwMode="auto">
          <a:xfrm>
            <a:off x="4610104" y="429426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5" name="Oval 270"/>
          <p:cNvSpPr>
            <a:spLocks noChangeArrowheads="1"/>
          </p:cNvSpPr>
          <p:nvPr/>
        </p:nvSpPr>
        <p:spPr bwMode="auto">
          <a:xfrm>
            <a:off x="5319716" y="420536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6" name="Oval 271"/>
          <p:cNvSpPr>
            <a:spLocks noChangeArrowheads="1"/>
          </p:cNvSpPr>
          <p:nvPr/>
        </p:nvSpPr>
        <p:spPr bwMode="auto">
          <a:xfrm>
            <a:off x="6024617" y="4260931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7" name="Oval 272"/>
          <p:cNvSpPr>
            <a:spLocks noChangeArrowheads="1"/>
          </p:cNvSpPr>
          <p:nvPr/>
        </p:nvSpPr>
        <p:spPr bwMode="auto">
          <a:xfrm>
            <a:off x="6732592" y="4165681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8" name="Oval 273"/>
          <p:cNvSpPr>
            <a:spLocks noChangeArrowheads="1"/>
          </p:cNvSpPr>
          <p:nvPr/>
        </p:nvSpPr>
        <p:spPr bwMode="auto">
          <a:xfrm>
            <a:off x="7437440" y="4138620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0" name="Oval 275"/>
          <p:cNvSpPr>
            <a:spLocks noChangeArrowheads="1"/>
          </p:cNvSpPr>
          <p:nvPr/>
        </p:nvSpPr>
        <p:spPr bwMode="auto">
          <a:xfrm>
            <a:off x="8850316" y="4056064"/>
            <a:ext cx="100013" cy="98425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1" name="Oval 276"/>
          <p:cNvSpPr>
            <a:spLocks noChangeArrowheads="1"/>
          </p:cNvSpPr>
          <p:nvPr/>
        </p:nvSpPr>
        <p:spPr bwMode="auto">
          <a:xfrm>
            <a:off x="9559928" y="4098928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2" name="Oval 277"/>
          <p:cNvSpPr>
            <a:spLocks noChangeArrowheads="1"/>
          </p:cNvSpPr>
          <p:nvPr/>
        </p:nvSpPr>
        <p:spPr bwMode="auto">
          <a:xfrm>
            <a:off x="10269593" y="4121155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6" name="Freeform 291"/>
          <p:cNvSpPr>
            <a:spLocks/>
          </p:cNvSpPr>
          <p:nvPr/>
        </p:nvSpPr>
        <p:spPr bwMode="auto">
          <a:xfrm>
            <a:off x="2543175" y="4154488"/>
            <a:ext cx="7775576" cy="133350"/>
          </a:xfrm>
          <a:custGeom>
            <a:avLst/>
            <a:gdLst>
              <a:gd name="T0" fmla="*/ 0 w 1403"/>
              <a:gd name="T1" fmla="*/ 23 h 24"/>
              <a:gd name="T2" fmla="*/ 127 w 1403"/>
              <a:gd name="T3" fmla="*/ 24 h 24"/>
              <a:gd name="T4" fmla="*/ 255 w 1403"/>
              <a:gd name="T5" fmla="*/ 9 h 24"/>
              <a:gd name="T6" fmla="*/ 382 w 1403"/>
              <a:gd name="T7" fmla="*/ 10 h 24"/>
              <a:gd name="T8" fmla="*/ 510 w 1403"/>
              <a:gd name="T9" fmla="*/ 3 h 24"/>
              <a:gd name="T10" fmla="*/ 637 w 1403"/>
              <a:gd name="T11" fmla="*/ 4 h 24"/>
              <a:gd name="T12" fmla="*/ 765 w 1403"/>
              <a:gd name="T13" fmla="*/ 14 h 24"/>
              <a:gd name="T14" fmla="*/ 892 w 1403"/>
              <a:gd name="T15" fmla="*/ 16 h 24"/>
              <a:gd name="T16" fmla="*/ 1020 w 1403"/>
              <a:gd name="T17" fmla="*/ 1 h 24"/>
              <a:gd name="T18" fmla="*/ 1147 w 1403"/>
              <a:gd name="T19" fmla="*/ 13 h 24"/>
              <a:gd name="T20" fmla="*/ 1275 w 1403"/>
              <a:gd name="T21" fmla="*/ 0 h 24"/>
              <a:gd name="T22" fmla="*/ 1403 w 1403"/>
              <a:gd name="T23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03" h="24">
                <a:moveTo>
                  <a:pt x="0" y="23"/>
                </a:moveTo>
                <a:lnTo>
                  <a:pt x="127" y="24"/>
                </a:lnTo>
                <a:lnTo>
                  <a:pt x="255" y="9"/>
                </a:lnTo>
                <a:lnTo>
                  <a:pt x="382" y="10"/>
                </a:lnTo>
                <a:lnTo>
                  <a:pt x="510" y="3"/>
                </a:lnTo>
                <a:lnTo>
                  <a:pt x="637" y="4"/>
                </a:lnTo>
                <a:lnTo>
                  <a:pt x="765" y="14"/>
                </a:lnTo>
                <a:lnTo>
                  <a:pt x="892" y="16"/>
                </a:lnTo>
                <a:lnTo>
                  <a:pt x="1020" y="1"/>
                </a:lnTo>
                <a:lnTo>
                  <a:pt x="1147" y="13"/>
                </a:lnTo>
                <a:lnTo>
                  <a:pt x="1275" y="0"/>
                </a:lnTo>
                <a:lnTo>
                  <a:pt x="1403" y="11"/>
                </a:lnTo>
              </a:path>
            </a:pathLst>
          </a:cu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7" name="Oval 292"/>
          <p:cNvSpPr>
            <a:spLocks noChangeArrowheads="1"/>
          </p:cNvSpPr>
          <p:nvPr/>
        </p:nvSpPr>
        <p:spPr bwMode="auto">
          <a:xfrm>
            <a:off x="2493963" y="42323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8" name="Oval 293"/>
          <p:cNvSpPr>
            <a:spLocks noChangeArrowheads="1"/>
          </p:cNvSpPr>
          <p:nvPr/>
        </p:nvSpPr>
        <p:spPr bwMode="auto">
          <a:xfrm>
            <a:off x="3197228" y="423870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9" name="Oval 294"/>
          <p:cNvSpPr>
            <a:spLocks noChangeArrowheads="1"/>
          </p:cNvSpPr>
          <p:nvPr/>
        </p:nvSpPr>
        <p:spPr bwMode="auto">
          <a:xfrm>
            <a:off x="3906840" y="415456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0" name="Oval 295"/>
          <p:cNvSpPr>
            <a:spLocks noChangeArrowheads="1"/>
          </p:cNvSpPr>
          <p:nvPr/>
        </p:nvSpPr>
        <p:spPr bwMode="auto">
          <a:xfrm>
            <a:off x="4610104" y="4160919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1" name="Oval 296"/>
          <p:cNvSpPr>
            <a:spLocks noChangeArrowheads="1"/>
          </p:cNvSpPr>
          <p:nvPr/>
        </p:nvSpPr>
        <p:spPr bwMode="auto">
          <a:xfrm>
            <a:off x="5319716" y="4121155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2" name="Oval 297"/>
          <p:cNvSpPr>
            <a:spLocks noChangeArrowheads="1"/>
          </p:cNvSpPr>
          <p:nvPr/>
        </p:nvSpPr>
        <p:spPr bwMode="auto">
          <a:xfrm>
            <a:off x="6024617" y="412750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3" name="Oval 298"/>
          <p:cNvSpPr>
            <a:spLocks noChangeArrowheads="1"/>
          </p:cNvSpPr>
          <p:nvPr/>
        </p:nvSpPr>
        <p:spPr bwMode="auto">
          <a:xfrm>
            <a:off x="6732592" y="418314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4" name="Oval 299"/>
          <p:cNvSpPr>
            <a:spLocks noChangeArrowheads="1"/>
          </p:cNvSpPr>
          <p:nvPr/>
        </p:nvSpPr>
        <p:spPr bwMode="auto">
          <a:xfrm>
            <a:off x="7437440" y="4194256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5" name="Oval 300"/>
          <p:cNvSpPr>
            <a:spLocks noChangeArrowheads="1"/>
          </p:cNvSpPr>
          <p:nvPr/>
        </p:nvSpPr>
        <p:spPr bwMode="auto">
          <a:xfrm>
            <a:off x="8147071" y="4110046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6" name="Oval 301"/>
          <p:cNvSpPr>
            <a:spLocks noChangeArrowheads="1"/>
          </p:cNvSpPr>
          <p:nvPr/>
        </p:nvSpPr>
        <p:spPr bwMode="auto">
          <a:xfrm>
            <a:off x="8850316" y="417679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7" name="Oval 302"/>
          <p:cNvSpPr>
            <a:spLocks noChangeArrowheads="1"/>
          </p:cNvSpPr>
          <p:nvPr/>
        </p:nvSpPr>
        <p:spPr bwMode="auto">
          <a:xfrm>
            <a:off x="9559928" y="4105284"/>
            <a:ext cx="100013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8" name="Oval 303"/>
          <p:cNvSpPr>
            <a:spLocks noChangeArrowheads="1"/>
          </p:cNvSpPr>
          <p:nvPr/>
        </p:nvSpPr>
        <p:spPr bwMode="auto">
          <a:xfrm>
            <a:off x="10269593" y="4165681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5" name="Line 330"/>
          <p:cNvSpPr>
            <a:spLocks noChangeShapeType="1"/>
          </p:cNvSpPr>
          <p:nvPr/>
        </p:nvSpPr>
        <p:spPr bwMode="auto">
          <a:xfrm flipV="1">
            <a:off x="2393951" y="712869"/>
            <a:ext cx="0" cy="403066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6" name="Line 331"/>
          <p:cNvSpPr>
            <a:spLocks noChangeShapeType="1"/>
          </p:cNvSpPr>
          <p:nvPr/>
        </p:nvSpPr>
        <p:spPr bwMode="auto">
          <a:xfrm flipH="1">
            <a:off x="2305051" y="45926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7" name="Rectangle 332"/>
          <p:cNvSpPr>
            <a:spLocks noChangeArrowheads="1"/>
          </p:cNvSpPr>
          <p:nvPr/>
        </p:nvSpPr>
        <p:spPr bwMode="auto">
          <a:xfrm rot="16200000">
            <a:off x="2086941" y="4397029"/>
            <a:ext cx="1282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0</a:t>
            </a:r>
            <a:endParaRPr lang="en-US" altLang="en-US"/>
          </a:p>
        </p:txBody>
      </p:sp>
      <p:sp>
        <p:nvSpPr>
          <p:cNvPr id="5318" name="Line 333"/>
          <p:cNvSpPr>
            <a:spLocks noChangeShapeType="1"/>
          </p:cNvSpPr>
          <p:nvPr/>
        </p:nvSpPr>
        <p:spPr bwMode="auto">
          <a:xfrm flipH="1">
            <a:off x="2305051" y="3662363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9" name="Rectangle 334"/>
          <p:cNvSpPr>
            <a:spLocks noChangeArrowheads="1"/>
          </p:cNvSpPr>
          <p:nvPr/>
        </p:nvSpPr>
        <p:spPr bwMode="auto">
          <a:xfrm rot="16200000">
            <a:off x="2022821" y="3465134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10</a:t>
            </a:r>
            <a:endParaRPr lang="en-US" altLang="en-US"/>
          </a:p>
        </p:txBody>
      </p:sp>
      <p:sp>
        <p:nvSpPr>
          <p:cNvPr id="5320" name="Line 335"/>
          <p:cNvSpPr>
            <a:spLocks noChangeShapeType="1"/>
          </p:cNvSpPr>
          <p:nvPr/>
        </p:nvSpPr>
        <p:spPr bwMode="auto">
          <a:xfrm flipH="1">
            <a:off x="2305051" y="2725738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1" name="Rectangle 336"/>
          <p:cNvSpPr>
            <a:spLocks noChangeArrowheads="1"/>
          </p:cNvSpPr>
          <p:nvPr/>
        </p:nvSpPr>
        <p:spPr bwMode="auto">
          <a:xfrm rot="16200000">
            <a:off x="2022821" y="2528541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</a:t>
            </a:r>
            <a:endParaRPr lang="en-US" altLang="en-US"/>
          </a:p>
        </p:txBody>
      </p:sp>
      <p:sp>
        <p:nvSpPr>
          <p:cNvPr id="5322" name="Line 337"/>
          <p:cNvSpPr>
            <a:spLocks noChangeShapeType="1"/>
          </p:cNvSpPr>
          <p:nvPr/>
        </p:nvSpPr>
        <p:spPr bwMode="auto">
          <a:xfrm flipH="1">
            <a:off x="2305051" y="1793875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3" name="Rectangle 338"/>
          <p:cNvSpPr>
            <a:spLocks noChangeArrowheads="1"/>
          </p:cNvSpPr>
          <p:nvPr/>
        </p:nvSpPr>
        <p:spPr bwMode="auto">
          <a:xfrm rot="16200000">
            <a:off x="2022821" y="1596640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30</a:t>
            </a:r>
            <a:endParaRPr lang="en-US" altLang="en-US"/>
          </a:p>
        </p:txBody>
      </p:sp>
      <p:sp>
        <p:nvSpPr>
          <p:cNvPr id="5324" name="Line 339"/>
          <p:cNvSpPr>
            <a:spLocks noChangeShapeType="1"/>
          </p:cNvSpPr>
          <p:nvPr/>
        </p:nvSpPr>
        <p:spPr bwMode="auto">
          <a:xfrm flipH="1">
            <a:off x="2305051" y="857250"/>
            <a:ext cx="88900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5" name="Rectangle 340"/>
          <p:cNvSpPr>
            <a:spLocks noChangeArrowheads="1"/>
          </p:cNvSpPr>
          <p:nvPr/>
        </p:nvSpPr>
        <p:spPr bwMode="auto">
          <a:xfrm rot="16200000">
            <a:off x="2022821" y="658466"/>
            <a:ext cx="25648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40</a:t>
            </a:r>
            <a:endParaRPr lang="en-US" altLang="en-US"/>
          </a:p>
        </p:txBody>
      </p:sp>
      <p:sp>
        <p:nvSpPr>
          <p:cNvPr id="5326" name="Rectangle 341"/>
          <p:cNvSpPr>
            <a:spLocks noChangeArrowheads="1"/>
          </p:cNvSpPr>
          <p:nvPr/>
        </p:nvSpPr>
        <p:spPr bwMode="auto">
          <a:xfrm rot="16200000">
            <a:off x="-263104" y="2445991"/>
            <a:ext cx="418063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Percent of Parents in the Bottom Quintile</a:t>
            </a:r>
            <a:endParaRPr lang="en-US" altLang="en-US"/>
          </a:p>
        </p:txBody>
      </p:sp>
      <p:sp>
        <p:nvSpPr>
          <p:cNvPr id="5327" name="Line 342"/>
          <p:cNvSpPr>
            <a:spLocks noChangeShapeType="1"/>
          </p:cNvSpPr>
          <p:nvPr/>
        </p:nvSpPr>
        <p:spPr bwMode="auto">
          <a:xfrm>
            <a:off x="2394005" y="4743450"/>
            <a:ext cx="8069263" cy="0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8" name="Line 343"/>
          <p:cNvSpPr>
            <a:spLocks noChangeShapeType="1"/>
          </p:cNvSpPr>
          <p:nvPr/>
        </p:nvSpPr>
        <p:spPr bwMode="auto">
          <a:xfrm>
            <a:off x="2543175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9" name="Rectangle 344"/>
          <p:cNvSpPr>
            <a:spLocks noChangeArrowheads="1"/>
          </p:cNvSpPr>
          <p:nvPr/>
        </p:nvSpPr>
        <p:spPr bwMode="auto">
          <a:xfrm>
            <a:off x="22892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2000</a:t>
            </a:r>
            <a:endParaRPr lang="en-US" altLang="en-US"/>
          </a:p>
        </p:txBody>
      </p:sp>
      <p:sp>
        <p:nvSpPr>
          <p:cNvPr id="5330" name="Line 345"/>
          <p:cNvSpPr>
            <a:spLocks noChangeShapeType="1"/>
          </p:cNvSpPr>
          <p:nvPr/>
        </p:nvSpPr>
        <p:spPr bwMode="auto">
          <a:xfrm>
            <a:off x="3957637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1" name="Rectangle 346"/>
          <p:cNvSpPr>
            <a:spLocks noChangeArrowheads="1"/>
          </p:cNvSpPr>
          <p:nvPr/>
        </p:nvSpPr>
        <p:spPr bwMode="auto">
          <a:xfrm>
            <a:off x="370205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2002</a:t>
            </a:r>
            <a:endParaRPr lang="en-US" altLang="en-US"/>
          </a:p>
        </p:txBody>
      </p:sp>
      <p:sp>
        <p:nvSpPr>
          <p:cNvPr id="5332" name="Line 347"/>
          <p:cNvSpPr>
            <a:spLocks noChangeShapeType="1"/>
          </p:cNvSpPr>
          <p:nvPr/>
        </p:nvSpPr>
        <p:spPr bwMode="auto">
          <a:xfrm>
            <a:off x="5370512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3" name="Rectangle 348"/>
          <p:cNvSpPr>
            <a:spLocks noChangeArrowheads="1"/>
          </p:cNvSpPr>
          <p:nvPr/>
        </p:nvSpPr>
        <p:spPr bwMode="auto">
          <a:xfrm>
            <a:off x="511497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2004</a:t>
            </a:r>
            <a:endParaRPr lang="en-US" altLang="en-US"/>
          </a:p>
        </p:txBody>
      </p:sp>
      <p:sp>
        <p:nvSpPr>
          <p:cNvPr id="5334" name="Line 349"/>
          <p:cNvSpPr>
            <a:spLocks noChangeShapeType="1"/>
          </p:cNvSpPr>
          <p:nvPr/>
        </p:nvSpPr>
        <p:spPr bwMode="auto">
          <a:xfrm>
            <a:off x="6783388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5" name="Rectangle 350"/>
          <p:cNvSpPr>
            <a:spLocks noChangeArrowheads="1"/>
          </p:cNvSpPr>
          <p:nvPr/>
        </p:nvSpPr>
        <p:spPr bwMode="auto">
          <a:xfrm>
            <a:off x="6527815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2006</a:t>
            </a:r>
            <a:endParaRPr lang="en-US" altLang="en-US"/>
          </a:p>
        </p:txBody>
      </p:sp>
      <p:sp>
        <p:nvSpPr>
          <p:cNvPr id="5336" name="Line 351"/>
          <p:cNvSpPr>
            <a:spLocks noChangeShapeType="1"/>
          </p:cNvSpPr>
          <p:nvPr/>
        </p:nvSpPr>
        <p:spPr bwMode="auto">
          <a:xfrm>
            <a:off x="8196263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7" name="Rectangle 352"/>
          <p:cNvSpPr>
            <a:spLocks noChangeArrowheads="1"/>
          </p:cNvSpPr>
          <p:nvPr/>
        </p:nvSpPr>
        <p:spPr bwMode="auto">
          <a:xfrm>
            <a:off x="7940729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2008</a:t>
            </a:r>
            <a:endParaRPr lang="en-US" altLang="en-US"/>
          </a:p>
        </p:txBody>
      </p:sp>
      <p:sp>
        <p:nvSpPr>
          <p:cNvPr id="5338" name="Line 353"/>
          <p:cNvSpPr>
            <a:spLocks noChangeShapeType="1"/>
          </p:cNvSpPr>
          <p:nvPr/>
        </p:nvSpPr>
        <p:spPr bwMode="auto">
          <a:xfrm>
            <a:off x="9609139" y="4743531"/>
            <a:ext cx="0" cy="87313"/>
          </a:xfrm>
          <a:prstGeom prst="line">
            <a:avLst/>
          </a:pr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9" name="Rectangle 354"/>
          <p:cNvSpPr>
            <a:spLocks noChangeArrowheads="1"/>
          </p:cNvSpPr>
          <p:nvPr/>
        </p:nvSpPr>
        <p:spPr bwMode="auto">
          <a:xfrm>
            <a:off x="9355167" y="4881644"/>
            <a:ext cx="5129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2010</a:t>
            </a:r>
            <a:endParaRPr lang="en-US" altLang="en-US"/>
          </a:p>
        </p:txBody>
      </p:sp>
      <p:sp>
        <p:nvSpPr>
          <p:cNvPr id="5340" name="Rectangle 355"/>
          <p:cNvSpPr>
            <a:spLocks noChangeArrowheads="1"/>
          </p:cNvSpPr>
          <p:nvPr/>
        </p:nvSpPr>
        <p:spPr bwMode="auto">
          <a:xfrm>
            <a:off x="5186383" y="5175331"/>
            <a:ext cx="2466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Year when Child was 20</a:t>
            </a:r>
            <a:endParaRPr lang="en-US" altLang="en-US"/>
          </a:p>
        </p:txBody>
      </p:sp>
      <p:sp>
        <p:nvSpPr>
          <p:cNvPr id="5341" name="Rectangle 356"/>
          <p:cNvSpPr>
            <a:spLocks noChangeArrowheads="1"/>
          </p:cNvSpPr>
          <p:nvPr/>
        </p:nvSpPr>
        <p:spPr bwMode="auto">
          <a:xfrm>
            <a:off x="3530601" y="5557919"/>
            <a:ext cx="5795963" cy="919163"/>
          </a:xfrm>
          <a:prstGeom prst="rect">
            <a:avLst/>
          </a:prstGeom>
          <a:solidFill>
            <a:srgbClr val="FFFFFF"/>
          </a:solidFill>
          <a:ln w="11113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2" name="Line 357"/>
          <p:cNvSpPr>
            <a:spLocks noChangeShapeType="1"/>
          </p:cNvSpPr>
          <p:nvPr/>
        </p:nvSpPr>
        <p:spPr bwMode="auto">
          <a:xfrm>
            <a:off x="3552825" y="5695950"/>
            <a:ext cx="863600" cy="0"/>
          </a:xfrm>
          <a:prstGeom prst="line">
            <a:avLst/>
          </a:prstGeom>
          <a:noFill/>
          <a:ln w="222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3" name="Oval 358"/>
          <p:cNvSpPr>
            <a:spLocks noChangeArrowheads="1"/>
          </p:cNvSpPr>
          <p:nvPr/>
        </p:nvSpPr>
        <p:spPr bwMode="auto">
          <a:xfrm>
            <a:off x="3935443" y="5646819"/>
            <a:ext cx="98425" cy="100013"/>
          </a:xfrm>
          <a:prstGeom prst="ellipse">
            <a:avLst/>
          </a:prstGeom>
          <a:solidFill>
            <a:srgbClr val="E37E00"/>
          </a:solidFill>
          <a:ln w="22225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4" name="Line 359"/>
          <p:cNvSpPr>
            <a:spLocks noChangeShapeType="1"/>
          </p:cNvSpPr>
          <p:nvPr/>
        </p:nvSpPr>
        <p:spPr bwMode="auto">
          <a:xfrm>
            <a:off x="6245227" y="5695950"/>
            <a:ext cx="865188" cy="0"/>
          </a:xfrm>
          <a:prstGeom prst="line">
            <a:avLst/>
          </a:prstGeom>
          <a:noFill/>
          <a:ln w="222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5" name="Oval 360"/>
          <p:cNvSpPr>
            <a:spLocks noChangeArrowheads="1"/>
          </p:cNvSpPr>
          <p:nvPr/>
        </p:nvSpPr>
        <p:spPr bwMode="auto">
          <a:xfrm>
            <a:off x="6627816" y="5646819"/>
            <a:ext cx="100013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2" name="Rectangle 367"/>
          <p:cNvSpPr>
            <a:spLocks noChangeArrowheads="1"/>
          </p:cNvSpPr>
          <p:nvPr/>
        </p:nvSpPr>
        <p:spPr bwMode="auto">
          <a:xfrm>
            <a:off x="4556125" y="5573794"/>
            <a:ext cx="87203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Stanford</a:t>
            </a:r>
            <a:endParaRPr lang="en-US" altLang="en-US"/>
          </a:p>
        </p:txBody>
      </p:sp>
      <p:sp>
        <p:nvSpPr>
          <p:cNvPr id="5353" name="Rectangle 368"/>
          <p:cNvSpPr>
            <a:spLocks noChangeArrowheads="1"/>
          </p:cNvSpPr>
          <p:nvPr/>
        </p:nvSpPr>
        <p:spPr bwMode="auto">
          <a:xfrm>
            <a:off x="7248526" y="5573794"/>
            <a:ext cx="8207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Harvard</a:t>
            </a:r>
            <a:endParaRPr lang="en-US" altLang="en-US"/>
          </a:p>
        </p:txBody>
      </p:sp>
      <p:sp>
        <p:nvSpPr>
          <p:cNvPr id="5357" name="Rectangle 372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500">
                <a:solidFill>
                  <a:srgbClr val="1E2D53"/>
                </a:solidFill>
              </a:rPr>
              <a:t> </a:t>
            </a:r>
            <a:endParaRPr lang="en-US" altLang="en-US"/>
          </a:p>
        </p:txBody>
      </p:sp>
      <p:sp>
        <p:nvSpPr>
          <p:cNvPr id="366" name="Rectangle 136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77" name="TextBox 92"/>
          <p:cNvSpPr txBox="1"/>
          <p:nvPr/>
        </p:nvSpPr>
        <p:spPr>
          <a:xfrm>
            <a:off x="1524134" y="1929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Trends in Low-Income Access from 2000-2011 at Selected Colleges</a:t>
            </a:r>
          </a:p>
        </p:txBody>
      </p:sp>
      <p:sp>
        <p:nvSpPr>
          <p:cNvPr id="78" name="Oval 274"/>
          <p:cNvSpPr>
            <a:spLocks noChangeArrowheads="1"/>
          </p:cNvSpPr>
          <p:nvPr/>
        </p:nvSpPr>
        <p:spPr bwMode="auto">
          <a:xfrm>
            <a:off x="8147071" y="3994157"/>
            <a:ext cx="98425" cy="100013"/>
          </a:xfrm>
          <a:prstGeom prst="ellipse">
            <a:avLst/>
          </a:prstGeom>
          <a:solidFill>
            <a:srgbClr val="90353B"/>
          </a:solidFill>
          <a:ln w="22225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570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7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8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Rectangle 13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1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240" name="Group 256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5241" name="AutoShape 255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2" name="Rectangle 257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3" name="Rectangle 258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4" name="Rectangle 259"/>
            <p:cNvSpPr>
              <a:spLocks noChangeArrowheads="1"/>
            </p:cNvSpPr>
            <p:nvPr/>
          </p:nvSpPr>
          <p:spPr bwMode="auto">
            <a:xfrm>
              <a:off x="548" y="449"/>
              <a:ext cx="5083" cy="2539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5" name="Line 260"/>
            <p:cNvSpPr>
              <a:spLocks noChangeShapeType="1"/>
            </p:cNvSpPr>
            <p:nvPr/>
          </p:nvSpPr>
          <p:spPr bwMode="auto">
            <a:xfrm>
              <a:off x="548" y="2893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6" name="Line 261"/>
            <p:cNvSpPr>
              <a:spLocks noChangeShapeType="1"/>
            </p:cNvSpPr>
            <p:nvPr/>
          </p:nvSpPr>
          <p:spPr bwMode="auto">
            <a:xfrm>
              <a:off x="548" y="2307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7" name="Line 262"/>
            <p:cNvSpPr>
              <a:spLocks noChangeShapeType="1"/>
            </p:cNvSpPr>
            <p:nvPr/>
          </p:nvSpPr>
          <p:spPr bwMode="auto">
            <a:xfrm>
              <a:off x="548" y="1717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8" name="Line 263"/>
            <p:cNvSpPr>
              <a:spLocks noChangeShapeType="1"/>
            </p:cNvSpPr>
            <p:nvPr/>
          </p:nvSpPr>
          <p:spPr bwMode="auto">
            <a:xfrm>
              <a:off x="548" y="113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9" name="Line 264"/>
            <p:cNvSpPr>
              <a:spLocks noChangeShapeType="1"/>
            </p:cNvSpPr>
            <p:nvPr/>
          </p:nvSpPr>
          <p:spPr bwMode="auto">
            <a:xfrm>
              <a:off x="548" y="540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0" name="Freeform 265"/>
            <p:cNvSpPr>
              <a:spLocks/>
            </p:cNvSpPr>
            <p:nvPr/>
          </p:nvSpPr>
          <p:spPr bwMode="auto">
            <a:xfrm>
              <a:off x="642" y="2548"/>
              <a:ext cx="4898" cy="202"/>
            </a:xfrm>
            <a:custGeom>
              <a:avLst/>
              <a:gdLst>
                <a:gd name="T0" fmla="*/ 0 w 1403"/>
                <a:gd name="T1" fmla="*/ 43 h 58"/>
                <a:gd name="T2" fmla="*/ 127 w 1403"/>
                <a:gd name="T3" fmla="*/ 43 h 58"/>
                <a:gd name="T4" fmla="*/ 255 w 1403"/>
                <a:gd name="T5" fmla="*/ 58 h 58"/>
                <a:gd name="T6" fmla="*/ 382 w 1403"/>
                <a:gd name="T7" fmla="*/ 54 h 58"/>
                <a:gd name="T8" fmla="*/ 510 w 1403"/>
                <a:gd name="T9" fmla="*/ 38 h 58"/>
                <a:gd name="T10" fmla="*/ 637 w 1403"/>
                <a:gd name="T11" fmla="*/ 48 h 58"/>
                <a:gd name="T12" fmla="*/ 765 w 1403"/>
                <a:gd name="T13" fmla="*/ 31 h 58"/>
                <a:gd name="T14" fmla="*/ 892 w 1403"/>
                <a:gd name="T15" fmla="*/ 26 h 58"/>
                <a:gd name="T16" fmla="*/ 1020 w 1403"/>
                <a:gd name="T17" fmla="*/ 0 h 58"/>
                <a:gd name="T18" fmla="*/ 1147 w 1403"/>
                <a:gd name="T19" fmla="*/ 11 h 58"/>
                <a:gd name="T20" fmla="*/ 1275 w 1403"/>
                <a:gd name="T21" fmla="*/ 19 h 58"/>
                <a:gd name="T22" fmla="*/ 1403 w 1403"/>
                <a:gd name="T23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58">
                  <a:moveTo>
                    <a:pt x="0" y="43"/>
                  </a:moveTo>
                  <a:lnTo>
                    <a:pt x="127" y="43"/>
                  </a:lnTo>
                  <a:lnTo>
                    <a:pt x="255" y="58"/>
                  </a:lnTo>
                  <a:lnTo>
                    <a:pt x="382" y="54"/>
                  </a:lnTo>
                  <a:lnTo>
                    <a:pt x="510" y="38"/>
                  </a:lnTo>
                  <a:lnTo>
                    <a:pt x="637" y="48"/>
                  </a:lnTo>
                  <a:lnTo>
                    <a:pt x="765" y="31"/>
                  </a:lnTo>
                  <a:lnTo>
                    <a:pt x="892" y="26"/>
                  </a:lnTo>
                  <a:lnTo>
                    <a:pt x="1020" y="0"/>
                  </a:lnTo>
                  <a:lnTo>
                    <a:pt x="1147" y="11"/>
                  </a:lnTo>
                  <a:lnTo>
                    <a:pt x="1275" y="19"/>
                  </a:lnTo>
                  <a:lnTo>
                    <a:pt x="1403" y="23"/>
                  </a:lnTo>
                </a:path>
              </a:pathLst>
            </a:cu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1" name="Oval 266"/>
            <p:cNvSpPr>
              <a:spLocks noChangeArrowheads="1"/>
            </p:cNvSpPr>
            <p:nvPr/>
          </p:nvSpPr>
          <p:spPr bwMode="auto">
            <a:xfrm>
              <a:off x="611" y="2666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2" name="Oval 267"/>
            <p:cNvSpPr>
              <a:spLocks noChangeArrowheads="1"/>
            </p:cNvSpPr>
            <p:nvPr/>
          </p:nvSpPr>
          <p:spPr bwMode="auto">
            <a:xfrm>
              <a:off x="1054" y="2666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3" name="Oval 268"/>
            <p:cNvSpPr>
              <a:spLocks noChangeArrowheads="1"/>
            </p:cNvSpPr>
            <p:nvPr/>
          </p:nvSpPr>
          <p:spPr bwMode="auto">
            <a:xfrm>
              <a:off x="1501" y="2719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4" name="Oval 269"/>
            <p:cNvSpPr>
              <a:spLocks noChangeArrowheads="1"/>
            </p:cNvSpPr>
            <p:nvPr/>
          </p:nvSpPr>
          <p:spPr bwMode="auto">
            <a:xfrm>
              <a:off x="1944" y="2705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5" name="Oval 270"/>
            <p:cNvSpPr>
              <a:spLocks noChangeArrowheads="1"/>
            </p:cNvSpPr>
            <p:nvPr/>
          </p:nvSpPr>
          <p:spPr bwMode="auto">
            <a:xfrm>
              <a:off x="2391" y="2649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6" name="Oval 271"/>
            <p:cNvSpPr>
              <a:spLocks noChangeArrowheads="1"/>
            </p:cNvSpPr>
            <p:nvPr/>
          </p:nvSpPr>
          <p:spPr bwMode="auto">
            <a:xfrm>
              <a:off x="2835" y="2684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7" name="Oval 272"/>
            <p:cNvSpPr>
              <a:spLocks noChangeArrowheads="1"/>
            </p:cNvSpPr>
            <p:nvPr/>
          </p:nvSpPr>
          <p:spPr bwMode="auto">
            <a:xfrm>
              <a:off x="3281" y="2624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8" name="Oval 273"/>
            <p:cNvSpPr>
              <a:spLocks noChangeArrowheads="1"/>
            </p:cNvSpPr>
            <p:nvPr/>
          </p:nvSpPr>
          <p:spPr bwMode="auto">
            <a:xfrm>
              <a:off x="3725" y="2607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9" name="Oval 274"/>
            <p:cNvSpPr>
              <a:spLocks noChangeArrowheads="1"/>
            </p:cNvSpPr>
            <p:nvPr/>
          </p:nvSpPr>
          <p:spPr bwMode="auto">
            <a:xfrm>
              <a:off x="4172" y="2516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0" name="Oval 275"/>
            <p:cNvSpPr>
              <a:spLocks noChangeArrowheads="1"/>
            </p:cNvSpPr>
            <p:nvPr/>
          </p:nvSpPr>
          <p:spPr bwMode="auto">
            <a:xfrm>
              <a:off x="4615" y="2555"/>
              <a:ext cx="63" cy="62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1" name="Oval 276"/>
            <p:cNvSpPr>
              <a:spLocks noChangeArrowheads="1"/>
            </p:cNvSpPr>
            <p:nvPr/>
          </p:nvSpPr>
          <p:spPr bwMode="auto">
            <a:xfrm>
              <a:off x="5062" y="2582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2" name="Oval 277"/>
            <p:cNvSpPr>
              <a:spLocks noChangeArrowheads="1"/>
            </p:cNvSpPr>
            <p:nvPr/>
          </p:nvSpPr>
          <p:spPr bwMode="auto">
            <a:xfrm>
              <a:off x="5509" y="2596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3" name="Freeform 278"/>
            <p:cNvSpPr>
              <a:spLocks/>
            </p:cNvSpPr>
            <p:nvPr/>
          </p:nvSpPr>
          <p:spPr bwMode="auto">
            <a:xfrm>
              <a:off x="642" y="896"/>
              <a:ext cx="4898" cy="775"/>
            </a:xfrm>
            <a:custGeom>
              <a:avLst/>
              <a:gdLst>
                <a:gd name="T0" fmla="*/ 0 w 1403"/>
                <a:gd name="T1" fmla="*/ 0 h 222"/>
                <a:gd name="T2" fmla="*/ 127 w 1403"/>
                <a:gd name="T3" fmla="*/ 5 h 222"/>
                <a:gd name="T4" fmla="*/ 255 w 1403"/>
                <a:gd name="T5" fmla="*/ 37 h 222"/>
                <a:gd name="T6" fmla="*/ 382 w 1403"/>
                <a:gd name="T7" fmla="*/ 60 h 222"/>
                <a:gd name="T8" fmla="*/ 510 w 1403"/>
                <a:gd name="T9" fmla="*/ 119 h 222"/>
                <a:gd name="T10" fmla="*/ 637 w 1403"/>
                <a:gd name="T11" fmla="*/ 138 h 222"/>
                <a:gd name="T12" fmla="*/ 765 w 1403"/>
                <a:gd name="T13" fmla="*/ 159 h 222"/>
                <a:gd name="T14" fmla="*/ 892 w 1403"/>
                <a:gd name="T15" fmla="*/ 174 h 222"/>
                <a:gd name="T16" fmla="*/ 1020 w 1403"/>
                <a:gd name="T17" fmla="*/ 206 h 222"/>
                <a:gd name="T18" fmla="*/ 1147 w 1403"/>
                <a:gd name="T19" fmla="*/ 222 h 222"/>
                <a:gd name="T20" fmla="*/ 1275 w 1403"/>
                <a:gd name="T21" fmla="*/ 195 h 222"/>
                <a:gd name="T22" fmla="*/ 1403 w 1403"/>
                <a:gd name="T23" fmla="*/ 197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222">
                  <a:moveTo>
                    <a:pt x="0" y="0"/>
                  </a:moveTo>
                  <a:lnTo>
                    <a:pt x="127" y="5"/>
                  </a:lnTo>
                  <a:lnTo>
                    <a:pt x="255" y="37"/>
                  </a:lnTo>
                  <a:lnTo>
                    <a:pt x="382" y="60"/>
                  </a:lnTo>
                  <a:lnTo>
                    <a:pt x="510" y="119"/>
                  </a:lnTo>
                  <a:lnTo>
                    <a:pt x="637" y="138"/>
                  </a:lnTo>
                  <a:lnTo>
                    <a:pt x="765" y="159"/>
                  </a:lnTo>
                  <a:lnTo>
                    <a:pt x="892" y="174"/>
                  </a:lnTo>
                  <a:lnTo>
                    <a:pt x="1020" y="206"/>
                  </a:lnTo>
                  <a:lnTo>
                    <a:pt x="1147" y="222"/>
                  </a:lnTo>
                  <a:lnTo>
                    <a:pt x="1275" y="195"/>
                  </a:lnTo>
                  <a:lnTo>
                    <a:pt x="1403" y="197"/>
                  </a:lnTo>
                </a:path>
              </a:pathLst>
            </a:custGeom>
            <a:noFill/>
            <a:ln w="22225">
              <a:solidFill>
                <a:srgbClr val="55752F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4" name="Oval 279"/>
            <p:cNvSpPr>
              <a:spLocks noChangeArrowheads="1"/>
            </p:cNvSpPr>
            <p:nvPr/>
          </p:nvSpPr>
          <p:spPr bwMode="auto">
            <a:xfrm>
              <a:off x="611" y="865"/>
              <a:ext cx="63" cy="62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5" name="Oval 280"/>
            <p:cNvSpPr>
              <a:spLocks noChangeArrowheads="1"/>
            </p:cNvSpPr>
            <p:nvPr/>
          </p:nvSpPr>
          <p:spPr bwMode="auto">
            <a:xfrm>
              <a:off x="1054" y="882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6" name="Oval 281"/>
            <p:cNvSpPr>
              <a:spLocks noChangeArrowheads="1"/>
            </p:cNvSpPr>
            <p:nvPr/>
          </p:nvSpPr>
          <p:spPr bwMode="auto">
            <a:xfrm>
              <a:off x="1501" y="994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7" name="Oval 282"/>
            <p:cNvSpPr>
              <a:spLocks noChangeArrowheads="1"/>
            </p:cNvSpPr>
            <p:nvPr/>
          </p:nvSpPr>
          <p:spPr bwMode="auto">
            <a:xfrm>
              <a:off x="1944" y="1074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8" name="Oval 283"/>
            <p:cNvSpPr>
              <a:spLocks noChangeArrowheads="1"/>
            </p:cNvSpPr>
            <p:nvPr/>
          </p:nvSpPr>
          <p:spPr bwMode="auto">
            <a:xfrm>
              <a:off x="2391" y="1280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9" name="Oval 284"/>
            <p:cNvSpPr>
              <a:spLocks noChangeArrowheads="1"/>
            </p:cNvSpPr>
            <p:nvPr/>
          </p:nvSpPr>
          <p:spPr bwMode="auto">
            <a:xfrm>
              <a:off x="2835" y="1346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0" name="Oval 285"/>
            <p:cNvSpPr>
              <a:spLocks noChangeArrowheads="1"/>
            </p:cNvSpPr>
            <p:nvPr/>
          </p:nvSpPr>
          <p:spPr bwMode="auto">
            <a:xfrm>
              <a:off x="3281" y="1420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1" name="Oval 286"/>
            <p:cNvSpPr>
              <a:spLocks noChangeArrowheads="1"/>
            </p:cNvSpPr>
            <p:nvPr/>
          </p:nvSpPr>
          <p:spPr bwMode="auto">
            <a:xfrm>
              <a:off x="3725" y="1472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2" name="Oval 287"/>
            <p:cNvSpPr>
              <a:spLocks noChangeArrowheads="1"/>
            </p:cNvSpPr>
            <p:nvPr/>
          </p:nvSpPr>
          <p:spPr bwMode="auto">
            <a:xfrm>
              <a:off x="4172" y="1584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3" name="Oval 288"/>
            <p:cNvSpPr>
              <a:spLocks noChangeArrowheads="1"/>
            </p:cNvSpPr>
            <p:nvPr/>
          </p:nvSpPr>
          <p:spPr bwMode="auto">
            <a:xfrm>
              <a:off x="4615" y="1640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4" name="Oval 289"/>
            <p:cNvSpPr>
              <a:spLocks noChangeArrowheads="1"/>
            </p:cNvSpPr>
            <p:nvPr/>
          </p:nvSpPr>
          <p:spPr bwMode="auto">
            <a:xfrm>
              <a:off x="5062" y="1545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5" name="Oval 290"/>
            <p:cNvSpPr>
              <a:spLocks noChangeArrowheads="1"/>
            </p:cNvSpPr>
            <p:nvPr/>
          </p:nvSpPr>
          <p:spPr bwMode="auto">
            <a:xfrm>
              <a:off x="5509" y="1552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6" name="Freeform 291"/>
            <p:cNvSpPr>
              <a:spLocks/>
            </p:cNvSpPr>
            <p:nvPr/>
          </p:nvSpPr>
          <p:spPr bwMode="auto">
            <a:xfrm>
              <a:off x="642" y="2617"/>
              <a:ext cx="4898" cy="84"/>
            </a:xfrm>
            <a:custGeom>
              <a:avLst/>
              <a:gdLst>
                <a:gd name="T0" fmla="*/ 0 w 1403"/>
                <a:gd name="T1" fmla="*/ 23 h 24"/>
                <a:gd name="T2" fmla="*/ 127 w 1403"/>
                <a:gd name="T3" fmla="*/ 24 h 24"/>
                <a:gd name="T4" fmla="*/ 255 w 1403"/>
                <a:gd name="T5" fmla="*/ 9 h 24"/>
                <a:gd name="T6" fmla="*/ 382 w 1403"/>
                <a:gd name="T7" fmla="*/ 10 h 24"/>
                <a:gd name="T8" fmla="*/ 510 w 1403"/>
                <a:gd name="T9" fmla="*/ 3 h 24"/>
                <a:gd name="T10" fmla="*/ 637 w 1403"/>
                <a:gd name="T11" fmla="*/ 4 h 24"/>
                <a:gd name="T12" fmla="*/ 765 w 1403"/>
                <a:gd name="T13" fmla="*/ 14 h 24"/>
                <a:gd name="T14" fmla="*/ 892 w 1403"/>
                <a:gd name="T15" fmla="*/ 16 h 24"/>
                <a:gd name="T16" fmla="*/ 1020 w 1403"/>
                <a:gd name="T17" fmla="*/ 1 h 24"/>
                <a:gd name="T18" fmla="*/ 1147 w 1403"/>
                <a:gd name="T19" fmla="*/ 13 h 24"/>
                <a:gd name="T20" fmla="*/ 1275 w 1403"/>
                <a:gd name="T21" fmla="*/ 0 h 24"/>
                <a:gd name="T22" fmla="*/ 1403 w 1403"/>
                <a:gd name="T2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24">
                  <a:moveTo>
                    <a:pt x="0" y="23"/>
                  </a:moveTo>
                  <a:lnTo>
                    <a:pt x="127" y="24"/>
                  </a:lnTo>
                  <a:lnTo>
                    <a:pt x="255" y="9"/>
                  </a:lnTo>
                  <a:lnTo>
                    <a:pt x="382" y="10"/>
                  </a:lnTo>
                  <a:lnTo>
                    <a:pt x="510" y="3"/>
                  </a:lnTo>
                  <a:lnTo>
                    <a:pt x="637" y="4"/>
                  </a:lnTo>
                  <a:lnTo>
                    <a:pt x="765" y="14"/>
                  </a:lnTo>
                  <a:lnTo>
                    <a:pt x="892" y="16"/>
                  </a:lnTo>
                  <a:lnTo>
                    <a:pt x="1020" y="1"/>
                  </a:lnTo>
                  <a:lnTo>
                    <a:pt x="1147" y="13"/>
                  </a:lnTo>
                  <a:lnTo>
                    <a:pt x="1275" y="0"/>
                  </a:lnTo>
                  <a:lnTo>
                    <a:pt x="1403" y="11"/>
                  </a:lnTo>
                </a:path>
              </a:pathLst>
            </a:custGeom>
            <a:noFill/>
            <a:ln w="22225">
              <a:solidFill>
                <a:srgbClr val="E37E00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7" name="Oval 292"/>
            <p:cNvSpPr>
              <a:spLocks noChangeArrowheads="1"/>
            </p:cNvSpPr>
            <p:nvPr/>
          </p:nvSpPr>
          <p:spPr bwMode="auto">
            <a:xfrm>
              <a:off x="611" y="2666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8" name="Oval 293"/>
            <p:cNvSpPr>
              <a:spLocks noChangeArrowheads="1"/>
            </p:cNvSpPr>
            <p:nvPr/>
          </p:nvSpPr>
          <p:spPr bwMode="auto">
            <a:xfrm>
              <a:off x="1054" y="2670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9" name="Oval 294"/>
            <p:cNvSpPr>
              <a:spLocks noChangeArrowheads="1"/>
            </p:cNvSpPr>
            <p:nvPr/>
          </p:nvSpPr>
          <p:spPr bwMode="auto">
            <a:xfrm>
              <a:off x="1501" y="2617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0" name="Oval 295"/>
            <p:cNvSpPr>
              <a:spLocks noChangeArrowheads="1"/>
            </p:cNvSpPr>
            <p:nvPr/>
          </p:nvSpPr>
          <p:spPr bwMode="auto">
            <a:xfrm>
              <a:off x="1944" y="2621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1" name="Oval 296"/>
            <p:cNvSpPr>
              <a:spLocks noChangeArrowheads="1"/>
            </p:cNvSpPr>
            <p:nvPr/>
          </p:nvSpPr>
          <p:spPr bwMode="auto">
            <a:xfrm>
              <a:off x="2391" y="2596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2" name="Oval 297"/>
            <p:cNvSpPr>
              <a:spLocks noChangeArrowheads="1"/>
            </p:cNvSpPr>
            <p:nvPr/>
          </p:nvSpPr>
          <p:spPr bwMode="auto">
            <a:xfrm>
              <a:off x="2835" y="2600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3" name="Oval 298"/>
            <p:cNvSpPr>
              <a:spLocks noChangeArrowheads="1"/>
            </p:cNvSpPr>
            <p:nvPr/>
          </p:nvSpPr>
          <p:spPr bwMode="auto">
            <a:xfrm>
              <a:off x="3281" y="2635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4" name="Oval 299"/>
            <p:cNvSpPr>
              <a:spLocks noChangeArrowheads="1"/>
            </p:cNvSpPr>
            <p:nvPr/>
          </p:nvSpPr>
          <p:spPr bwMode="auto">
            <a:xfrm>
              <a:off x="3725" y="2642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5" name="Oval 300"/>
            <p:cNvSpPr>
              <a:spLocks noChangeArrowheads="1"/>
            </p:cNvSpPr>
            <p:nvPr/>
          </p:nvSpPr>
          <p:spPr bwMode="auto">
            <a:xfrm>
              <a:off x="4172" y="2589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6" name="Oval 301"/>
            <p:cNvSpPr>
              <a:spLocks noChangeArrowheads="1"/>
            </p:cNvSpPr>
            <p:nvPr/>
          </p:nvSpPr>
          <p:spPr bwMode="auto">
            <a:xfrm>
              <a:off x="4615" y="2631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7" name="Oval 302"/>
            <p:cNvSpPr>
              <a:spLocks noChangeArrowheads="1"/>
            </p:cNvSpPr>
            <p:nvPr/>
          </p:nvSpPr>
          <p:spPr bwMode="auto">
            <a:xfrm>
              <a:off x="5062" y="2586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8" name="Oval 303"/>
            <p:cNvSpPr>
              <a:spLocks noChangeArrowheads="1"/>
            </p:cNvSpPr>
            <p:nvPr/>
          </p:nvSpPr>
          <p:spPr bwMode="auto">
            <a:xfrm>
              <a:off x="5509" y="2624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9" name="Freeform 304"/>
            <p:cNvSpPr>
              <a:spLocks/>
            </p:cNvSpPr>
            <p:nvPr/>
          </p:nvSpPr>
          <p:spPr bwMode="auto">
            <a:xfrm>
              <a:off x="642" y="2338"/>
              <a:ext cx="4898" cy="129"/>
            </a:xfrm>
            <a:custGeom>
              <a:avLst/>
              <a:gdLst>
                <a:gd name="T0" fmla="*/ 0 w 1403"/>
                <a:gd name="T1" fmla="*/ 10 h 37"/>
                <a:gd name="T2" fmla="*/ 127 w 1403"/>
                <a:gd name="T3" fmla="*/ 7 h 37"/>
                <a:gd name="T4" fmla="*/ 255 w 1403"/>
                <a:gd name="T5" fmla="*/ 14 h 37"/>
                <a:gd name="T6" fmla="*/ 382 w 1403"/>
                <a:gd name="T7" fmla="*/ 0 h 37"/>
                <a:gd name="T8" fmla="*/ 510 w 1403"/>
                <a:gd name="T9" fmla="*/ 3 h 37"/>
                <a:gd name="T10" fmla="*/ 637 w 1403"/>
                <a:gd name="T11" fmla="*/ 12 h 37"/>
                <a:gd name="T12" fmla="*/ 765 w 1403"/>
                <a:gd name="T13" fmla="*/ 28 h 37"/>
                <a:gd name="T14" fmla="*/ 892 w 1403"/>
                <a:gd name="T15" fmla="*/ 25 h 37"/>
                <a:gd name="T16" fmla="*/ 1020 w 1403"/>
                <a:gd name="T17" fmla="*/ 16 h 37"/>
                <a:gd name="T18" fmla="*/ 1147 w 1403"/>
                <a:gd name="T19" fmla="*/ 23 h 37"/>
                <a:gd name="T20" fmla="*/ 1275 w 1403"/>
                <a:gd name="T21" fmla="*/ 29 h 37"/>
                <a:gd name="T22" fmla="*/ 1403 w 1403"/>
                <a:gd name="T2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37">
                  <a:moveTo>
                    <a:pt x="0" y="10"/>
                  </a:moveTo>
                  <a:lnTo>
                    <a:pt x="127" y="7"/>
                  </a:lnTo>
                  <a:lnTo>
                    <a:pt x="255" y="14"/>
                  </a:lnTo>
                  <a:lnTo>
                    <a:pt x="382" y="0"/>
                  </a:lnTo>
                  <a:lnTo>
                    <a:pt x="510" y="3"/>
                  </a:lnTo>
                  <a:lnTo>
                    <a:pt x="637" y="12"/>
                  </a:lnTo>
                  <a:lnTo>
                    <a:pt x="765" y="28"/>
                  </a:lnTo>
                  <a:lnTo>
                    <a:pt x="892" y="25"/>
                  </a:lnTo>
                  <a:lnTo>
                    <a:pt x="1020" y="16"/>
                  </a:lnTo>
                  <a:lnTo>
                    <a:pt x="1147" y="23"/>
                  </a:lnTo>
                  <a:lnTo>
                    <a:pt x="1275" y="29"/>
                  </a:lnTo>
                  <a:lnTo>
                    <a:pt x="1403" y="37"/>
                  </a:lnTo>
                </a:path>
              </a:pathLst>
            </a:custGeom>
            <a:noFill/>
            <a:ln w="22225">
              <a:solidFill>
                <a:srgbClr val="6E8E84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0" name="Oval 305"/>
            <p:cNvSpPr>
              <a:spLocks noChangeArrowheads="1"/>
            </p:cNvSpPr>
            <p:nvPr/>
          </p:nvSpPr>
          <p:spPr bwMode="auto">
            <a:xfrm>
              <a:off x="611" y="2342"/>
              <a:ext cx="63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1" name="Oval 306"/>
            <p:cNvSpPr>
              <a:spLocks noChangeArrowheads="1"/>
            </p:cNvSpPr>
            <p:nvPr/>
          </p:nvSpPr>
          <p:spPr bwMode="auto">
            <a:xfrm>
              <a:off x="1054" y="2331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2" name="Oval 307"/>
            <p:cNvSpPr>
              <a:spLocks noChangeArrowheads="1"/>
            </p:cNvSpPr>
            <p:nvPr/>
          </p:nvSpPr>
          <p:spPr bwMode="auto">
            <a:xfrm>
              <a:off x="1501" y="2356"/>
              <a:ext cx="63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3" name="Oval 308"/>
            <p:cNvSpPr>
              <a:spLocks noChangeArrowheads="1"/>
            </p:cNvSpPr>
            <p:nvPr/>
          </p:nvSpPr>
          <p:spPr bwMode="auto">
            <a:xfrm>
              <a:off x="1944" y="2307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4" name="Oval 309"/>
            <p:cNvSpPr>
              <a:spLocks noChangeArrowheads="1"/>
            </p:cNvSpPr>
            <p:nvPr/>
          </p:nvSpPr>
          <p:spPr bwMode="auto">
            <a:xfrm>
              <a:off x="2391" y="2317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5" name="Oval 310"/>
            <p:cNvSpPr>
              <a:spLocks noChangeArrowheads="1"/>
            </p:cNvSpPr>
            <p:nvPr/>
          </p:nvSpPr>
          <p:spPr bwMode="auto">
            <a:xfrm>
              <a:off x="2835" y="2349"/>
              <a:ext cx="62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6" name="Oval 311"/>
            <p:cNvSpPr>
              <a:spLocks noChangeArrowheads="1"/>
            </p:cNvSpPr>
            <p:nvPr/>
          </p:nvSpPr>
          <p:spPr bwMode="auto">
            <a:xfrm>
              <a:off x="3281" y="2404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7" name="Oval 312"/>
            <p:cNvSpPr>
              <a:spLocks noChangeArrowheads="1"/>
            </p:cNvSpPr>
            <p:nvPr/>
          </p:nvSpPr>
          <p:spPr bwMode="auto">
            <a:xfrm>
              <a:off x="3725" y="2394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8" name="Oval 313"/>
            <p:cNvSpPr>
              <a:spLocks noChangeArrowheads="1"/>
            </p:cNvSpPr>
            <p:nvPr/>
          </p:nvSpPr>
          <p:spPr bwMode="auto">
            <a:xfrm>
              <a:off x="4172" y="2363"/>
              <a:ext cx="62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9" name="Oval 314"/>
            <p:cNvSpPr>
              <a:spLocks noChangeArrowheads="1"/>
            </p:cNvSpPr>
            <p:nvPr/>
          </p:nvSpPr>
          <p:spPr bwMode="auto">
            <a:xfrm>
              <a:off x="4615" y="2387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0" name="Oval 315"/>
            <p:cNvSpPr>
              <a:spLocks noChangeArrowheads="1"/>
            </p:cNvSpPr>
            <p:nvPr/>
          </p:nvSpPr>
          <p:spPr bwMode="auto">
            <a:xfrm>
              <a:off x="5062" y="2408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1" name="Oval 316"/>
            <p:cNvSpPr>
              <a:spLocks noChangeArrowheads="1"/>
            </p:cNvSpPr>
            <p:nvPr/>
          </p:nvSpPr>
          <p:spPr bwMode="auto">
            <a:xfrm>
              <a:off x="5509" y="2436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2" name="Freeform 317"/>
            <p:cNvSpPr>
              <a:spLocks/>
            </p:cNvSpPr>
            <p:nvPr/>
          </p:nvSpPr>
          <p:spPr bwMode="auto">
            <a:xfrm>
              <a:off x="642" y="1881"/>
              <a:ext cx="4898" cy="405"/>
            </a:xfrm>
            <a:custGeom>
              <a:avLst/>
              <a:gdLst>
                <a:gd name="T0" fmla="*/ 0 w 1403"/>
                <a:gd name="T1" fmla="*/ 0 h 116"/>
                <a:gd name="T2" fmla="*/ 127 w 1403"/>
                <a:gd name="T3" fmla="*/ 7 h 116"/>
                <a:gd name="T4" fmla="*/ 255 w 1403"/>
                <a:gd name="T5" fmla="*/ 30 h 116"/>
                <a:gd name="T6" fmla="*/ 382 w 1403"/>
                <a:gd name="T7" fmla="*/ 52 h 116"/>
                <a:gd name="T8" fmla="*/ 510 w 1403"/>
                <a:gd name="T9" fmla="*/ 41 h 116"/>
                <a:gd name="T10" fmla="*/ 637 w 1403"/>
                <a:gd name="T11" fmla="*/ 33 h 116"/>
                <a:gd name="T12" fmla="*/ 765 w 1403"/>
                <a:gd name="T13" fmla="*/ 59 h 116"/>
                <a:gd name="T14" fmla="*/ 892 w 1403"/>
                <a:gd name="T15" fmla="*/ 59 h 116"/>
                <a:gd name="T16" fmla="*/ 1020 w 1403"/>
                <a:gd name="T17" fmla="*/ 92 h 116"/>
                <a:gd name="T18" fmla="*/ 1147 w 1403"/>
                <a:gd name="T19" fmla="*/ 91 h 116"/>
                <a:gd name="T20" fmla="*/ 1275 w 1403"/>
                <a:gd name="T21" fmla="*/ 116 h 116"/>
                <a:gd name="T22" fmla="*/ 1403 w 1403"/>
                <a:gd name="T23" fmla="*/ 1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116">
                  <a:moveTo>
                    <a:pt x="0" y="0"/>
                  </a:moveTo>
                  <a:lnTo>
                    <a:pt x="127" y="7"/>
                  </a:lnTo>
                  <a:lnTo>
                    <a:pt x="255" y="30"/>
                  </a:lnTo>
                  <a:lnTo>
                    <a:pt x="382" y="52"/>
                  </a:lnTo>
                  <a:lnTo>
                    <a:pt x="510" y="41"/>
                  </a:lnTo>
                  <a:lnTo>
                    <a:pt x="637" y="33"/>
                  </a:lnTo>
                  <a:lnTo>
                    <a:pt x="765" y="59"/>
                  </a:lnTo>
                  <a:lnTo>
                    <a:pt x="892" y="59"/>
                  </a:lnTo>
                  <a:lnTo>
                    <a:pt x="1020" y="92"/>
                  </a:lnTo>
                  <a:lnTo>
                    <a:pt x="1147" y="91"/>
                  </a:lnTo>
                  <a:lnTo>
                    <a:pt x="1275" y="116"/>
                  </a:lnTo>
                  <a:lnTo>
                    <a:pt x="1403" y="112"/>
                  </a:lnTo>
                </a:path>
              </a:pathLst>
            </a:custGeom>
            <a:noFill/>
            <a:ln w="22225">
              <a:solidFill>
                <a:srgbClr val="C10534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3" name="Oval 318"/>
            <p:cNvSpPr>
              <a:spLocks noChangeArrowheads="1"/>
            </p:cNvSpPr>
            <p:nvPr/>
          </p:nvSpPr>
          <p:spPr bwMode="auto">
            <a:xfrm>
              <a:off x="611" y="1849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4" name="Oval 319"/>
            <p:cNvSpPr>
              <a:spLocks noChangeArrowheads="1"/>
            </p:cNvSpPr>
            <p:nvPr/>
          </p:nvSpPr>
          <p:spPr bwMode="auto">
            <a:xfrm>
              <a:off x="1054" y="187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5" name="Oval 320"/>
            <p:cNvSpPr>
              <a:spLocks noChangeArrowheads="1"/>
            </p:cNvSpPr>
            <p:nvPr/>
          </p:nvSpPr>
          <p:spPr bwMode="auto">
            <a:xfrm>
              <a:off x="1501" y="195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6" name="Oval 321"/>
            <p:cNvSpPr>
              <a:spLocks noChangeArrowheads="1"/>
            </p:cNvSpPr>
            <p:nvPr/>
          </p:nvSpPr>
          <p:spPr bwMode="auto">
            <a:xfrm>
              <a:off x="1944" y="2031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7" name="Oval 322"/>
            <p:cNvSpPr>
              <a:spLocks noChangeArrowheads="1"/>
            </p:cNvSpPr>
            <p:nvPr/>
          </p:nvSpPr>
          <p:spPr bwMode="auto">
            <a:xfrm>
              <a:off x="2391" y="1992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8" name="Oval 323"/>
            <p:cNvSpPr>
              <a:spLocks noChangeArrowheads="1"/>
            </p:cNvSpPr>
            <p:nvPr/>
          </p:nvSpPr>
          <p:spPr bwMode="auto">
            <a:xfrm>
              <a:off x="2835" y="1964"/>
              <a:ext cx="62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9" name="Oval 324"/>
            <p:cNvSpPr>
              <a:spLocks noChangeArrowheads="1"/>
            </p:cNvSpPr>
            <p:nvPr/>
          </p:nvSpPr>
          <p:spPr bwMode="auto">
            <a:xfrm>
              <a:off x="3281" y="2055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0" name="Oval 325"/>
            <p:cNvSpPr>
              <a:spLocks noChangeArrowheads="1"/>
            </p:cNvSpPr>
            <p:nvPr/>
          </p:nvSpPr>
          <p:spPr bwMode="auto">
            <a:xfrm>
              <a:off x="3725" y="2055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1" name="Oval 326"/>
            <p:cNvSpPr>
              <a:spLocks noChangeArrowheads="1"/>
            </p:cNvSpPr>
            <p:nvPr/>
          </p:nvSpPr>
          <p:spPr bwMode="auto">
            <a:xfrm>
              <a:off x="4172" y="2170"/>
              <a:ext cx="62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2" name="Oval 327"/>
            <p:cNvSpPr>
              <a:spLocks noChangeArrowheads="1"/>
            </p:cNvSpPr>
            <p:nvPr/>
          </p:nvSpPr>
          <p:spPr bwMode="auto">
            <a:xfrm>
              <a:off x="4615" y="2167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3" name="Oval 328"/>
            <p:cNvSpPr>
              <a:spLocks noChangeArrowheads="1"/>
            </p:cNvSpPr>
            <p:nvPr/>
          </p:nvSpPr>
          <p:spPr bwMode="auto">
            <a:xfrm>
              <a:off x="5062" y="225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4" name="Oval 329"/>
            <p:cNvSpPr>
              <a:spLocks noChangeArrowheads="1"/>
            </p:cNvSpPr>
            <p:nvPr/>
          </p:nvSpPr>
          <p:spPr bwMode="auto">
            <a:xfrm>
              <a:off x="5509" y="2240"/>
              <a:ext cx="62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5" name="Line 330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25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6" name="Line 331"/>
            <p:cNvSpPr>
              <a:spLocks noChangeShapeType="1"/>
            </p:cNvSpPr>
            <p:nvPr/>
          </p:nvSpPr>
          <p:spPr bwMode="auto">
            <a:xfrm flipH="1">
              <a:off x="492" y="2893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7" name="Rectangle 332"/>
            <p:cNvSpPr>
              <a:spLocks noChangeArrowheads="1"/>
            </p:cNvSpPr>
            <p:nvPr/>
          </p:nvSpPr>
          <p:spPr bwMode="auto">
            <a:xfrm rot="16200000">
              <a:off x="355" y="2770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0</a:t>
              </a:r>
              <a:endParaRPr lang="en-US" altLang="en-US"/>
            </a:p>
          </p:txBody>
        </p:sp>
        <p:sp>
          <p:nvSpPr>
            <p:cNvPr id="5318" name="Line 333"/>
            <p:cNvSpPr>
              <a:spLocks noChangeShapeType="1"/>
            </p:cNvSpPr>
            <p:nvPr/>
          </p:nvSpPr>
          <p:spPr bwMode="auto">
            <a:xfrm flipH="1">
              <a:off x="492" y="230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9" name="Rectangle 334"/>
            <p:cNvSpPr>
              <a:spLocks noChangeArrowheads="1"/>
            </p:cNvSpPr>
            <p:nvPr/>
          </p:nvSpPr>
          <p:spPr bwMode="auto">
            <a:xfrm rot="16200000">
              <a:off x="314" y="218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10</a:t>
              </a:r>
              <a:endParaRPr lang="en-US" altLang="en-US"/>
            </a:p>
          </p:txBody>
        </p:sp>
        <p:sp>
          <p:nvSpPr>
            <p:cNvPr id="5320" name="Line 335"/>
            <p:cNvSpPr>
              <a:spLocks noChangeShapeType="1"/>
            </p:cNvSpPr>
            <p:nvPr/>
          </p:nvSpPr>
          <p:spPr bwMode="auto">
            <a:xfrm flipH="1">
              <a:off x="492" y="1717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1" name="Rectangle 336"/>
            <p:cNvSpPr>
              <a:spLocks noChangeArrowheads="1"/>
            </p:cNvSpPr>
            <p:nvPr/>
          </p:nvSpPr>
          <p:spPr bwMode="auto">
            <a:xfrm rot="16200000">
              <a:off x="314" y="159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  <a:endParaRPr lang="en-US" altLang="en-US"/>
            </a:p>
          </p:txBody>
        </p:sp>
        <p:sp>
          <p:nvSpPr>
            <p:cNvPr id="5322" name="Line 337"/>
            <p:cNvSpPr>
              <a:spLocks noChangeShapeType="1"/>
            </p:cNvSpPr>
            <p:nvPr/>
          </p:nvSpPr>
          <p:spPr bwMode="auto">
            <a:xfrm flipH="1">
              <a:off x="492" y="113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3" name="Rectangle 338"/>
            <p:cNvSpPr>
              <a:spLocks noChangeArrowheads="1"/>
            </p:cNvSpPr>
            <p:nvPr/>
          </p:nvSpPr>
          <p:spPr bwMode="auto">
            <a:xfrm rot="16200000">
              <a:off x="314" y="1006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30</a:t>
              </a:r>
              <a:endParaRPr lang="en-US" altLang="en-US"/>
            </a:p>
          </p:txBody>
        </p:sp>
        <p:sp>
          <p:nvSpPr>
            <p:cNvPr id="5324" name="Line 339"/>
            <p:cNvSpPr>
              <a:spLocks noChangeShapeType="1"/>
            </p:cNvSpPr>
            <p:nvPr/>
          </p:nvSpPr>
          <p:spPr bwMode="auto">
            <a:xfrm flipH="1">
              <a:off x="492" y="540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5" name="Rectangle 340"/>
            <p:cNvSpPr>
              <a:spLocks noChangeArrowheads="1"/>
            </p:cNvSpPr>
            <p:nvPr/>
          </p:nvSpPr>
          <p:spPr bwMode="auto">
            <a:xfrm rot="16200000">
              <a:off x="314" y="415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  <a:endParaRPr lang="en-US" altLang="en-US"/>
            </a:p>
          </p:txBody>
        </p:sp>
        <p:sp>
          <p:nvSpPr>
            <p:cNvPr id="5326" name="Rectangle 341"/>
            <p:cNvSpPr>
              <a:spLocks noChangeArrowheads="1"/>
            </p:cNvSpPr>
            <p:nvPr/>
          </p:nvSpPr>
          <p:spPr bwMode="auto">
            <a:xfrm rot="16200000">
              <a:off x="-1126" y="1541"/>
              <a:ext cx="263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Parents in the Bottom Quintile</a:t>
              </a:r>
              <a:endParaRPr lang="en-US" altLang="en-US"/>
            </a:p>
          </p:txBody>
        </p:sp>
        <p:sp>
          <p:nvSpPr>
            <p:cNvPr id="5327" name="Line 342"/>
            <p:cNvSpPr>
              <a:spLocks noChangeShapeType="1"/>
            </p:cNvSpPr>
            <p:nvPr/>
          </p:nvSpPr>
          <p:spPr bwMode="auto">
            <a:xfrm>
              <a:off x="548" y="2988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8" name="Line 343"/>
            <p:cNvSpPr>
              <a:spLocks noChangeShapeType="1"/>
            </p:cNvSpPr>
            <p:nvPr/>
          </p:nvSpPr>
          <p:spPr bwMode="auto">
            <a:xfrm>
              <a:off x="642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9" name="Rectangle 344"/>
            <p:cNvSpPr>
              <a:spLocks noChangeArrowheads="1"/>
            </p:cNvSpPr>
            <p:nvPr/>
          </p:nvSpPr>
          <p:spPr bwMode="auto">
            <a:xfrm>
              <a:off x="48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2000</a:t>
              </a:r>
              <a:endParaRPr lang="en-US" altLang="en-US"/>
            </a:p>
          </p:txBody>
        </p:sp>
        <p:sp>
          <p:nvSpPr>
            <p:cNvPr id="5330" name="Line 345"/>
            <p:cNvSpPr>
              <a:spLocks noChangeShapeType="1"/>
            </p:cNvSpPr>
            <p:nvPr/>
          </p:nvSpPr>
          <p:spPr bwMode="auto">
            <a:xfrm>
              <a:off x="153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1" name="Rectangle 346"/>
            <p:cNvSpPr>
              <a:spLocks noChangeArrowheads="1"/>
            </p:cNvSpPr>
            <p:nvPr/>
          </p:nvSpPr>
          <p:spPr bwMode="auto">
            <a:xfrm>
              <a:off x="137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2002</a:t>
              </a:r>
              <a:endParaRPr lang="en-US" altLang="en-US"/>
            </a:p>
          </p:txBody>
        </p:sp>
        <p:sp>
          <p:nvSpPr>
            <p:cNvPr id="5332" name="Line 347"/>
            <p:cNvSpPr>
              <a:spLocks noChangeShapeType="1"/>
            </p:cNvSpPr>
            <p:nvPr/>
          </p:nvSpPr>
          <p:spPr bwMode="auto">
            <a:xfrm>
              <a:off x="242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3" name="Rectangle 348"/>
            <p:cNvSpPr>
              <a:spLocks noChangeArrowheads="1"/>
            </p:cNvSpPr>
            <p:nvPr/>
          </p:nvSpPr>
          <p:spPr bwMode="auto">
            <a:xfrm>
              <a:off x="226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2004</a:t>
              </a:r>
              <a:endParaRPr lang="en-US" altLang="en-US"/>
            </a:p>
          </p:txBody>
        </p:sp>
        <p:sp>
          <p:nvSpPr>
            <p:cNvPr id="5334" name="Line 349"/>
            <p:cNvSpPr>
              <a:spLocks noChangeShapeType="1"/>
            </p:cNvSpPr>
            <p:nvPr/>
          </p:nvSpPr>
          <p:spPr bwMode="auto">
            <a:xfrm>
              <a:off x="331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5" name="Rectangle 350"/>
            <p:cNvSpPr>
              <a:spLocks noChangeArrowheads="1"/>
            </p:cNvSpPr>
            <p:nvPr/>
          </p:nvSpPr>
          <p:spPr bwMode="auto">
            <a:xfrm>
              <a:off x="315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2006</a:t>
              </a:r>
              <a:endParaRPr lang="en-US" altLang="en-US"/>
            </a:p>
          </p:txBody>
        </p:sp>
        <p:sp>
          <p:nvSpPr>
            <p:cNvPr id="5336" name="Line 351"/>
            <p:cNvSpPr>
              <a:spLocks noChangeShapeType="1"/>
            </p:cNvSpPr>
            <p:nvPr/>
          </p:nvSpPr>
          <p:spPr bwMode="auto">
            <a:xfrm>
              <a:off x="420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7" name="Rectangle 352"/>
            <p:cNvSpPr>
              <a:spLocks noChangeArrowheads="1"/>
            </p:cNvSpPr>
            <p:nvPr/>
          </p:nvSpPr>
          <p:spPr bwMode="auto">
            <a:xfrm>
              <a:off x="404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2008</a:t>
              </a:r>
              <a:endParaRPr lang="en-US" altLang="en-US"/>
            </a:p>
          </p:txBody>
        </p:sp>
        <p:sp>
          <p:nvSpPr>
            <p:cNvPr id="5338" name="Line 353"/>
            <p:cNvSpPr>
              <a:spLocks noChangeShapeType="1"/>
            </p:cNvSpPr>
            <p:nvPr/>
          </p:nvSpPr>
          <p:spPr bwMode="auto">
            <a:xfrm>
              <a:off x="509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9" name="Rectangle 354"/>
            <p:cNvSpPr>
              <a:spLocks noChangeArrowheads="1"/>
            </p:cNvSpPr>
            <p:nvPr/>
          </p:nvSpPr>
          <p:spPr bwMode="auto">
            <a:xfrm>
              <a:off x="4933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2010</a:t>
              </a:r>
              <a:endParaRPr lang="en-US" altLang="en-US"/>
            </a:p>
          </p:txBody>
        </p:sp>
        <p:sp>
          <p:nvSpPr>
            <p:cNvPr id="5340" name="Rectangle 355"/>
            <p:cNvSpPr>
              <a:spLocks noChangeArrowheads="1"/>
            </p:cNvSpPr>
            <p:nvPr/>
          </p:nvSpPr>
          <p:spPr bwMode="auto">
            <a:xfrm>
              <a:off x="2307" y="3260"/>
              <a:ext cx="155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Year when Child was 20</a:t>
              </a:r>
              <a:endParaRPr lang="en-US" altLang="en-US"/>
            </a:p>
          </p:txBody>
        </p:sp>
        <p:sp>
          <p:nvSpPr>
            <p:cNvPr id="5341" name="Rectangle 356"/>
            <p:cNvSpPr>
              <a:spLocks noChangeArrowheads="1"/>
            </p:cNvSpPr>
            <p:nvPr/>
          </p:nvSpPr>
          <p:spPr bwMode="auto">
            <a:xfrm>
              <a:off x="1264" y="3501"/>
              <a:ext cx="3651" cy="579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2" name="Line 357"/>
            <p:cNvSpPr>
              <a:spLocks noChangeShapeType="1"/>
            </p:cNvSpPr>
            <p:nvPr/>
          </p:nvSpPr>
          <p:spPr bwMode="auto">
            <a:xfrm>
              <a:off x="1278" y="3588"/>
              <a:ext cx="544" cy="0"/>
            </a:xfrm>
            <a:prstGeom prst="line">
              <a:avLst/>
            </a:prstGeom>
            <a:noFill/>
            <a:ln w="222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3" name="Oval 358"/>
            <p:cNvSpPr>
              <a:spLocks noChangeArrowheads="1"/>
            </p:cNvSpPr>
            <p:nvPr/>
          </p:nvSpPr>
          <p:spPr bwMode="auto">
            <a:xfrm>
              <a:off x="1519" y="3557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4" name="Line 359"/>
            <p:cNvSpPr>
              <a:spLocks noChangeShapeType="1"/>
            </p:cNvSpPr>
            <p:nvPr/>
          </p:nvSpPr>
          <p:spPr bwMode="auto">
            <a:xfrm>
              <a:off x="2974" y="3588"/>
              <a:ext cx="545" cy="0"/>
            </a:xfrm>
            <a:prstGeom prst="line">
              <a:avLst/>
            </a:pr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5" name="Oval 360"/>
            <p:cNvSpPr>
              <a:spLocks noChangeArrowheads="1"/>
            </p:cNvSpPr>
            <p:nvPr/>
          </p:nvSpPr>
          <p:spPr bwMode="auto">
            <a:xfrm>
              <a:off x="3215" y="3557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6" name="Line 361"/>
            <p:cNvSpPr>
              <a:spLocks noChangeShapeType="1"/>
            </p:cNvSpPr>
            <p:nvPr/>
          </p:nvSpPr>
          <p:spPr bwMode="auto">
            <a:xfrm>
              <a:off x="1278" y="3791"/>
              <a:ext cx="544" cy="0"/>
            </a:xfrm>
            <a:prstGeom prst="line">
              <a:avLst/>
            </a:prstGeom>
            <a:noFill/>
            <a:ln w="222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7" name="Oval 362"/>
            <p:cNvSpPr>
              <a:spLocks noChangeArrowheads="1"/>
            </p:cNvSpPr>
            <p:nvPr/>
          </p:nvSpPr>
          <p:spPr bwMode="auto">
            <a:xfrm>
              <a:off x="1519" y="3759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8" name="Line 363"/>
            <p:cNvSpPr>
              <a:spLocks noChangeShapeType="1"/>
            </p:cNvSpPr>
            <p:nvPr/>
          </p:nvSpPr>
          <p:spPr bwMode="auto">
            <a:xfrm>
              <a:off x="2974" y="3791"/>
              <a:ext cx="545" cy="0"/>
            </a:xfrm>
            <a:prstGeom prst="line">
              <a:avLst/>
            </a:prstGeom>
            <a:noFill/>
            <a:ln w="222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9" name="Oval 364"/>
            <p:cNvSpPr>
              <a:spLocks noChangeArrowheads="1"/>
            </p:cNvSpPr>
            <p:nvPr/>
          </p:nvSpPr>
          <p:spPr bwMode="auto">
            <a:xfrm>
              <a:off x="3215" y="3759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0" name="Line 365"/>
            <p:cNvSpPr>
              <a:spLocks noChangeShapeType="1"/>
            </p:cNvSpPr>
            <p:nvPr/>
          </p:nvSpPr>
          <p:spPr bwMode="auto">
            <a:xfrm>
              <a:off x="1278" y="3993"/>
              <a:ext cx="544" cy="0"/>
            </a:xfrm>
            <a:prstGeom prst="line">
              <a:avLst/>
            </a:prstGeom>
            <a:noFill/>
            <a:ln w="222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1" name="Oval 366"/>
            <p:cNvSpPr>
              <a:spLocks noChangeArrowheads="1"/>
            </p:cNvSpPr>
            <p:nvPr/>
          </p:nvSpPr>
          <p:spPr bwMode="auto">
            <a:xfrm>
              <a:off x="1519" y="3962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2" name="Rectangle 367"/>
            <p:cNvSpPr>
              <a:spLocks noChangeArrowheads="1"/>
            </p:cNvSpPr>
            <p:nvPr/>
          </p:nvSpPr>
          <p:spPr bwMode="auto">
            <a:xfrm>
              <a:off x="1910" y="3511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  <a:endParaRPr lang="en-US" altLang="en-US"/>
            </a:p>
          </p:txBody>
        </p:sp>
        <p:sp>
          <p:nvSpPr>
            <p:cNvPr id="5353" name="Rectangle 368"/>
            <p:cNvSpPr>
              <a:spLocks noChangeArrowheads="1"/>
            </p:cNvSpPr>
            <p:nvPr/>
          </p:nvSpPr>
          <p:spPr bwMode="auto">
            <a:xfrm>
              <a:off x="3606" y="3511"/>
              <a:ext cx="517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Harvard</a:t>
              </a:r>
              <a:endParaRPr lang="en-US" altLang="en-US"/>
            </a:p>
          </p:txBody>
        </p:sp>
        <p:sp>
          <p:nvSpPr>
            <p:cNvPr id="5354" name="Rectangle 369"/>
            <p:cNvSpPr>
              <a:spLocks noChangeArrowheads="1"/>
            </p:cNvSpPr>
            <p:nvPr/>
          </p:nvSpPr>
          <p:spPr bwMode="auto">
            <a:xfrm>
              <a:off x="1910" y="3714"/>
              <a:ext cx="82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UC-Berkeley</a:t>
              </a:r>
              <a:endParaRPr lang="en-US" altLang="en-US"/>
            </a:p>
          </p:txBody>
        </p:sp>
        <p:sp>
          <p:nvSpPr>
            <p:cNvPr id="5355" name="Rectangle 370"/>
            <p:cNvSpPr>
              <a:spLocks noChangeArrowheads="1"/>
            </p:cNvSpPr>
            <p:nvPr/>
          </p:nvSpPr>
          <p:spPr bwMode="auto">
            <a:xfrm>
              <a:off x="3606" y="3714"/>
              <a:ext cx="123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SUNY-Stony Brook</a:t>
              </a:r>
              <a:endParaRPr lang="en-US" altLang="en-US"/>
            </a:p>
          </p:txBody>
        </p:sp>
        <p:sp>
          <p:nvSpPr>
            <p:cNvPr id="5356" name="Rectangle 371"/>
            <p:cNvSpPr>
              <a:spLocks noChangeArrowheads="1"/>
            </p:cNvSpPr>
            <p:nvPr/>
          </p:nvSpPr>
          <p:spPr bwMode="auto">
            <a:xfrm>
              <a:off x="1910" y="3920"/>
              <a:ext cx="82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Cal State-LA</a:t>
              </a:r>
              <a:endParaRPr lang="en-US" altLang="en-US"/>
            </a:p>
          </p:txBody>
        </p:sp>
        <p:sp>
          <p:nvSpPr>
            <p:cNvPr id="5357" name="Rectangle 372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/>
            </a:p>
          </p:txBody>
        </p:sp>
      </p:grpSp>
      <p:sp>
        <p:nvSpPr>
          <p:cNvPr id="366" name="Rectangle 136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277" name="TextBox 92"/>
          <p:cNvSpPr txBox="1"/>
          <p:nvPr/>
        </p:nvSpPr>
        <p:spPr>
          <a:xfrm>
            <a:off x="1524134" y="1929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Trends in Low-Income Access from 2000-2011 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949694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7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98" name="Rectangle 5"/>
          <p:cNvSpPr>
            <a:spLocks noChangeArrowheads="1"/>
          </p:cNvSpPr>
          <p:nvPr/>
        </p:nvSpPr>
        <p:spPr bwMode="auto">
          <a:xfrm>
            <a:off x="1519288" y="98425"/>
            <a:ext cx="9153527" cy="666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34" name="Rectangle 134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4481" name="AutoShape 3"/>
          <p:cNvSpPr>
            <a:spLocks noChangeAspect="1" noChangeArrowheads="1" noTextEdit="1"/>
          </p:cNvSpPr>
          <p:nvPr/>
        </p:nvSpPr>
        <p:spPr bwMode="auto">
          <a:xfrm>
            <a:off x="1524051" y="103191"/>
            <a:ext cx="9144001" cy="665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6" name="Rectangle 136"/>
          <p:cNvSpPr>
            <a:spLocks noChangeArrowheads="1"/>
          </p:cNvSpPr>
          <p:nvPr/>
        </p:nvSpPr>
        <p:spPr bwMode="auto">
          <a:xfrm>
            <a:off x="6384925" y="303218"/>
            <a:ext cx="8976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500">
                <a:solidFill>
                  <a:srgbClr val="1E2D53"/>
                </a:solidFill>
                <a:cs typeface="Arial" pitchFamily="34" charset="0"/>
              </a:rPr>
              <a:t> </a:t>
            </a:r>
            <a:endParaRPr lang="en-US" altLang="en-US">
              <a:solidFill>
                <a:prstClr val="black"/>
              </a:solidFill>
              <a:cs typeface="Arial" pitchFamily="34" charset="0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1519288" y="98425"/>
            <a:ext cx="9153527" cy="6661150"/>
            <a:chOff x="-3" y="62"/>
            <a:chExt cx="5766" cy="4196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65"/>
              <a:ext cx="5760" cy="4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-3" y="62"/>
              <a:ext cx="5766" cy="4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0" y="68"/>
              <a:ext cx="5757" cy="4187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548" y="449"/>
              <a:ext cx="5083" cy="2539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548" y="2314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48" y="173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>
              <a:off x="548" y="1151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548" y="568"/>
              <a:ext cx="5083" cy="0"/>
            </a:xfrm>
            <a:prstGeom prst="line">
              <a:avLst/>
            </a:prstGeom>
            <a:noFill/>
            <a:ln w="22225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2" y="2219"/>
              <a:ext cx="4898" cy="245"/>
            </a:xfrm>
            <a:custGeom>
              <a:avLst/>
              <a:gdLst>
                <a:gd name="T0" fmla="*/ 0 w 1403"/>
                <a:gd name="T1" fmla="*/ 43 h 70"/>
                <a:gd name="T2" fmla="*/ 127 w 1403"/>
                <a:gd name="T3" fmla="*/ 60 h 70"/>
                <a:gd name="T4" fmla="*/ 255 w 1403"/>
                <a:gd name="T5" fmla="*/ 65 h 70"/>
                <a:gd name="T6" fmla="*/ 382 w 1403"/>
                <a:gd name="T7" fmla="*/ 64 h 70"/>
                <a:gd name="T8" fmla="*/ 510 w 1403"/>
                <a:gd name="T9" fmla="*/ 70 h 70"/>
                <a:gd name="T10" fmla="*/ 637 w 1403"/>
                <a:gd name="T11" fmla="*/ 56 h 70"/>
                <a:gd name="T12" fmla="*/ 765 w 1403"/>
                <a:gd name="T13" fmla="*/ 49 h 70"/>
                <a:gd name="T14" fmla="*/ 892 w 1403"/>
                <a:gd name="T15" fmla="*/ 9 h 70"/>
                <a:gd name="T16" fmla="*/ 1020 w 1403"/>
                <a:gd name="T17" fmla="*/ 0 h 70"/>
                <a:gd name="T18" fmla="*/ 1147 w 1403"/>
                <a:gd name="T19" fmla="*/ 16 h 70"/>
                <a:gd name="T20" fmla="*/ 1275 w 1403"/>
                <a:gd name="T21" fmla="*/ 20 h 70"/>
                <a:gd name="T22" fmla="*/ 1403 w 1403"/>
                <a:gd name="T23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70">
                  <a:moveTo>
                    <a:pt x="0" y="43"/>
                  </a:moveTo>
                  <a:lnTo>
                    <a:pt x="127" y="60"/>
                  </a:lnTo>
                  <a:lnTo>
                    <a:pt x="255" y="65"/>
                  </a:lnTo>
                  <a:lnTo>
                    <a:pt x="382" y="64"/>
                  </a:lnTo>
                  <a:lnTo>
                    <a:pt x="510" y="70"/>
                  </a:lnTo>
                  <a:lnTo>
                    <a:pt x="637" y="56"/>
                  </a:lnTo>
                  <a:lnTo>
                    <a:pt x="765" y="49"/>
                  </a:lnTo>
                  <a:lnTo>
                    <a:pt x="892" y="9"/>
                  </a:lnTo>
                  <a:lnTo>
                    <a:pt x="1020" y="0"/>
                  </a:lnTo>
                  <a:lnTo>
                    <a:pt x="1147" y="16"/>
                  </a:lnTo>
                  <a:lnTo>
                    <a:pt x="1275" y="20"/>
                  </a:lnTo>
                  <a:lnTo>
                    <a:pt x="1403" y="23"/>
                  </a:lnTo>
                </a:path>
              </a:pathLst>
            </a:cu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611" y="2338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1054" y="2397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5"/>
            <p:cNvSpPr>
              <a:spLocks noChangeArrowheads="1"/>
            </p:cNvSpPr>
            <p:nvPr/>
          </p:nvSpPr>
          <p:spPr bwMode="auto">
            <a:xfrm>
              <a:off x="1501" y="2415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1944" y="2411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7"/>
            <p:cNvSpPr>
              <a:spLocks noChangeArrowheads="1"/>
            </p:cNvSpPr>
            <p:nvPr/>
          </p:nvSpPr>
          <p:spPr bwMode="auto">
            <a:xfrm>
              <a:off x="2391" y="2432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2835" y="2383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9"/>
            <p:cNvSpPr>
              <a:spLocks noChangeArrowheads="1"/>
            </p:cNvSpPr>
            <p:nvPr/>
          </p:nvSpPr>
          <p:spPr bwMode="auto">
            <a:xfrm>
              <a:off x="3281" y="2359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20"/>
            <p:cNvSpPr>
              <a:spLocks noChangeArrowheads="1"/>
            </p:cNvSpPr>
            <p:nvPr/>
          </p:nvSpPr>
          <p:spPr bwMode="auto">
            <a:xfrm>
              <a:off x="3725" y="2219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1"/>
            <p:cNvSpPr>
              <a:spLocks noChangeArrowheads="1"/>
            </p:cNvSpPr>
            <p:nvPr/>
          </p:nvSpPr>
          <p:spPr bwMode="auto">
            <a:xfrm>
              <a:off x="4172" y="2188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4615" y="2244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>
              <a:off x="5062" y="2258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5509" y="2268"/>
              <a:ext cx="62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42" y="540"/>
              <a:ext cx="4898" cy="332"/>
            </a:xfrm>
            <a:custGeom>
              <a:avLst/>
              <a:gdLst>
                <a:gd name="T0" fmla="*/ 0 w 1403"/>
                <a:gd name="T1" fmla="*/ 0 h 95"/>
                <a:gd name="T2" fmla="*/ 127 w 1403"/>
                <a:gd name="T3" fmla="*/ 17 h 95"/>
                <a:gd name="T4" fmla="*/ 255 w 1403"/>
                <a:gd name="T5" fmla="*/ 43 h 95"/>
                <a:gd name="T6" fmla="*/ 382 w 1403"/>
                <a:gd name="T7" fmla="*/ 28 h 95"/>
                <a:gd name="T8" fmla="*/ 510 w 1403"/>
                <a:gd name="T9" fmla="*/ 47 h 95"/>
                <a:gd name="T10" fmla="*/ 637 w 1403"/>
                <a:gd name="T11" fmla="*/ 79 h 95"/>
                <a:gd name="T12" fmla="*/ 765 w 1403"/>
                <a:gd name="T13" fmla="*/ 60 h 95"/>
                <a:gd name="T14" fmla="*/ 892 w 1403"/>
                <a:gd name="T15" fmla="*/ 77 h 95"/>
                <a:gd name="T16" fmla="*/ 1020 w 1403"/>
                <a:gd name="T17" fmla="*/ 85 h 95"/>
                <a:gd name="T18" fmla="*/ 1147 w 1403"/>
                <a:gd name="T19" fmla="*/ 95 h 95"/>
                <a:gd name="T20" fmla="*/ 1275 w 1403"/>
                <a:gd name="T21" fmla="*/ 71 h 95"/>
                <a:gd name="T22" fmla="*/ 1403 w 1403"/>
                <a:gd name="T23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95">
                  <a:moveTo>
                    <a:pt x="0" y="0"/>
                  </a:moveTo>
                  <a:lnTo>
                    <a:pt x="127" y="17"/>
                  </a:lnTo>
                  <a:lnTo>
                    <a:pt x="255" y="43"/>
                  </a:lnTo>
                  <a:lnTo>
                    <a:pt x="382" y="28"/>
                  </a:lnTo>
                  <a:lnTo>
                    <a:pt x="510" y="47"/>
                  </a:lnTo>
                  <a:lnTo>
                    <a:pt x="637" y="79"/>
                  </a:lnTo>
                  <a:lnTo>
                    <a:pt x="765" y="60"/>
                  </a:lnTo>
                  <a:lnTo>
                    <a:pt x="892" y="77"/>
                  </a:lnTo>
                  <a:lnTo>
                    <a:pt x="1020" y="85"/>
                  </a:lnTo>
                  <a:lnTo>
                    <a:pt x="1147" y="95"/>
                  </a:lnTo>
                  <a:lnTo>
                    <a:pt x="1275" y="71"/>
                  </a:lnTo>
                  <a:lnTo>
                    <a:pt x="1403" y="84"/>
                  </a:lnTo>
                </a:path>
              </a:pathLst>
            </a:custGeom>
            <a:noFill/>
            <a:ln w="22225">
              <a:solidFill>
                <a:srgbClr val="55752F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611" y="508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1054" y="568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1501" y="659"/>
              <a:ext cx="63" cy="62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9"/>
            <p:cNvSpPr>
              <a:spLocks noChangeArrowheads="1"/>
            </p:cNvSpPr>
            <p:nvPr/>
          </p:nvSpPr>
          <p:spPr bwMode="auto">
            <a:xfrm>
              <a:off x="1944" y="606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2391" y="673"/>
              <a:ext cx="63" cy="62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1"/>
            <p:cNvSpPr>
              <a:spLocks noChangeArrowheads="1"/>
            </p:cNvSpPr>
            <p:nvPr/>
          </p:nvSpPr>
          <p:spPr bwMode="auto">
            <a:xfrm>
              <a:off x="2835" y="784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0" name="Oval 32"/>
            <p:cNvSpPr>
              <a:spLocks noChangeArrowheads="1"/>
            </p:cNvSpPr>
            <p:nvPr/>
          </p:nvSpPr>
          <p:spPr bwMode="auto">
            <a:xfrm>
              <a:off x="3281" y="718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2" name="Oval 33"/>
            <p:cNvSpPr>
              <a:spLocks noChangeArrowheads="1"/>
            </p:cNvSpPr>
            <p:nvPr/>
          </p:nvSpPr>
          <p:spPr bwMode="auto">
            <a:xfrm>
              <a:off x="3725" y="777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3" name="Oval 34"/>
            <p:cNvSpPr>
              <a:spLocks noChangeArrowheads="1"/>
            </p:cNvSpPr>
            <p:nvPr/>
          </p:nvSpPr>
          <p:spPr bwMode="auto">
            <a:xfrm>
              <a:off x="4172" y="805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4" name="Oval 35"/>
            <p:cNvSpPr>
              <a:spLocks noChangeArrowheads="1"/>
            </p:cNvSpPr>
            <p:nvPr/>
          </p:nvSpPr>
          <p:spPr bwMode="auto">
            <a:xfrm>
              <a:off x="4615" y="840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5" name="Oval 36"/>
            <p:cNvSpPr>
              <a:spLocks noChangeArrowheads="1"/>
            </p:cNvSpPr>
            <p:nvPr/>
          </p:nvSpPr>
          <p:spPr bwMode="auto">
            <a:xfrm>
              <a:off x="5062" y="756"/>
              <a:ext cx="63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7" name="Oval 37"/>
            <p:cNvSpPr>
              <a:spLocks noChangeArrowheads="1"/>
            </p:cNvSpPr>
            <p:nvPr/>
          </p:nvSpPr>
          <p:spPr bwMode="auto">
            <a:xfrm>
              <a:off x="5509" y="802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8" name="Freeform 38"/>
            <p:cNvSpPr>
              <a:spLocks/>
            </p:cNvSpPr>
            <p:nvPr/>
          </p:nvSpPr>
          <p:spPr bwMode="auto">
            <a:xfrm>
              <a:off x="642" y="2261"/>
              <a:ext cx="4898" cy="129"/>
            </a:xfrm>
            <a:custGeom>
              <a:avLst/>
              <a:gdLst>
                <a:gd name="T0" fmla="*/ 0 w 1403"/>
                <a:gd name="T1" fmla="*/ 25 h 37"/>
                <a:gd name="T2" fmla="*/ 127 w 1403"/>
                <a:gd name="T3" fmla="*/ 31 h 37"/>
                <a:gd name="T4" fmla="*/ 255 w 1403"/>
                <a:gd name="T5" fmla="*/ 37 h 37"/>
                <a:gd name="T6" fmla="*/ 382 w 1403"/>
                <a:gd name="T7" fmla="*/ 25 h 37"/>
                <a:gd name="T8" fmla="*/ 510 w 1403"/>
                <a:gd name="T9" fmla="*/ 6 h 37"/>
                <a:gd name="T10" fmla="*/ 637 w 1403"/>
                <a:gd name="T11" fmla="*/ 34 h 37"/>
                <a:gd name="T12" fmla="*/ 765 w 1403"/>
                <a:gd name="T13" fmla="*/ 35 h 37"/>
                <a:gd name="T14" fmla="*/ 892 w 1403"/>
                <a:gd name="T15" fmla="*/ 30 h 37"/>
                <a:gd name="T16" fmla="*/ 1020 w 1403"/>
                <a:gd name="T17" fmla="*/ 21 h 37"/>
                <a:gd name="T18" fmla="*/ 1147 w 1403"/>
                <a:gd name="T19" fmla="*/ 27 h 37"/>
                <a:gd name="T20" fmla="*/ 1275 w 1403"/>
                <a:gd name="T21" fmla="*/ 0 h 37"/>
                <a:gd name="T22" fmla="*/ 1403 w 1403"/>
                <a:gd name="T23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37">
                  <a:moveTo>
                    <a:pt x="0" y="25"/>
                  </a:moveTo>
                  <a:lnTo>
                    <a:pt x="127" y="31"/>
                  </a:lnTo>
                  <a:lnTo>
                    <a:pt x="255" y="37"/>
                  </a:lnTo>
                  <a:lnTo>
                    <a:pt x="382" y="25"/>
                  </a:lnTo>
                  <a:lnTo>
                    <a:pt x="510" y="6"/>
                  </a:lnTo>
                  <a:lnTo>
                    <a:pt x="637" y="34"/>
                  </a:lnTo>
                  <a:lnTo>
                    <a:pt x="765" y="35"/>
                  </a:lnTo>
                  <a:lnTo>
                    <a:pt x="892" y="30"/>
                  </a:lnTo>
                  <a:lnTo>
                    <a:pt x="1020" y="21"/>
                  </a:lnTo>
                  <a:lnTo>
                    <a:pt x="1147" y="27"/>
                  </a:lnTo>
                  <a:lnTo>
                    <a:pt x="1275" y="0"/>
                  </a:lnTo>
                  <a:lnTo>
                    <a:pt x="1403" y="26"/>
                  </a:lnTo>
                </a:path>
              </a:pathLst>
            </a:custGeom>
            <a:noFill/>
            <a:ln w="22225">
              <a:solidFill>
                <a:srgbClr val="E37E00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9" name="Oval 39"/>
            <p:cNvSpPr>
              <a:spLocks noChangeArrowheads="1"/>
            </p:cNvSpPr>
            <p:nvPr/>
          </p:nvSpPr>
          <p:spPr bwMode="auto">
            <a:xfrm>
              <a:off x="611" y="2317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0" name="Oval 40"/>
            <p:cNvSpPr>
              <a:spLocks noChangeArrowheads="1"/>
            </p:cNvSpPr>
            <p:nvPr/>
          </p:nvSpPr>
          <p:spPr bwMode="auto">
            <a:xfrm>
              <a:off x="1054" y="2338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1" name="Oval 41"/>
            <p:cNvSpPr>
              <a:spLocks noChangeArrowheads="1"/>
            </p:cNvSpPr>
            <p:nvPr/>
          </p:nvSpPr>
          <p:spPr bwMode="auto">
            <a:xfrm>
              <a:off x="1501" y="2359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2" name="Oval 42"/>
            <p:cNvSpPr>
              <a:spLocks noChangeArrowheads="1"/>
            </p:cNvSpPr>
            <p:nvPr/>
          </p:nvSpPr>
          <p:spPr bwMode="auto">
            <a:xfrm>
              <a:off x="1944" y="2317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3" name="Oval 43"/>
            <p:cNvSpPr>
              <a:spLocks noChangeArrowheads="1"/>
            </p:cNvSpPr>
            <p:nvPr/>
          </p:nvSpPr>
          <p:spPr bwMode="auto">
            <a:xfrm>
              <a:off x="2391" y="2251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4" name="Oval 44"/>
            <p:cNvSpPr>
              <a:spLocks noChangeArrowheads="1"/>
            </p:cNvSpPr>
            <p:nvPr/>
          </p:nvSpPr>
          <p:spPr bwMode="auto">
            <a:xfrm>
              <a:off x="2835" y="2349"/>
              <a:ext cx="62" cy="62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5" name="Oval 45"/>
            <p:cNvSpPr>
              <a:spLocks noChangeArrowheads="1"/>
            </p:cNvSpPr>
            <p:nvPr/>
          </p:nvSpPr>
          <p:spPr bwMode="auto">
            <a:xfrm>
              <a:off x="3281" y="2352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6" name="Oval 46"/>
            <p:cNvSpPr>
              <a:spLocks noChangeArrowheads="1"/>
            </p:cNvSpPr>
            <p:nvPr/>
          </p:nvSpPr>
          <p:spPr bwMode="auto">
            <a:xfrm>
              <a:off x="3725" y="2335"/>
              <a:ext cx="63" cy="62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7" name="Oval 47"/>
            <p:cNvSpPr>
              <a:spLocks noChangeArrowheads="1"/>
            </p:cNvSpPr>
            <p:nvPr/>
          </p:nvSpPr>
          <p:spPr bwMode="auto">
            <a:xfrm>
              <a:off x="4172" y="2303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8" name="Oval 48"/>
            <p:cNvSpPr>
              <a:spLocks noChangeArrowheads="1"/>
            </p:cNvSpPr>
            <p:nvPr/>
          </p:nvSpPr>
          <p:spPr bwMode="auto">
            <a:xfrm>
              <a:off x="4615" y="2324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9" name="Oval 49"/>
            <p:cNvSpPr>
              <a:spLocks noChangeArrowheads="1"/>
            </p:cNvSpPr>
            <p:nvPr/>
          </p:nvSpPr>
          <p:spPr bwMode="auto">
            <a:xfrm>
              <a:off x="5062" y="2230"/>
              <a:ext cx="63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0" name="Oval 50"/>
            <p:cNvSpPr>
              <a:spLocks noChangeArrowheads="1"/>
            </p:cNvSpPr>
            <p:nvPr/>
          </p:nvSpPr>
          <p:spPr bwMode="auto">
            <a:xfrm>
              <a:off x="5509" y="2321"/>
              <a:ext cx="62" cy="62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1" name="Freeform 51"/>
            <p:cNvSpPr>
              <a:spLocks/>
            </p:cNvSpPr>
            <p:nvPr/>
          </p:nvSpPr>
          <p:spPr bwMode="auto">
            <a:xfrm>
              <a:off x="642" y="1895"/>
              <a:ext cx="4898" cy="136"/>
            </a:xfrm>
            <a:custGeom>
              <a:avLst/>
              <a:gdLst>
                <a:gd name="T0" fmla="*/ 0 w 1403"/>
                <a:gd name="T1" fmla="*/ 15 h 39"/>
                <a:gd name="T2" fmla="*/ 127 w 1403"/>
                <a:gd name="T3" fmla="*/ 16 h 39"/>
                <a:gd name="T4" fmla="*/ 255 w 1403"/>
                <a:gd name="T5" fmla="*/ 20 h 39"/>
                <a:gd name="T6" fmla="*/ 382 w 1403"/>
                <a:gd name="T7" fmla="*/ 11 h 39"/>
                <a:gd name="T8" fmla="*/ 510 w 1403"/>
                <a:gd name="T9" fmla="*/ 0 h 39"/>
                <a:gd name="T10" fmla="*/ 637 w 1403"/>
                <a:gd name="T11" fmla="*/ 20 h 39"/>
                <a:gd name="T12" fmla="*/ 765 w 1403"/>
                <a:gd name="T13" fmla="*/ 26 h 39"/>
                <a:gd name="T14" fmla="*/ 892 w 1403"/>
                <a:gd name="T15" fmla="*/ 25 h 39"/>
                <a:gd name="T16" fmla="*/ 1020 w 1403"/>
                <a:gd name="T17" fmla="*/ 18 h 39"/>
                <a:gd name="T18" fmla="*/ 1147 w 1403"/>
                <a:gd name="T19" fmla="*/ 24 h 39"/>
                <a:gd name="T20" fmla="*/ 1275 w 1403"/>
                <a:gd name="T21" fmla="*/ 30 h 39"/>
                <a:gd name="T22" fmla="*/ 1403 w 1403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39">
                  <a:moveTo>
                    <a:pt x="0" y="15"/>
                  </a:moveTo>
                  <a:lnTo>
                    <a:pt x="127" y="16"/>
                  </a:lnTo>
                  <a:lnTo>
                    <a:pt x="255" y="20"/>
                  </a:lnTo>
                  <a:lnTo>
                    <a:pt x="382" y="11"/>
                  </a:lnTo>
                  <a:lnTo>
                    <a:pt x="510" y="0"/>
                  </a:lnTo>
                  <a:lnTo>
                    <a:pt x="637" y="20"/>
                  </a:lnTo>
                  <a:lnTo>
                    <a:pt x="765" y="26"/>
                  </a:lnTo>
                  <a:lnTo>
                    <a:pt x="892" y="25"/>
                  </a:lnTo>
                  <a:lnTo>
                    <a:pt x="1020" y="18"/>
                  </a:lnTo>
                  <a:lnTo>
                    <a:pt x="1147" y="24"/>
                  </a:lnTo>
                  <a:lnTo>
                    <a:pt x="1275" y="30"/>
                  </a:lnTo>
                  <a:lnTo>
                    <a:pt x="1403" y="39"/>
                  </a:lnTo>
                </a:path>
              </a:pathLst>
            </a:custGeom>
            <a:noFill/>
            <a:ln w="22225">
              <a:solidFill>
                <a:srgbClr val="6E8E84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2" name="Oval 52"/>
            <p:cNvSpPr>
              <a:spLocks noChangeArrowheads="1"/>
            </p:cNvSpPr>
            <p:nvPr/>
          </p:nvSpPr>
          <p:spPr bwMode="auto">
            <a:xfrm>
              <a:off x="611" y="1916"/>
              <a:ext cx="63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3" name="Oval 53"/>
            <p:cNvSpPr>
              <a:spLocks noChangeArrowheads="1"/>
            </p:cNvSpPr>
            <p:nvPr/>
          </p:nvSpPr>
          <p:spPr bwMode="auto">
            <a:xfrm>
              <a:off x="1054" y="1919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4" name="Oval 54"/>
            <p:cNvSpPr>
              <a:spLocks noChangeArrowheads="1"/>
            </p:cNvSpPr>
            <p:nvPr/>
          </p:nvSpPr>
          <p:spPr bwMode="auto">
            <a:xfrm>
              <a:off x="1501" y="1933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5" name="Oval 55"/>
            <p:cNvSpPr>
              <a:spLocks noChangeArrowheads="1"/>
            </p:cNvSpPr>
            <p:nvPr/>
          </p:nvSpPr>
          <p:spPr bwMode="auto">
            <a:xfrm>
              <a:off x="1944" y="1902"/>
              <a:ext cx="63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6" name="Oval 56"/>
            <p:cNvSpPr>
              <a:spLocks noChangeArrowheads="1"/>
            </p:cNvSpPr>
            <p:nvPr/>
          </p:nvSpPr>
          <p:spPr bwMode="auto">
            <a:xfrm>
              <a:off x="2391" y="1863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7" name="Oval 57"/>
            <p:cNvSpPr>
              <a:spLocks noChangeArrowheads="1"/>
            </p:cNvSpPr>
            <p:nvPr/>
          </p:nvSpPr>
          <p:spPr bwMode="auto">
            <a:xfrm>
              <a:off x="2835" y="1933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8" name="Oval 58"/>
            <p:cNvSpPr>
              <a:spLocks noChangeArrowheads="1"/>
            </p:cNvSpPr>
            <p:nvPr/>
          </p:nvSpPr>
          <p:spPr bwMode="auto">
            <a:xfrm>
              <a:off x="3281" y="1954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9" name="Oval 59"/>
            <p:cNvSpPr>
              <a:spLocks noChangeArrowheads="1"/>
            </p:cNvSpPr>
            <p:nvPr/>
          </p:nvSpPr>
          <p:spPr bwMode="auto">
            <a:xfrm>
              <a:off x="3725" y="1951"/>
              <a:ext cx="63" cy="62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0" name="Oval 60"/>
            <p:cNvSpPr>
              <a:spLocks noChangeArrowheads="1"/>
            </p:cNvSpPr>
            <p:nvPr/>
          </p:nvSpPr>
          <p:spPr bwMode="auto">
            <a:xfrm>
              <a:off x="4172" y="1926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1" name="Oval 61"/>
            <p:cNvSpPr>
              <a:spLocks noChangeArrowheads="1"/>
            </p:cNvSpPr>
            <p:nvPr/>
          </p:nvSpPr>
          <p:spPr bwMode="auto">
            <a:xfrm>
              <a:off x="4615" y="1947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62"/>
            <p:cNvSpPr>
              <a:spLocks noChangeArrowheads="1"/>
            </p:cNvSpPr>
            <p:nvPr/>
          </p:nvSpPr>
          <p:spPr bwMode="auto">
            <a:xfrm>
              <a:off x="5062" y="1968"/>
              <a:ext cx="63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63"/>
            <p:cNvSpPr>
              <a:spLocks noChangeArrowheads="1"/>
            </p:cNvSpPr>
            <p:nvPr/>
          </p:nvSpPr>
          <p:spPr bwMode="auto">
            <a:xfrm>
              <a:off x="5509" y="1999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64"/>
            <p:cNvSpPr>
              <a:spLocks/>
            </p:cNvSpPr>
            <p:nvPr/>
          </p:nvSpPr>
          <p:spPr bwMode="auto">
            <a:xfrm>
              <a:off x="642" y="1385"/>
              <a:ext cx="4898" cy="398"/>
            </a:xfrm>
            <a:custGeom>
              <a:avLst/>
              <a:gdLst>
                <a:gd name="T0" fmla="*/ 0 w 1403"/>
                <a:gd name="T1" fmla="*/ 22 h 114"/>
                <a:gd name="T2" fmla="*/ 127 w 1403"/>
                <a:gd name="T3" fmla="*/ 0 h 114"/>
                <a:gd name="T4" fmla="*/ 255 w 1403"/>
                <a:gd name="T5" fmla="*/ 25 h 114"/>
                <a:gd name="T6" fmla="*/ 382 w 1403"/>
                <a:gd name="T7" fmla="*/ 23 h 114"/>
                <a:gd name="T8" fmla="*/ 510 w 1403"/>
                <a:gd name="T9" fmla="*/ 38 h 114"/>
                <a:gd name="T10" fmla="*/ 637 w 1403"/>
                <a:gd name="T11" fmla="*/ 47 h 114"/>
                <a:gd name="T12" fmla="*/ 765 w 1403"/>
                <a:gd name="T13" fmla="*/ 46 h 114"/>
                <a:gd name="T14" fmla="*/ 892 w 1403"/>
                <a:gd name="T15" fmla="*/ 69 h 114"/>
                <a:gd name="T16" fmla="*/ 1020 w 1403"/>
                <a:gd name="T17" fmla="*/ 73 h 114"/>
                <a:gd name="T18" fmla="*/ 1147 w 1403"/>
                <a:gd name="T19" fmla="*/ 92 h 114"/>
                <a:gd name="T20" fmla="*/ 1275 w 1403"/>
                <a:gd name="T21" fmla="*/ 114 h 114"/>
                <a:gd name="T22" fmla="*/ 1403 w 1403"/>
                <a:gd name="T23" fmla="*/ 9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3" h="114">
                  <a:moveTo>
                    <a:pt x="0" y="22"/>
                  </a:moveTo>
                  <a:lnTo>
                    <a:pt x="127" y="0"/>
                  </a:lnTo>
                  <a:lnTo>
                    <a:pt x="255" y="25"/>
                  </a:lnTo>
                  <a:lnTo>
                    <a:pt x="382" y="23"/>
                  </a:lnTo>
                  <a:lnTo>
                    <a:pt x="510" y="38"/>
                  </a:lnTo>
                  <a:lnTo>
                    <a:pt x="637" y="47"/>
                  </a:lnTo>
                  <a:lnTo>
                    <a:pt x="765" y="46"/>
                  </a:lnTo>
                  <a:lnTo>
                    <a:pt x="892" y="69"/>
                  </a:lnTo>
                  <a:lnTo>
                    <a:pt x="1020" y="73"/>
                  </a:lnTo>
                  <a:lnTo>
                    <a:pt x="1147" y="92"/>
                  </a:lnTo>
                  <a:lnTo>
                    <a:pt x="1275" y="114"/>
                  </a:lnTo>
                  <a:lnTo>
                    <a:pt x="1403" y="98"/>
                  </a:lnTo>
                </a:path>
              </a:pathLst>
            </a:custGeom>
            <a:noFill/>
            <a:ln w="22225">
              <a:solidFill>
                <a:srgbClr val="C10534"/>
              </a:solidFill>
              <a:prstDash val="solid"/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65"/>
            <p:cNvSpPr>
              <a:spLocks noChangeArrowheads="1"/>
            </p:cNvSpPr>
            <p:nvPr/>
          </p:nvSpPr>
          <p:spPr bwMode="auto">
            <a:xfrm>
              <a:off x="611" y="1430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66"/>
            <p:cNvSpPr>
              <a:spLocks noChangeArrowheads="1"/>
            </p:cNvSpPr>
            <p:nvPr/>
          </p:nvSpPr>
          <p:spPr bwMode="auto">
            <a:xfrm>
              <a:off x="1054" y="1353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67"/>
            <p:cNvSpPr>
              <a:spLocks noChangeArrowheads="1"/>
            </p:cNvSpPr>
            <p:nvPr/>
          </p:nvSpPr>
          <p:spPr bwMode="auto">
            <a:xfrm>
              <a:off x="1501" y="1441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68"/>
            <p:cNvSpPr>
              <a:spLocks noChangeArrowheads="1"/>
            </p:cNvSpPr>
            <p:nvPr/>
          </p:nvSpPr>
          <p:spPr bwMode="auto">
            <a:xfrm>
              <a:off x="1944" y="143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69"/>
            <p:cNvSpPr>
              <a:spLocks noChangeArrowheads="1"/>
            </p:cNvSpPr>
            <p:nvPr/>
          </p:nvSpPr>
          <p:spPr bwMode="auto">
            <a:xfrm>
              <a:off x="2391" y="1486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70"/>
            <p:cNvSpPr>
              <a:spLocks noChangeArrowheads="1"/>
            </p:cNvSpPr>
            <p:nvPr/>
          </p:nvSpPr>
          <p:spPr bwMode="auto">
            <a:xfrm>
              <a:off x="2835" y="1518"/>
              <a:ext cx="62" cy="62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71"/>
            <p:cNvSpPr>
              <a:spLocks noChangeArrowheads="1"/>
            </p:cNvSpPr>
            <p:nvPr/>
          </p:nvSpPr>
          <p:spPr bwMode="auto">
            <a:xfrm>
              <a:off x="3281" y="151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72"/>
            <p:cNvSpPr>
              <a:spLocks noChangeArrowheads="1"/>
            </p:cNvSpPr>
            <p:nvPr/>
          </p:nvSpPr>
          <p:spPr bwMode="auto">
            <a:xfrm>
              <a:off x="3725" y="1594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73"/>
            <p:cNvSpPr>
              <a:spLocks noChangeArrowheads="1"/>
            </p:cNvSpPr>
            <p:nvPr/>
          </p:nvSpPr>
          <p:spPr bwMode="auto">
            <a:xfrm>
              <a:off x="4172" y="1608"/>
              <a:ext cx="62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74"/>
            <p:cNvSpPr>
              <a:spLocks noChangeArrowheads="1"/>
            </p:cNvSpPr>
            <p:nvPr/>
          </p:nvSpPr>
          <p:spPr bwMode="auto">
            <a:xfrm>
              <a:off x="4615" y="1675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75"/>
            <p:cNvSpPr>
              <a:spLocks noChangeArrowheads="1"/>
            </p:cNvSpPr>
            <p:nvPr/>
          </p:nvSpPr>
          <p:spPr bwMode="auto">
            <a:xfrm>
              <a:off x="5062" y="1751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76"/>
            <p:cNvSpPr>
              <a:spLocks noChangeArrowheads="1"/>
            </p:cNvSpPr>
            <p:nvPr/>
          </p:nvSpPr>
          <p:spPr bwMode="auto">
            <a:xfrm>
              <a:off x="5509" y="1696"/>
              <a:ext cx="62" cy="62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Line 77"/>
            <p:cNvSpPr>
              <a:spLocks noChangeShapeType="1"/>
            </p:cNvSpPr>
            <p:nvPr/>
          </p:nvSpPr>
          <p:spPr bwMode="auto">
            <a:xfrm flipV="1">
              <a:off x="548" y="449"/>
              <a:ext cx="0" cy="2539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Line 78"/>
            <p:cNvSpPr>
              <a:spLocks noChangeShapeType="1"/>
            </p:cNvSpPr>
            <p:nvPr/>
          </p:nvSpPr>
          <p:spPr bwMode="auto">
            <a:xfrm flipH="1">
              <a:off x="492" y="2314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Rectangle 79"/>
            <p:cNvSpPr>
              <a:spLocks noChangeArrowheads="1"/>
            </p:cNvSpPr>
            <p:nvPr/>
          </p:nvSpPr>
          <p:spPr bwMode="auto">
            <a:xfrm rot="16200000">
              <a:off x="314" y="2190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</a:t>
              </a:r>
              <a:endParaRPr lang="en-US" altLang="en-US"/>
            </a:p>
          </p:txBody>
        </p:sp>
        <p:sp>
          <p:nvSpPr>
            <p:cNvPr id="274" name="Line 80"/>
            <p:cNvSpPr>
              <a:spLocks noChangeShapeType="1"/>
            </p:cNvSpPr>
            <p:nvPr/>
          </p:nvSpPr>
          <p:spPr bwMode="auto">
            <a:xfrm flipH="1">
              <a:off x="492" y="173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81"/>
            <p:cNvSpPr>
              <a:spLocks noChangeArrowheads="1"/>
            </p:cNvSpPr>
            <p:nvPr/>
          </p:nvSpPr>
          <p:spPr bwMode="auto">
            <a:xfrm rot="16200000">
              <a:off x="314" y="1607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40</a:t>
              </a:r>
              <a:endParaRPr lang="en-US" altLang="en-US"/>
            </a:p>
          </p:txBody>
        </p:sp>
        <p:sp>
          <p:nvSpPr>
            <p:cNvPr id="276" name="Line 82"/>
            <p:cNvSpPr>
              <a:spLocks noChangeShapeType="1"/>
            </p:cNvSpPr>
            <p:nvPr/>
          </p:nvSpPr>
          <p:spPr bwMode="auto">
            <a:xfrm flipH="1">
              <a:off x="492" y="1151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83"/>
            <p:cNvSpPr>
              <a:spLocks noChangeArrowheads="1"/>
            </p:cNvSpPr>
            <p:nvPr/>
          </p:nvSpPr>
          <p:spPr bwMode="auto">
            <a:xfrm rot="16200000">
              <a:off x="314" y="1027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60</a:t>
              </a:r>
              <a:endParaRPr lang="en-US" altLang="en-US"/>
            </a:p>
          </p:txBody>
        </p:sp>
        <p:sp>
          <p:nvSpPr>
            <p:cNvPr id="279" name="Line 84"/>
            <p:cNvSpPr>
              <a:spLocks noChangeShapeType="1"/>
            </p:cNvSpPr>
            <p:nvPr/>
          </p:nvSpPr>
          <p:spPr bwMode="auto">
            <a:xfrm flipH="1">
              <a:off x="492" y="568"/>
              <a:ext cx="56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Rectangle 85"/>
            <p:cNvSpPr>
              <a:spLocks noChangeArrowheads="1"/>
            </p:cNvSpPr>
            <p:nvPr/>
          </p:nvSpPr>
          <p:spPr bwMode="auto">
            <a:xfrm rot="16200000">
              <a:off x="314" y="443"/>
              <a:ext cx="16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80</a:t>
              </a:r>
              <a:endParaRPr lang="en-US" altLang="en-US"/>
            </a:p>
          </p:txBody>
        </p:sp>
        <p:sp>
          <p:nvSpPr>
            <p:cNvPr id="281" name="Rectangle 86"/>
            <p:cNvSpPr>
              <a:spLocks noChangeArrowheads="1"/>
            </p:cNvSpPr>
            <p:nvPr/>
          </p:nvSpPr>
          <p:spPr bwMode="auto">
            <a:xfrm rot="16200000">
              <a:off x="-1025" y="1546"/>
              <a:ext cx="243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Percent of Parents in the Bottom 60%</a:t>
              </a:r>
              <a:endParaRPr lang="en-US" altLang="en-US"/>
            </a:p>
          </p:txBody>
        </p:sp>
        <p:sp>
          <p:nvSpPr>
            <p:cNvPr id="282" name="Line 87"/>
            <p:cNvSpPr>
              <a:spLocks noChangeShapeType="1"/>
            </p:cNvSpPr>
            <p:nvPr/>
          </p:nvSpPr>
          <p:spPr bwMode="auto">
            <a:xfrm>
              <a:off x="548" y="2988"/>
              <a:ext cx="5083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Line 88"/>
            <p:cNvSpPr>
              <a:spLocks noChangeShapeType="1"/>
            </p:cNvSpPr>
            <p:nvPr/>
          </p:nvSpPr>
          <p:spPr bwMode="auto">
            <a:xfrm>
              <a:off x="642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89"/>
            <p:cNvSpPr>
              <a:spLocks noChangeArrowheads="1"/>
            </p:cNvSpPr>
            <p:nvPr/>
          </p:nvSpPr>
          <p:spPr bwMode="auto">
            <a:xfrm>
              <a:off x="48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2000</a:t>
              </a:r>
              <a:endParaRPr lang="en-US" altLang="en-US"/>
            </a:p>
          </p:txBody>
        </p:sp>
        <p:sp>
          <p:nvSpPr>
            <p:cNvPr id="285" name="Line 90"/>
            <p:cNvSpPr>
              <a:spLocks noChangeShapeType="1"/>
            </p:cNvSpPr>
            <p:nvPr/>
          </p:nvSpPr>
          <p:spPr bwMode="auto">
            <a:xfrm>
              <a:off x="153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91"/>
            <p:cNvSpPr>
              <a:spLocks noChangeArrowheads="1"/>
            </p:cNvSpPr>
            <p:nvPr/>
          </p:nvSpPr>
          <p:spPr bwMode="auto">
            <a:xfrm>
              <a:off x="137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2002</a:t>
              </a:r>
              <a:endParaRPr lang="en-US" altLang="en-US"/>
            </a:p>
          </p:txBody>
        </p:sp>
        <p:sp>
          <p:nvSpPr>
            <p:cNvPr id="287" name="Line 92"/>
            <p:cNvSpPr>
              <a:spLocks noChangeShapeType="1"/>
            </p:cNvSpPr>
            <p:nvPr/>
          </p:nvSpPr>
          <p:spPr bwMode="auto">
            <a:xfrm>
              <a:off x="242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2" name="Rectangle 93"/>
            <p:cNvSpPr>
              <a:spLocks noChangeArrowheads="1"/>
            </p:cNvSpPr>
            <p:nvPr/>
          </p:nvSpPr>
          <p:spPr bwMode="auto">
            <a:xfrm>
              <a:off x="226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2004</a:t>
              </a:r>
              <a:endParaRPr lang="en-US" altLang="en-US"/>
            </a:p>
          </p:txBody>
        </p:sp>
        <p:sp>
          <p:nvSpPr>
            <p:cNvPr id="4993" name="Line 94"/>
            <p:cNvSpPr>
              <a:spLocks noChangeShapeType="1"/>
            </p:cNvSpPr>
            <p:nvPr/>
          </p:nvSpPr>
          <p:spPr bwMode="auto">
            <a:xfrm>
              <a:off x="331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4" name="Rectangle 95"/>
            <p:cNvSpPr>
              <a:spLocks noChangeArrowheads="1"/>
            </p:cNvSpPr>
            <p:nvPr/>
          </p:nvSpPr>
          <p:spPr bwMode="auto">
            <a:xfrm>
              <a:off x="315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2006</a:t>
              </a:r>
              <a:endParaRPr lang="en-US" altLang="en-US"/>
            </a:p>
          </p:txBody>
        </p:sp>
        <p:sp>
          <p:nvSpPr>
            <p:cNvPr id="4995" name="Line 96"/>
            <p:cNvSpPr>
              <a:spLocks noChangeShapeType="1"/>
            </p:cNvSpPr>
            <p:nvPr/>
          </p:nvSpPr>
          <p:spPr bwMode="auto">
            <a:xfrm>
              <a:off x="420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6" name="Rectangle 97"/>
            <p:cNvSpPr>
              <a:spLocks noChangeArrowheads="1"/>
            </p:cNvSpPr>
            <p:nvPr/>
          </p:nvSpPr>
          <p:spPr bwMode="auto">
            <a:xfrm>
              <a:off x="4042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2008</a:t>
              </a:r>
              <a:endParaRPr lang="en-US" altLang="en-US"/>
            </a:p>
          </p:txBody>
        </p:sp>
        <p:sp>
          <p:nvSpPr>
            <p:cNvPr id="4999" name="Line 98"/>
            <p:cNvSpPr>
              <a:spLocks noChangeShapeType="1"/>
            </p:cNvSpPr>
            <p:nvPr/>
          </p:nvSpPr>
          <p:spPr bwMode="auto">
            <a:xfrm>
              <a:off x="5093" y="2988"/>
              <a:ext cx="0" cy="55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0" name="Rectangle 99"/>
            <p:cNvSpPr>
              <a:spLocks noChangeArrowheads="1"/>
            </p:cNvSpPr>
            <p:nvPr/>
          </p:nvSpPr>
          <p:spPr bwMode="auto">
            <a:xfrm>
              <a:off x="4933" y="3075"/>
              <a:ext cx="32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2010</a:t>
              </a:r>
              <a:endParaRPr lang="en-US" altLang="en-US"/>
            </a:p>
          </p:txBody>
        </p:sp>
        <p:sp>
          <p:nvSpPr>
            <p:cNvPr id="5001" name="Rectangle 100"/>
            <p:cNvSpPr>
              <a:spLocks noChangeArrowheads="1"/>
            </p:cNvSpPr>
            <p:nvPr/>
          </p:nvSpPr>
          <p:spPr bwMode="auto">
            <a:xfrm>
              <a:off x="2307" y="3260"/>
              <a:ext cx="155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Year when Child was 20</a:t>
              </a:r>
              <a:endParaRPr lang="en-US" altLang="en-US"/>
            </a:p>
          </p:txBody>
        </p:sp>
        <p:sp>
          <p:nvSpPr>
            <p:cNvPr id="5002" name="Rectangle 101"/>
            <p:cNvSpPr>
              <a:spLocks noChangeArrowheads="1"/>
            </p:cNvSpPr>
            <p:nvPr/>
          </p:nvSpPr>
          <p:spPr bwMode="auto">
            <a:xfrm>
              <a:off x="1264" y="3501"/>
              <a:ext cx="3651" cy="579"/>
            </a:xfrm>
            <a:prstGeom prst="rect">
              <a:avLst/>
            </a:prstGeom>
            <a:solidFill>
              <a:srgbClr val="FFFFFF"/>
            </a:solidFill>
            <a:ln w="1111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3" name="Line 102"/>
            <p:cNvSpPr>
              <a:spLocks noChangeShapeType="1"/>
            </p:cNvSpPr>
            <p:nvPr/>
          </p:nvSpPr>
          <p:spPr bwMode="auto">
            <a:xfrm>
              <a:off x="1278" y="3588"/>
              <a:ext cx="544" cy="0"/>
            </a:xfrm>
            <a:prstGeom prst="line">
              <a:avLst/>
            </a:prstGeom>
            <a:noFill/>
            <a:ln w="222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4" name="Oval 103"/>
            <p:cNvSpPr>
              <a:spLocks noChangeArrowheads="1"/>
            </p:cNvSpPr>
            <p:nvPr/>
          </p:nvSpPr>
          <p:spPr bwMode="auto">
            <a:xfrm>
              <a:off x="1519" y="3557"/>
              <a:ext cx="62" cy="63"/>
            </a:xfrm>
            <a:prstGeom prst="ellipse">
              <a:avLst/>
            </a:prstGeom>
            <a:solidFill>
              <a:srgbClr val="E37E00"/>
            </a:solidFill>
            <a:ln w="22225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5" name="Line 104"/>
            <p:cNvSpPr>
              <a:spLocks noChangeShapeType="1"/>
            </p:cNvSpPr>
            <p:nvPr/>
          </p:nvSpPr>
          <p:spPr bwMode="auto">
            <a:xfrm>
              <a:off x="2974" y="3588"/>
              <a:ext cx="545" cy="0"/>
            </a:xfrm>
            <a:prstGeom prst="line">
              <a:avLst/>
            </a:prstGeom>
            <a:noFill/>
            <a:ln w="222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6" name="Oval 105"/>
            <p:cNvSpPr>
              <a:spLocks noChangeArrowheads="1"/>
            </p:cNvSpPr>
            <p:nvPr/>
          </p:nvSpPr>
          <p:spPr bwMode="auto">
            <a:xfrm>
              <a:off x="3215" y="3557"/>
              <a:ext cx="63" cy="63"/>
            </a:xfrm>
            <a:prstGeom prst="ellipse">
              <a:avLst/>
            </a:prstGeom>
            <a:solidFill>
              <a:srgbClr val="90353B"/>
            </a:solidFill>
            <a:ln w="22225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7" name="Line 106"/>
            <p:cNvSpPr>
              <a:spLocks noChangeShapeType="1"/>
            </p:cNvSpPr>
            <p:nvPr/>
          </p:nvSpPr>
          <p:spPr bwMode="auto">
            <a:xfrm>
              <a:off x="1278" y="3791"/>
              <a:ext cx="544" cy="0"/>
            </a:xfrm>
            <a:prstGeom prst="line">
              <a:avLst/>
            </a:prstGeom>
            <a:noFill/>
            <a:ln w="222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8" name="Oval 107"/>
            <p:cNvSpPr>
              <a:spLocks noChangeArrowheads="1"/>
            </p:cNvSpPr>
            <p:nvPr/>
          </p:nvSpPr>
          <p:spPr bwMode="auto">
            <a:xfrm>
              <a:off x="1519" y="3759"/>
              <a:ext cx="62" cy="63"/>
            </a:xfrm>
            <a:prstGeom prst="ellipse">
              <a:avLst/>
            </a:prstGeom>
            <a:solidFill>
              <a:srgbClr val="6E8E84"/>
            </a:solidFill>
            <a:ln w="22225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9" name="Line 108"/>
            <p:cNvSpPr>
              <a:spLocks noChangeShapeType="1"/>
            </p:cNvSpPr>
            <p:nvPr/>
          </p:nvSpPr>
          <p:spPr bwMode="auto">
            <a:xfrm>
              <a:off x="2974" y="3791"/>
              <a:ext cx="545" cy="0"/>
            </a:xfrm>
            <a:prstGeom prst="line">
              <a:avLst/>
            </a:prstGeom>
            <a:noFill/>
            <a:ln w="222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0" name="Oval 109"/>
            <p:cNvSpPr>
              <a:spLocks noChangeArrowheads="1"/>
            </p:cNvSpPr>
            <p:nvPr/>
          </p:nvSpPr>
          <p:spPr bwMode="auto">
            <a:xfrm>
              <a:off x="3215" y="3759"/>
              <a:ext cx="63" cy="63"/>
            </a:xfrm>
            <a:prstGeom prst="ellipse">
              <a:avLst/>
            </a:prstGeom>
            <a:solidFill>
              <a:srgbClr val="C10534"/>
            </a:solidFill>
            <a:ln w="22225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1" name="Line 110"/>
            <p:cNvSpPr>
              <a:spLocks noChangeShapeType="1"/>
            </p:cNvSpPr>
            <p:nvPr/>
          </p:nvSpPr>
          <p:spPr bwMode="auto">
            <a:xfrm>
              <a:off x="1278" y="3993"/>
              <a:ext cx="544" cy="0"/>
            </a:xfrm>
            <a:prstGeom prst="line">
              <a:avLst/>
            </a:prstGeom>
            <a:noFill/>
            <a:ln w="222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2" name="Oval 111"/>
            <p:cNvSpPr>
              <a:spLocks noChangeArrowheads="1"/>
            </p:cNvSpPr>
            <p:nvPr/>
          </p:nvSpPr>
          <p:spPr bwMode="auto">
            <a:xfrm>
              <a:off x="1519" y="3962"/>
              <a:ext cx="62" cy="63"/>
            </a:xfrm>
            <a:prstGeom prst="ellipse">
              <a:avLst/>
            </a:prstGeom>
            <a:solidFill>
              <a:srgbClr val="55752F"/>
            </a:solidFill>
            <a:ln w="22225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3" name="Rectangle 112"/>
            <p:cNvSpPr>
              <a:spLocks noChangeArrowheads="1"/>
            </p:cNvSpPr>
            <p:nvPr/>
          </p:nvSpPr>
          <p:spPr bwMode="auto">
            <a:xfrm>
              <a:off x="1910" y="3511"/>
              <a:ext cx="549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Stanford</a:t>
              </a:r>
              <a:endParaRPr lang="en-US" altLang="en-US"/>
            </a:p>
          </p:txBody>
        </p:sp>
        <p:sp>
          <p:nvSpPr>
            <p:cNvPr id="5014" name="Rectangle 113"/>
            <p:cNvSpPr>
              <a:spLocks noChangeArrowheads="1"/>
            </p:cNvSpPr>
            <p:nvPr/>
          </p:nvSpPr>
          <p:spPr bwMode="auto">
            <a:xfrm>
              <a:off x="3606" y="3511"/>
              <a:ext cx="517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Harvard</a:t>
              </a:r>
              <a:endParaRPr lang="en-US" altLang="en-US"/>
            </a:p>
          </p:txBody>
        </p:sp>
        <p:sp>
          <p:nvSpPr>
            <p:cNvPr id="5015" name="Rectangle 114"/>
            <p:cNvSpPr>
              <a:spLocks noChangeArrowheads="1"/>
            </p:cNvSpPr>
            <p:nvPr/>
          </p:nvSpPr>
          <p:spPr bwMode="auto">
            <a:xfrm>
              <a:off x="1910" y="3714"/>
              <a:ext cx="82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UC-Berkeley</a:t>
              </a:r>
              <a:endParaRPr lang="en-US" altLang="en-US"/>
            </a:p>
          </p:txBody>
        </p:sp>
        <p:sp>
          <p:nvSpPr>
            <p:cNvPr id="5016" name="Rectangle 115"/>
            <p:cNvSpPr>
              <a:spLocks noChangeArrowheads="1"/>
            </p:cNvSpPr>
            <p:nvPr/>
          </p:nvSpPr>
          <p:spPr bwMode="auto">
            <a:xfrm>
              <a:off x="3606" y="3714"/>
              <a:ext cx="123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SUNY-Stony Brook</a:t>
              </a:r>
              <a:endParaRPr lang="en-US" altLang="en-US"/>
            </a:p>
          </p:txBody>
        </p:sp>
        <p:sp>
          <p:nvSpPr>
            <p:cNvPr id="5017" name="Rectangle 116"/>
            <p:cNvSpPr>
              <a:spLocks noChangeArrowheads="1"/>
            </p:cNvSpPr>
            <p:nvPr/>
          </p:nvSpPr>
          <p:spPr bwMode="auto">
            <a:xfrm>
              <a:off x="1910" y="3920"/>
              <a:ext cx="82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Cal State-LA</a:t>
              </a:r>
              <a:endParaRPr lang="en-US" altLang="en-US"/>
            </a:p>
          </p:txBody>
        </p:sp>
        <p:sp>
          <p:nvSpPr>
            <p:cNvPr id="5018" name="Rectangle 117"/>
            <p:cNvSpPr>
              <a:spLocks noChangeArrowheads="1"/>
            </p:cNvSpPr>
            <p:nvPr/>
          </p:nvSpPr>
          <p:spPr bwMode="auto">
            <a:xfrm>
              <a:off x="3062" y="191"/>
              <a:ext cx="5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2500">
                  <a:solidFill>
                    <a:srgbClr val="1E2D53"/>
                  </a:solidFill>
                </a:rPr>
                <a:t> </a:t>
              </a:r>
              <a:endParaRPr lang="en-US" altLang="en-US"/>
            </a:p>
          </p:txBody>
        </p:sp>
      </p:grpSp>
      <p:sp>
        <p:nvSpPr>
          <p:cNvPr id="277" name="TextBox 92"/>
          <p:cNvSpPr txBox="1"/>
          <p:nvPr/>
        </p:nvSpPr>
        <p:spPr>
          <a:xfrm>
            <a:off x="1524134" y="19290"/>
            <a:ext cx="9143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defRPr/>
            </a:pPr>
            <a:r>
              <a:rPr lang="en-US" b="1" kern="0" dirty="0">
                <a:solidFill>
                  <a:srgbClr val="1E2D53"/>
                </a:solidFill>
                <a:latin typeface="Arial"/>
                <a:cs typeface="Arial"/>
              </a:rPr>
              <a:t>Trends in Bottom 60% Access from 2000-2011 at Selected Colleges</a:t>
            </a:r>
          </a:p>
        </p:txBody>
      </p:sp>
    </p:spTree>
    <p:extLst>
      <p:ext uri="{BB962C8B-B14F-4D97-AF65-F5344CB8AC3E}">
        <p14:creationId xmlns:p14="http://schemas.microsoft.com/office/powerpoint/2010/main" val="4231064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1676400" y="88683"/>
            <a:ext cx="8686800" cy="29238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u="sng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Low-income students admitted to selective colleges do not appear over-placed, based on their earnings outcomes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Provides support for policies that seek to bring more such students to selective colleges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algn="ctr">
              <a:spcBef>
                <a:spcPct val="0"/>
              </a:spcBef>
              <a:buNone/>
              <a:defRPr sz="2600" b="1">
                <a:solidFill>
                  <a:srgbClr val="00206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Mobility Report Cards: Lessons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1851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1676400" y="88683"/>
            <a:ext cx="8686800" cy="4893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u="sng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Low-income students admitted to selective colleges do not appear over-placed, based on their earnings outcomes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Efforts to expand low-income access often focus on elite colleges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But the high-mobility-rate colleges identified here may provide a more scalable model for upward mobility, broadly defined</a:t>
            </a: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Median instructional expenditures: $87,000 at Ivy-Plus vs. $6,500 at highest-mobility-rate colleges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algn="ctr">
              <a:spcBef>
                <a:spcPct val="0"/>
              </a:spcBef>
              <a:buNone/>
              <a:defRPr sz="2600" b="1">
                <a:solidFill>
                  <a:srgbClr val="00206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 dirty="0"/>
              <a:t>Mobility Report Cards: Lessons</a:t>
            </a:r>
          </a:p>
        </p:txBody>
      </p:sp>
    </p:spTree>
    <p:extLst>
      <p:ext uri="{BB962C8B-B14F-4D97-AF65-F5344CB8AC3E}">
        <p14:creationId xmlns:p14="http://schemas.microsoft.com/office/powerpoint/2010/main" val="2037039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1676400" y="88723"/>
            <a:ext cx="8686800" cy="4770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u="sng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Low-income students admitted to selective colleges do not appear over-placed, based on their earnings outcomes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Efforts to expand low-income access often focus on elite colleges</a:t>
            </a: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r>
              <a:rPr lang="en-US" sz="2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Elite colleges provide a unique pathway to upper-tail outcomes</a:t>
            </a: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  <a:defRPr/>
            </a:pPr>
            <a:r>
              <a:rPr lang="en-US" sz="2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Important to understand how to expand access to such institutions for talented students from low-income families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algn="ctr">
              <a:spcBef>
                <a:spcPct val="0"/>
              </a:spcBef>
              <a:buNone/>
              <a:defRPr sz="2600" b="1">
                <a:solidFill>
                  <a:srgbClr val="00206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 dirty="0"/>
              <a:t>Mobility Report Cards: Lessons</a:t>
            </a:r>
          </a:p>
        </p:txBody>
      </p:sp>
    </p:spTree>
    <p:extLst>
      <p:ext uri="{BB962C8B-B14F-4D97-AF65-F5344CB8AC3E}">
        <p14:creationId xmlns:p14="http://schemas.microsoft.com/office/powerpoint/2010/main" val="4031237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1676400" y="88683"/>
            <a:ext cx="8686800" cy="6001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u="sng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233362" eaLnBrk="0" fontAlgn="base" hangingPunct="0">
              <a:spcBef>
                <a:spcPct val="0"/>
              </a:spcBef>
              <a:spcAft>
                <a:spcPct val="0"/>
              </a:spcAft>
              <a:buSzPct val="80000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Low-income students admitted to selective colleges do not appear over-placed, based on their earnings outcomes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Tx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Efforts to expand low-income access often focus on elite colleges</a:t>
            </a: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2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r>
              <a:rPr lang="en-US" sz="2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Elite colleges provide a unique pathway to upper-tail outcomes</a:t>
            </a: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endParaRPr lang="en-US" sz="2000" dirty="0" smtClean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690562" indent="-457200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 typeface="+mj-lt"/>
              <a:buAutoNum type="arabicPeriod" startAt="3"/>
              <a:defRPr/>
            </a:pPr>
            <a:r>
              <a:rPr lang="en-US" sz="200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Recent </a:t>
            </a: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unfavorable trends in access call for a re-evaluation of policies at the national, state, and college level</a:t>
            </a:r>
          </a:p>
          <a:p>
            <a:pPr marL="609600" indent="-376238" eaLnBrk="0" fontAlgn="base" hangingPunct="0">
              <a:spcBef>
                <a:spcPct val="0"/>
              </a:spcBef>
              <a:spcAft>
                <a:spcPct val="0"/>
              </a:spcAft>
              <a:buSzPct val="80000"/>
              <a:buFontTx/>
              <a:buBlip>
                <a:blip r:embed="rId3"/>
              </a:buBlip>
              <a:defRPr/>
            </a:pPr>
            <a:endParaRPr lang="en-US" sz="2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  <a:p>
            <a:pPr marL="742950" lvl="1" indent="-285750">
              <a:spcBef>
                <a:spcPct val="20000"/>
              </a:spcBef>
              <a:buClr>
                <a:srgbClr val="1F497D"/>
              </a:buClr>
              <a:buFont typeface="Arial" pitchFamily="34" charset="0"/>
              <a:buChar char="–"/>
              <a:defRPr/>
            </a:pPr>
            <a:r>
              <a:rPr lang="en-US" sz="200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Ex: changes in admissions criteria, expansions of transfers from the community college system, interventions at earlier ages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n-US"/>
            </a:defPPr>
            <a:lvl1pPr algn="ctr">
              <a:spcBef>
                <a:spcPct val="0"/>
              </a:spcBef>
              <a:buNone/>
              <a:defRPr sz="2600" b="1">
                <a:solidFill>
                  <a:srgbClr val="00206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 dirty="0"/>
              <a:t>Mobility Report Cards: Lessons</a:t>
            </a:r>
          </a:p>
        </p:txBody>
      </p:sp>
    </p:spTree>
    <p:extLst>
      <p:ext uri="{BB962C8B-B14F-4D97-AF65-F5344CB8AC3E}">
        <p14:creationId xmlns:p14="http://schemas.microsoft.com/office/powerpoint/2010/main" val="1755387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28800" y="1295400"/>
            <a:ext cx="8839200" cy="5181600"/>
          </a:xfrm>
        </p:spPr>
        <p:txBody>
          <a:bodyPr>
            <a:normAutofit fontScale="92500"/>
          </a:bodyPr>
          <a:lstStyle/>
          <a:p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Education is widely viewed as the most important and scalable pathway to upward mobility</a:t>
            </a:r>
          </a:p>
          <a:p>
            <a:endParaRPr lang="en-US" sz="22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Historically, U.S. had steadily increasing levels of education, but this trend stopped around 1980</a:t>
            </a:r>
            <a:endParaRPr lang="en-US" sz="16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Goldin and Katz 2008: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Race Between Education and Technology</a:t>
            </a:r>
          </a:p>
          <a:p>
            <a:pPr lvl="1"/>
            <a:endParaRPr lang="en-US" sz="2200" i="1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Technological progress continues to make machines better, but investment in human capital has not kept pace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2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may be the key reason that earnings have stagnated for lower- and middle-income workers, leading to decline in upward mobility</a:t>
            </a: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Education and Upward Mobility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033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686800" cy="5181600"/>
          </a:xfrm>
        </p:spPr>
        <p:txBody>
          <a:bodyPr>
            <a:normAutofit/>
          </a:bodyPr>
          <a:lstStyle/>
          <a:p>
            <a:r>
              <a:rPr lang="en-US" sz="2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Today, widespread concern that education no longer “levels the playing field” of opportunity in the U.S.</a:t>
            </a:r>
          </a:p>
          <a:p>
            <a:endParaRPr lang="en-US" sz="2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U.S. students perform worse on standardized tests on average than in many European countries despite higher spending on schools</a:t>
            </a: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Sharp differences in quality of schools 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within </a:t>
            </a: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America</a:t>
            </a: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Rising costs of college </a:t>
            </a:r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 lack of access for low-income students</a:t>
            </a:r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Concern that some colleges (e.g., for-profit institutions) may not produce good outcomes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Education and Upward Mobility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02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81200" y="1295400"/>
            <a:ext cx="8686800" cy="5334000"/>
          </a:xfrm>
        </p:spPr>
        <p:txBody>
          <a:bodyPr>
            <a:normAutofit fontScale="92500" lnSpcReduction="10000"/>
          </a:bodyPr>
          <a:lstStyle/>
          <a:p>
            <a:r>
              <a:rPr lang="en-US" sz="2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can we improve education in America? </a:t>
            </a:r>
          </a:p>
          <a:p>
            <a:pPr lvl="1"/>
            <a:endParaRPr lang="en-US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Traditionally, measuring impacts of education systematically was difficult</a:t>
            </a: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Administrative data from colleges and school districts are giving us a more scientific understanding of the “education production function”</a:t>
            </a:r>
          </a:p>
          <a:p>
            <a:pPr lvl="1"/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Start with higher education in this lecture</a:t>
            </a: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9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References:</a:t>
            </a:r>
          </a:p>
          <a:p>
            <a:pPr lvl="1"/>
            <a:endParaRPr lang="en-US" sz="16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>
              <a:buClr>
                <a:srgbClr val="1F497D"/>
              </a:buClr>
              <a:buNone/>
            </a:pPr>
            <a:r>
              <a:rPr lang="en-US" sz="16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1700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Chetty</a:t>
            </a:r>
            <a:r>
              <a:rPr lang="en-US" sz="17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, Friedman, </a:t>
            </a:r>
            <a:r>
              <a:rPr lang="en-US" sz="1700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Saez</a:t>
            </a:r>
            <a:r>
              <a:rPr lang="en-US" sz="17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, Turner, </a:t>
            </a:r>
            <a:r>
              <a:rPr lang="en-US" sz="1700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Yagan</a:t>
            </a:r>
            <a:r>
              <a:rPr lang="en-US" sz="17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“Mobility Report Cards: The Role of 	Colleges in Intergenerational Mobility” Working Paper 2017</a:t>
            </a:r>
          </a:p>
          <a:p>
            <a:pPr marL="0" lvl="0" indent="0">
              <a:buClr>
                <a:srgbClr val="1F497D"/>
              </a:buClr>
              <a:buNone/>
            </a:pPr>
            <a:endParaRPr lang="en-US" sz="170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  <a:p>
            <a:pPr marL="0" lvl="0" indent="0">
              <a:buClr>
                <a:srgbClr val="1F497D"/>
              </a:buClr>
              <a:buNone/>
            </a:pPr>
            <a:r>
              <a:rPr lang="en-US" sz="17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	</a:t>
            </a:r>
            <a:r>
              <a:rPr lang="en-US" sz="1700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Hoxby</a:t>
            </a:r>
            <a:r>
              <a:rPr lang="en-US" sz="17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, Caroline and Chris Avery. “The Missing One-Offs: The Hidden Supply of 	High-Income, Low-Achieving Students.” BPEA 2013</a:t>
            </a:r>
            <a:endParaRPr lang="en-US" sz="17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000" dirty="0" smtClean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600" dirty="0" smtClean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Education and Upward Mobility</a:t>
            </a:r>
            <a:endParaRPr lang="en-US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9030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_Beamer Template">
  <a:themeElements>
    <a:clrScheme name="Beamer Slides - Title and Outlines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0000"/>
      </a:hlink>
      <a:folHlink>
        <a:srgbClr val="000000"/>
      </a:folHlink>
    </a:clrScheme>
    <a:fontScheme name="Beamer Slides - Title and Outlines">
      <a:majorFont>
        <a:latin typeface="cmss10"/>
        <a:ea typeface=""/>
        <a:cs typeface="Arial"/>
      </a:majorFont>
      <a:minorFont>
        <a:latin typeface="cmss10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eamer Slides - Title and Out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eamer Slides - Title and Outlines">
  <a:themeElements>
    <a:clrScheme name="Beamer Slides - Title and Outlines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0000"/>
      </a:hlink>
      <a:folHlink>
        <a:srgbClr val="000000"/>
      </a:folHlink>
    </a:clrScheme>
    <a:fontScheme name="Beamer Slides - Title and Outlines">
      <a:majorFont>
        <a:latin typeface="cmss10"/>
        <a:ea typeface=""/>
        <a:cs typeface="Arial"/>
      </a:majorFont>
      <a:minorFont>
        <a:latin typeface="cmss10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eamer Slides - Title and Out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Level">
  <a:themeElements>
    <a:clrScheme name="">
      <a:dk1>
        <a:srgbClr val="000000"/>
      </a:dk1>
      <a:lt1>
        <a:srgbClr val="FFFFFF"/>
      </a:lt1>
      <a:dk2>
        <a:srgbClr val="2F2F26"/>
      </a:dk2>
      <a:lt2>
        <a:srgbClr val="9FA795"/>
      </a:lt2>
      <a:accent1>
        <a:srgbClr val="749805"/>
      </a:accent1>
      <a:accent2>
        <a:srgbClr val="BACC82"/>
      </a:accent2>
      <a:accent3>
        <a:srgbClr val="FFFFFF"/>
      </a:accent3>
      <a:accent4>
        <a:srgbClr val="000000"/>
      </a:accent4>
      <a:accent5>
        <a:srgbClr val="BCCAAA"/>
      </a:accent5>
      <a:accent6>
        <a:srgbClr val="A8B975"/>
      </a:accent6>
      <a:hlink>
        <a:srgbClr val="FFC000"/>
      </a:hlink>
      <a:folHlink>
        <a:srgbClr val="C0C000"/>
      </a:folHlink>
    </a:clrScheme>
    <a:fontScheme name="6_Level">
      <a:majorFont>
        <a:latin typeface="Garamond"/>
        <a:ea typeface=""/>
        <a:cs typeface="Arial"/>
      </a:majorFont>
      <a:minorFont>
        <a:latin typeface="Calibri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6_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Beamer Template">
  <a:themeElements>
    <a:clrScheme name="Beamer Slides - Title and Outlines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0000"/>
      </a:hlink>
      <a:folHlink>
        <a:srgbClr val="000000"/>
      </a:folHlink>
    </a:clrScheme>
    <a:fontScheme name="Beamer Slides - Title and Outlines">
      <a:majorFont>
        <a:latin typeface="cmss10"/>
        <a:ea typeface=""/>
        <a:cs typeface="Arial"/>
      </a:majorFont>
      <a:minorFont>
        <a:latin typeface="cmss10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eamer Slides - Title and Out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8_Level">
  <a:themeElements>
    <a:clrScheme name="">
      <a:dk1>
        <a:srgbClr val="000000"/>
      </a:dk1>
      <a:lt1>
        <a:srgbClr val="FFFFFF"/>
      </a:lt1>
      <a:dk2>
        <a:srgbClr val="2F2F26"/>
      </a:dk2>
      <a:lt2>
        <a:srgbClr val="9FA795"/>
      </a:lt2>
      <a:accent1>
        <a:srgbClr val="749805"/>
      </a:accent1>
      <a:accent2>
        <a:srgbClr val="BACC82"/>
      </a:accent2>
      <a:accent3>
        <a:srgbClr val="FFFFFF"/>
      </a:accent3>
      <a:accent4>
        <a:srgbClr val="000000"/>
      </a:accent4>
      <a:accent5>
        <a:srgbClr val="BCCAAA"/>
      </a:accent5>
      <a:accent6>
        <a:srgbClr val="A8B975"/>
      </a:accent6>
      <a:hlink>
        <a:srgbClr val="FFC000"/>
      </a:hlink>
      <a:folHlink>
        <a:srgbClr val="C0C000"/>
      </a:folHlink>
    </a:clrScheme>
    <a:fontScheme name="6_Level">
      <a:majorFont>
        <a:latin typeface="Garamond"/>
        <a:ea typeface=""/>
        <a:cs typeface="Arial"/>
      </a:majorFont>
      <a:minorFont>
        <a:latin typeface="Calibri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6_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9_Level">
  <a:themeElements>
    <a:clrScheme name="">
      <a:dk1>
        <a:srgbClr val="000000"/>
      </a:dk1>
      <a:lt1>
        <a:srgbClr val="FFFFFF"/>
      </a:lt1>
      <a:dk2>
        <a:srgbClr val="2F2F26"/>
      </a:dk2>
      <a:lt2>
        <a:srgbClr val="9FA795"/>
      </a:lt2>
      <a:accent1>
        <a:srgbClr val="749805"/>
      </a:accent1>
      <a:accent2>
        <a:srgbClr val="BACC82"/>
      </a:accent2>
      <a:accent3>
        <a:srgbClr val="FFFFFF"/>
      </a:accent3>
      <a:accent4>
        <a:srgbClr val="000000"/>
      </a:accent4>
      <a:accent5>
        <a:srgbClr val="BCCAAA"/>
      </a:accent5>
      <a:accent6>
        <a:srgbClr val="A8B975"/>
      </a:accent6>
      <a:hlink>
        <a:srgbClr val="FFC000"/>
      </a:hlink>
      <a:folHlink>
        <a:srgbClr val="C0C000"/>
      </a:folHlink>
    </a:clrScheme>
    <a:fontScheme name="6_Level">
      <a:majorFont>
        <a:latin typeface="Garamond"/>
        <a:ea typeface=""/>
        <a:cs typeface="Arial"/>
      </a:majorFont>
      <a:minorFont>
        <a:latin typeface="Calibri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6_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6_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6_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_Beamer Slides - Title and Outlines">
  <a:themeElements>
    <a:clrScheme name="Beamer Slides - Title and Outlines 1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0000"/>
      </a:hlink>
      <a:folHlink>
        <a:srgbClr val="000000"/>
      </a:folHlink>
    </a:clrScheme>
    <a:fontScheme name="Beamer Slides - Title and Outlines">
      <a:majorFont>
        <a:latin typeface="cmss10"/>
        <a:ea typeface=""/>
        <a:cs typeface="Arial"/>
      </a:majorFont>
      <a:minorFont>
        <a:latin typeface="cmss10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Beamer Slides - Title and Out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amer Slides - Title and Outlines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amer Slides - Title and Outlines 1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Beamer Slides - Title and Outlines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2.xml><?xml version="1.0" encoding="utf-8"?>
<a:themeOverride xmlns:a="http://schemas.openxmlformats.org/drawingml/2006/main">
  <a:clrScheme name="Beamer Slides - Title and Outlines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3.xml><?xml version="1.0" encoding="utf-8"?>
<a:themeOverride xmlns:a="http://schemas.openxmlformats.org/drawingml/2006/main">
  <a:clrScheme name="Beamer Slides - Title and Outlines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4.xml><?xml version="1.0" encoding="utf-8"?>
<a:themeOverride xmlns:a="http://schemas.openxmlformats.org/drawingml/2006/main">
  <a:clrScheme name="Beamer Slides - Title and Outlines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ppt/theme/themeOverride5.xml><?xml version="1.0" encoding="utf-8"?>
<a:themeOverride xmlns:a="http://schemas.openxmlformats.org/drawingml/2006/main">
  <a:clrScheme name="Beamer Slides - Title and Outlines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1494</TotalTime>
  <Words>3082</Words>
  <Application>Microsoft Office PowerPoint</Application>
  <PresentationFormat>Widescreen</PresentationFormat>
  <Paragraphs>1069</Paragraphs>
  <Slides>67</Slides>
  <Notes>61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15</vt:i4>
      </vt:variant>
      <vt:variant>
        <vt:lpstr>Slide Titles</vt:lpstr>
      </vt:variant>
      <vt:variant>
        <vt:i4>67</vt:i4>
      </vt:variant>
    </vt:vector>
  </HeadingPairs>
  <TitlesOfParts>
    <vt:vector size="95" baseType="lpstr">
      <vt:lpstr>ＭＳ Ｐゴシック</vt:lpstr>
      <vt:lpstr>Arial</vt:lpstr>
      <vt:lpstr>Calibri</vt:lpstr>
      <vt:lpstr>Calibri Light</vt:lpstr>
      <vt:lpstr>Chalkboard</vt:lpstr>
      <vt:lpstr>cmss10</vt:lpstr>
      <vt:lpstr>CMU Bright</vt:lpstr>
      <vt:lpstr>Garamond</vt:lpstr>
      <vt:lpstr>Helvetica</vt:lpstr>
      <vt:lpstr>Kozuka Gothic Pro M</vt:lpstr>
      <vt:lpstr>Symbol</vt:lpstr>
      <vt:lpstr>Verdana</vt:lpstr>
      <vt:lpstr>Wingdings</vt:lpstr>
      <vt:lpstr>Office Theme</vt:lpstr>
      <vt:lpstr>Beamer Slides - Title and Outlines</vt:lpstr>
      <vt:lpstr>6_Office Theme</vt:lpstr>
      <vt:lpstr>7_Level</vt:lpstr>
      <vt:lpstr>1_Beamer Template</vt:lpstr>
      <vt:lpstr>8_Level</vt:lpstr>
      <vt:lpstr>9_Level</vt:lpstr>
      <vt:lpstr>1_Beamer Slides - Title and Outlines</vt:lpstr>
      <vt:lpstr>5_Office Theme</vt:lpstr>
      <vt:lpstr>2_Beamer Template</vt:lpstr>
      <vt:lpstr>7_Office Theme</vt:lpstr>
      <vt:lpstr>1_Office Theme</vt:lpstr>
      <vt:lpstr>3_Office Theme</vt:lpstr>
      <vt:lpstr>4_Office Theme</vt:lpstr>
      <vt:lpstr>9_Office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Harvard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Raj</dc:creator>
  <cp:lastModifiedBy>Martin Koenen</cp:lastModifiedBy>
  <cp:revision>301</cp:revision>
  <dcterms:created xsi:type="dcterms:W3CDTF">2017-01-24T04:59:05Z</dcterms:created>
  <dcterms:modified xsi:type="dcterms:W3CDTF">2017-09-18T18:33:53Z</dcterms:modified>
</cp:coreProperties>
</file>